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7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8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9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0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1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2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13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14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82" r:id="rId4"/>
    <p:sldId id="281" r:id="rId5"/>
    <p:sldId id="312" r:id="rId6"/>
    <p:sldId id="307" r:id="rId7"/>
    <p:sldId id="305" r:id="rId8"/>
    <p:sldId id="313" r:id="rId9"/>
    <p:sldId id="314" r:id="rId10"/>
    <p:sldId id="315" r:id="rId11"/>
    <p:sldId id="316" r:id="rId12"/>
    <p:sldId id="317" r:id="rId13"/>
    <p:sldId id="318" r:id="rId14"/>
    <p:sldId id="286" r:id="rId15"/>
    <p:sldId id="272" r:id="rId1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7F"/>
    <a:srgbClr val="FF2D87"/>
    <a:srgbClr val="FF007F"/>
    <a:srgbClr val="006498"/>
    <a:srgbClr val="FF57D2"/>
    <a:srgbClr val="0043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243" autoAdjust="0"/>
  </p:normalViewPr>
  <p:slideViewPr>
    <p:cSldViewPr>
      <p:cViewPr>
        <p:scale>
          <a:sx n="100" d="100"/>
          <a:sy n="100" d="100"/>
        </p:scale>
        <p:origin x="-246" y="-18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image" Target="../media/image16.jpeg"/><Relationship Id="rId4" Type="http://schemas.openxmlformats.org/officeDocument/2006/relationships/image" Target="../media/image19.jpe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image" Target="../media/image6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image" Target="../media/image11.jpeg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diagrams/_rels/drawing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image" Target="../media/image16.jpeg"/><Relationship Id="rId4" Type="http://schemas.openxmlformats.org/officeDocument/2006/relationships/image" Target="../media/image19.jpe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image" Target="../media/image6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image" Target="../media/image11.jpeg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5241E69-5745-4D97-8D0F-AE004A29D0E4}" type="doc">
      <dgm:prSet loTypeId="urn:microsoft.com/office/officeart/2005/8/layout/cycle7" loCatId="cycle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4C45C97-35C3-459E-901A-0984203C4F23}">
      <dgm:prSet custT="1"/>
      <dgm:spPr/>
      <dgm:t>
        <a:bodyPr/>
        <a:lstStyle/>
        <a:p>
          <a:r>
            <a:rPr lang="en-US" sz="1200" b="1" dirty="0" smtClean="0">
              <a:latin typeface="+mn-lt"/>
            </a:rPr>
            <a:t>Islam adalah agama yang serba lengkap, sehingga juga memuat sistem ketatanegaraan, fiqih </a:t>
          </a:r>
          <a:r>
            <a:rPr lang="en-US" sz="1200" b="1" dirty="0" err="1" smtClean="0">
              <a:latin typeface="+mn-lt"/>
            </a:rPr>
            <a:t>siyasah</a:t>
          </a:r>
          <a:r>
            <a:rPr lang="en-US" sz="1200" b="1" dirty="0" smtClean="0">
              <a:latin typeface="+mn-lt"/>
            </a:rPr>
            <a:t> merupakan bagian integral dari ajaran Islam. Hal ini telah dicontohkan oleh Rasulullah dan Khulafa’ Rasyidin</a:t>
          </a:r>
          <a:endParaRPr lang="en-US" sz="1200" b="1" dirty="0">
            <a:latin typeface="+mn-lt"/>
          </a:endParaRPr>
        </a:p>
      </dgm:t>
    </dgm:pt>
    <dgm:pt modelId="{3E5237DD-3423-4DE4-A2FE-C02201F1A70F}" type="parTrans" cxnId="{D7C58AD6-D568-447F-8265-5A57CBDDA943}">
      <dgm:prSet/>
      <dgm:spPr/>
      <dgm:t>
        <a:bodyPr/>
        <a:lstStyle/>
        <a:p>
          <a:endParaRPr lang="en-US"/>
        </a:p>
      </dgm:t>
    </dgm:pt>
    <dgm:pt modelId="{A59E8CF1-7FEE-4679-BE50-806E33E0EB9C}" type="sibTrans" cxnId="{D7C58AD6-D568-447F-8265-5A57CBDDA943}">
      <dgm:prSet/>
      <dgm:spPr/>
      <dgm:t>
        <a:bodyPr/>
        <a:lstStyle/>
        <a:p>
          <a:endParaRPr lang="en-US"/>
        </a:p>
      </dgm:t>
    </dgm:pt>
    <dgm:pt modelId="{D5824D8A-A305-45DF-AF53-469A7FA72645}">
      <dgm:prSet custT="1"/>
      <dgm:spPr/>
      <dgm:t>
        <a:bodyPr/>
        <a:lstStyle/>
        <a:p>
          <a:r>
            <a:rPr lang="en-US" sz="1200" dirty="0" smtClean="0">
              <a:latin typeface="+mn-lt"/>
            </a:rPr>
            <a:t>Islam </a:t>
          </a:r>
          <a:r>
            <a:rPr lang="en-US" sz="1200" dirty="0" err="1" smtClean="0">
              <a:latin typeface="+mn-lt"/>
            </a:rPr>
            <a:t>tidak</a:t>
          </a:r>
          <a:r>
            <a:rPr lang="en-US" sz="1200" dirty="0" smtClean="0">
              <a:latin typeface="+mn-lt"/>
            </a:rPr>
            <a:t> </a:t>
          </a:r>
          <a:r>
            <a:rPr lang="en-US" sz="1200" dirty="0" err="1" smtClean="0">
              <a:latin typeface="+mn-lt"/>
            </a:rPr>
            <a:t>mengatur</a:t>
          </a:r>
          <a:r>
            <a:rPr lang="en-US" sz="1200" dirty="0" smtClean="0">
              <a:latin typeface="+mn-lt"/>
            </a:rPr>
            <a:t> </a:t>
          </a:r>
          <a:r>
            <a:rPr lang="en-US" sz="1200" dirty="0" err="1" smtClean="0">
              <a:latin typeface="+mn-lt"/>
            </a:rPr>
            <a:t>ketatanegaraan</a:t>
          </a:r>
          <a:r>
            <a:rPr lang="en-US" sz="1200" dirty="0" smtClean="0">
              <a:latin typeface="+mn-lt"/>
            </a:rPr>
            <a:t>. </a:t>
          </a:r>
          <a:r>
            <a:rPr lang="en-US" sz="1200" dirty="0" err="1" smtClean="0">
              <a:latin typeface="+mn-lt"/>
            </a:rPr>
            <a:t>Muhammmad</a:t>
          </a:r>
          <a:r>
            <a:rPr lang="en-US" sz="1200" dirty="0" smtClean="0">
              <a:latin typeface="+mn-lt"/>
            </a:rPr>
            <a:t> </a:t>
          </a:r>
          <a:r>
            <a:rPr lang="en-US" sz="1200" dirty="0" err="1" smtClean="0">
              <a:latin typeface="+mn-lt"/>
            </a:rPr>
            <a:t>adalah</a:t>
          </a:r>
          <a:r>
            <a:rPr lang="en-US" sz="1200" dirty="0" smtClean="0">
              <a:latin typeface="+mn-lt"/>
            </a:rPr>
            <a:t> </a:t>
          </a:r>
          <a:r>
            <a:rPr lang="en-US" sz="1200" dirty="0" err="1" smtClean="0">
              <a:latin typeface="+mn-lt"/>
            </a:rPr>
            <a:t>rasul</a:t>
          </a:r>
          <a:r>
            <a:rPr lang="en-US" sz="1200" dirty="0" smtClean="0">
              <a:latin typeface="+mn-lt"/>
            </a:rPr>
            <a:t> yang </a:t>
          </a:r>
          <a:r>
            <a:rPr lang="en-US" sz="1200" dirty="0" err="1" smtClean="0">
              <a:latin typeface="+mn-lt"/>
            </a:rPr>
            <a:t>tidak</a:t>
          </a:r>
          <a:r>
            <a:rPr lang="en-US" sz="1200" dirty="0" smtClean="0">
              <a:latin typeface="+mn-lt"/>
            </a:rPr>
            <a:t> </a:t>
          </a:r>
          <a:r>
            <a:rPr lang="en-US" sz="1200" dirty="0" err="1" smtClean="0">
              <a:latin typeface="+mn-lt"/>
            </a:rPr>
            <a:t>bertugas</a:t>
          </a:r>
          <a:r>
            <a:rPr lang="en-US" sz="1200" dirty="0" smtClean="0">
              <a:latin typeface="+mn-lt"/>
            </a:rPr>
            <a:t> </a:t>
          </a:r>
          <a:r>
            <a:rPr lang="en-US" sz="1200" dirty="0" err="1" smtClean="0">
              <a:latin typeface="+mn-lt"/>
            </a:rPr>
            <a:t>untuk</a:t>
          </a:r>
          <a:r>
            <a:rPr lang="en-US" sz="1200" dirty="0" smtClean="0">
              <a:latin typeface="+mn-lt"/>
            </a:rPr>
            <a:t> </a:t>
          </a:r>
          <a:r>
            <a:rPr lang="en-US" sz="1200" dirty="0" err="1" smtClean="0">
              <a:latin typeface="+mn-lt"/>
            </a:rPr>
            <a:t>mendirikan</a:t>
          </a:r>
          <a:r>
            <a:rPr lang="en-US" sz="1200" dirty="0" smtClean="0">
              <a:latin typeface="+mn-lt"/>
            </a:rPr>
            <a:t> </a:t>
          </a:r>
          <a:r>
            <a:rPr lang="en-US" sz="1200" dirty="0" err="1" smtClean="0">
              <a:latin typeface="+mn-lt"/>
            </a:rPr>
            <a:t>atau</a:t>
          </a:r>
          <a:r>
            <a:rPr lang="en-US" sz="1200" dirty="0" smtClean="0">
              <a:latin typeface="+mn-lt"/>
            </a:rPr>
            <a:t> </a:t>
          </a:r>
          <a:r>
            <a:rPr lang="en-US" sz="1200" dirty="0" err="1" smtClean="0">
              <a:latin typeface="+mn-lt"/>
            </a:rPr>
            <a:t>memimpin</a:t>
          </a:r>
          <a:r>
            <a:rPr lang="en-US" sz="1200" dirty="0" smtClean="0">
              <a:latin typeface="+mn-lt"/>
            </a:rPr>
            <a:t> </a:t>
          </a:r>
          <a:r>
            <a:rPr lang="en-US" sz="1200" dirty="0" err="1" smtClean="0">
              <a:latin typeface="+mn-lt"/>
            </a:rPr>
            <a:t>suatu</a:t>
          </a:r>
          <a:r>
            <a:rPr lang="en-US" sz="1200" dirty="0" smtClean="0">
              <a:latin typeface="+mn-lt"/>
            </a:rPr>
            <a:t> </a:t>
          </a:r>
          <a:r>
            <a:rPr lang="en-US" sz="1200" dirty="0" err="1" smtClean="0">
              <a:latin typeface="+mn-lt"/>
            </a:rPr>
            <a:t>negara</a:t>
          </a:r>
          <a:endParaRPr lang="en-US" sz="1200" dirty="0">
            <a:latin typeface="+mn-lt"/>
          </a:endParaRPr>
        </a:p>
      </dgm:t>
    </dgm:pt>
    <dgm:pt modelId="{0F4CCF9F-07C0-45F0-84C1-4973F1B6F89C}" type="parTrans" cxnId="{41D1E2E4-5541-4EBF-874F-C131674001E5}">
      <dgm:prSet/>
      <dgm:spPr/>
      <dgm:t>
        <a:bodyPr/>
        <a:lstStyle/>
        <a:p>
          <a:endParaRPr lang="en-US"/>
        </a:p>
      </dgm:t>
    </dgm:pt>
    <dgm:pt modelId="{F9A810BC-9EAF-4580-9036-4E7A911ED1B1}" type="sibTrans" cxnId="{41D1E2E4-5541-4EBF-874F-C131674001E5}">
      <dgm:prSet/>
      <dgm:spPr/>
      <dgm:t>
        <a:bodyPr/>
        <a:lstStyle/>
        <a:p>
          <a:endParaRPr lang="en-US"/>
        </a:p>
      </dgm:t>
    </dgm:pt>
    <dgm:pt modelId="{8A83D51B-8907-4F83-AA49-E96571E20137}">
      <dgm:prSet custT="1"/>
      <dgm:spPr/>
      <dgm:t>
        <a:bodyPr/>
        <a:lstStyle/>
        <a:p>
          <a:r>
            <a:rPr lang="en-US" sz="1200" dirty="0" err="1" smtClean="0">
              <a:latin typeface="+mn-lt"/>
            </a:rPr>
            <a:t>Dalam</a:t>
          </a:r>
          <a:r>
            <a:rPr lang="en-US" sz="1200" dirty="0" smtClean="0">
              <a:latin typeface="+mn-lt"/>
            </a:rPr>
            <a:t> Islam </a:t>
          </a:r>
          <a:r>
            <a:rPr lang="en-US" sz="1200" dirty="0" err="1" smtClean="0">
              <a:latin typeface="+mn-lt"/>
            </a:rPr>
            <a:t>tidak</a:t>
          </a:r>
          <a:r>
            <a:rPr lang="en-US" sz="1200" dirty="0" smtClean="0">
              <a:latin typeface="+mn-lt"/>
            </a:rPr>
            <a:t> </a:t>
          </a:r>
          <a:r>
            <a:rPr lang="en-US" sz="1200" dirty="0" err="1" smtClean="0">
              <a:latin typeface="+mn-lt"/>
            </a:rPr>
            <a:t>terdapat</a:t>
          </a:r>
          <a:r>
            <a:rPr lang="en-US" sz="1200" dirty="0" smtClean="0">
              <a:latin typeface="+mn-lt"/>
            </a:rPr>
            <a:t> </a:t>
          </a:r>
          <a:r>
            <a:rPr lang="en-US" sz="1200" dirty="0" err="1" smtClean="0">
              <a:latin typeface="+mn-lt"/>
            </a:rPr>
            <a:t>sistem</a:t>
          </a:r>
          <a:r>
            <a:rPr lang="en-US" sz="1200" dirty="0" smtClean="0">
              <a:latin typeface="+mn-lt"/>
            </a:rPr>
            <a:t> </a:t>
          </a:r>
          <a:r>
            <a:rPr lang="en-US" sz="1200" dirty="0" err="1" smtClean="0">
              <a:latin typeface="+mn-lt"/>
            </a:rPr>
            <a:t>ketatanegaraan</a:t>
          </a:r>
          <a:r>
            <a:rPr lang="en-US" sz="1200" dirty="0" smtClean="0">
              <a:latin typeface="+mn-lt"/>
            </a:rPr>
            <a:t>, </a:t>
          </a:r>
          <a:r>
            <a:rPr lang="en-US" sz="1200" dirty="0" err="1" smtClean="0">
              <a:latin typeface="+mn-lt"/>
            </a:rPr>
            <a:t>tetapi</a:t>
          </a:r>
          <a:r>
            <a:rPr lang="en-US" sz="1200" dirty="0" smtClean="0">
              <a:latin typeface="+mn-lt"/>
            </a:rPr>
            <a:t> </a:t>
          </a:r>
          <a:r>
            <a:rPr lang="en-US" sz="1200" dirty="0" err="1" smtClean="0">
              <a:latin typeface="+mn-lt"/>
            </a:rPr>
            <a:t>hanya</a:t>
          </a:r>
          <a:r>
            <a:rPr lang="en-US" sz="1200" dirty="0" smtClean="0">
              <a:latin typeface="+mn-lt"/>
            </a:rPr>
            <a:t> </a:t>
          </a:r>
          <a:r>
            <a:rPr lang="en-US" sz="1200" dirty="0" err="1" smtClean="0">
              <a:latin typeface="+mn-lt"/>
            </a:rPr>
            <a:t>terdapat</a:t>
          </a:r>
          <a:r>
            <a:rPr lang="en-US" sz="1200" dirty="0" smtClean="0">
              <a:latin typeface="+mn-lt"/>
            </a:rPr>
            <a:t> </a:t>
          </a:r>
          <a:r>
            <a:rPr lang="en-US" sz="1200" dirty="0" err="1" smtClean="0">
              <a:latin typeface="+mn-lt"/>
            </a:rPr>
            <a:t>seperangkat</a:t>
          </a:r>
          <a:r>
            <a:rPr lang="en-US" sz="1200" dirty="0" smtClean="0">
              <a:latin typeface="+mn-lt"/>
            </a:rPr>
            <a:t> </a:t>
          </a:r>
          <a:r>
            <a:rPr lang="en-US" sz="1200" dirty="0" err="1" smtClean="0">
              <a:latin typeface="+mn-lt"/>
            </a:rPr>
            <a:t>tata</a:t>
          </a:r>
          <a:r>
            <a:rPr lang="en-US" sz="1200" dirty="0" smtClean="0">
              <a:latin typeface="+mn-lt"/>
            </a:rPr>
            <a:t> </a:t>
          </a:r>
          <a:r>
            <a:rPr lang="en-US" sz="1200" dirty="0" err="1" smtClean="0">
              <a:latin typeface="+mn-lt"/>
            </a:rPr>
            <a:t>nilai</a:t>
          </a:r>
          <a:r>
            <a:rPr lang="en-US" sz="1200" dirty="0" smtClean="0">
              <a:latin typeface="+mn-lt"/>
            </a:rPr>
            <a:t> </a:t>
          </a:r>
          <a:r>
            <a:rPr lang="en-US" sz="1200" dirty="0" err="1" smtClean="0">
              <a:latin typeface="+mn-lt"/>
            </a:rPr>
            <a:t>etika</a:t>
          </a:r>
          <a:r>
            <a:rPr lang="en-US" sz="1200" dirty="0" smtClean="0">
              <a:latin typeface="+mn-lt"/>
            </a:rPr>
            <a:t> </a:t>
          </a:r>
          <a:r>
            <a:rPr lang="en-US" sz="1200" dirty="0" err="1" smtClean="0">
              <a:latin typeface="+mn-lt"/>
            </a:rPr>
            <a:t>bagi</a:t>
          </a:r>
          <a:r>
            <a:rPr lang="en-US" sz="1200" dirty="0" smtClean="0">
              <a:latin typeface="+mn-lt"/>
            </a:rPr>
            <a:t> </a:t>
          </a:r>
          <a:r>
            <a:rPr lang="en-US" sz="1200" dirty="0" err="1" smtClean="0">
              <a:latin typeface="+mn-lt"/>
            </a:rPr>
            <a:t>kehidupan</a:t>
          </a:r>
          <a:r>
            <a:rPr lang="en-US" sz="1200" dirty="0" smtClean="0">
              <a:latin typeface="+mn-lt"/>
            </a:rPr>
            <a:t> </a:t>
          </a:r>
          <a:r>
            <a:rPr lang="en-US" sz="1200" dirty="0" err="1" smtClean="0">
              <a:latin typeface="+mn-lt"/>
            </a:rPr>
            <a:t>bernegara</a:t>
          </a:r>
          <a:endParaRPr lang="en-US" sz="1200" dirty="0">
            <a:latin typeface="+mn-lt"/>
          </a:endParaRPr>
        </a:p>
      </dgm:t>
    </dgm:pt>
    <dgm:pt modelId="{FAD5EB8F-12DF-4827-B00A-0FB93076F20A}" type="parTrans" cxnId="{8BADB53E-006B-4BF9-A82F-4EA085C7DC5D}">
      <dgm:prSet/>
      <dgm:spPr/>
      <dgm:t>
        <a:bodyPr/>
        <a:lstStyle/>
        <a:p>
          <a:endParaRPr lang="en-US"/>
        </a:p>
      </dgm:t>
    </dgm:pt>
    <dgm:pt modelId="{0F8C6FA7-CED6-490F-A4FC-8387F60FA9C3}" type="sibTrans" cxnId="{8BADB53E-006B-4BF9-A82F-4EA085C7DC5D}">
      <dgm:prSet/>
      <dgm:spPr/>
      <dgm:t>
        <a:bodyPr/>
        <a:lstStyle/>
        <a:p>
          <a:endParaRPr lang="en-US"/>
        </a:p>
      </dgm:t>
    </dgm:pt>
    <dgm:pt modelId="{0A959BE4-B551-470A-B173-B7F8962C9A48}" type="pres">
      <dgm:prSet presAssocID="{05241E69-5745-4D97-8D0F-AE004A29D0E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73BAB70-B806-4C2E-80C0-4649F9959C27}" type="pres">
      <dgm:prSet presAssocID="{84C45C97-35C3-459E-901A-0984203C4F23}" presName="node" presStyleLbl="node1" presStyleIdx="0" presStyleCnt="3" custScaleX="147647" custScaleY="146529" custRadScaleRad="9191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FDDF3B1-B2BA-4901-A72D-E9F92492103C}" type="pres">
      <dgm:prSet presAssocID="{A59E8CF1-7FEE-4679-BE50-806E33E0EB9C}" presName="sibTrans" presStyleLbl="sibTrans2D1" presStyleIdx="0" presStyleCnt="3"/>
      <dgm:spPr/>
      <dgm:t>
        <a:bodyPr/>
        <a:lstStyle/>
        <a:p>
          <a:endParaRPr lang="en-US"/>
        </a:p>
      </dgm:t>
    </dgm:pt>
    <dgm:pt modelId="{8990494C-371B-4302-8B8C-BC925B2079A8}" type="pres">
      <dgm:prSet presAssocID="{A59E8CF1-7FEE-4679-BE50-806E33E0EB9C}" presName="connectorText" presStyleLbl="sibTrans2D1" presStyleIdx="0" presStyleCnt="3"/>
      <dgm:spPr/>
      <dgm:t>
        <a:bodyPr/>
        <a:lstStyle/>
        <a:p>
          <a:endParaRPr lang="en-US"/>
        </a:p>
      </dgm:t>
    </dgm:pt>
    <dgm:pt modelId="{0827B516-9192-47AE-8945-CFF23F98F0FE}" type="pres">
      <dgm:prSet presAssocID="{D5824D8A-A305-45DF-AF53-469A7FA72645}" presName="node" presStyleLbl="node1" presStyleIdx="1" presStyleCnt="3" custScaleX="115828" custScaleY="10546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3721E5A-8503-4951-8408-B5A2DB19F975}" type="pres">
      <dgm:prSet presAssocID="{F9A810BC-9EAF-4580-9036-4E7A911ED1B1}" presName="sibTrans" presStyleLbl="sibTrans2D1" presStyleIdx="1" presStyleCnt="3"/>
      <dgm:spPr/>
      <dgm:t>
        <a:bodyPr/>
        <a:lstStyle/>
        <a:p>
          <a:endParaRPr lang="en-US"/>
        </a:p>
      </dgm:t>
    </dgm:pt>
    <dgm:pt modelId="{FDF04E71-FC13-41D8-9AB4-912B128EBF49}" type="pres">
      <dgm:prSet presAssocID="{F9A810BC-9EAF-4580-9036-4E7A911ED1B1}" presName="connectorText" presStyleLbl="sibTrans2D1" presStyleIdx="1" presStyleCnt="3"/>
      <dgm:spPr/>
      <dgm:t>
        <a:bodyPr/>
        <a:lstStyle/>
        <a:p>
          <a:endParaRPr lang="en-US"/>
        </a:p>
      </dgm:t>
    </dgm:pt>
    <dgm:pt modelId="{028E006D-86DA-48B7-9623-C7FF5CF3F664}" type="pres">
      <dgm:prSet presAssocID="{8A83D51B-8907-4F83-AA49-E96571E20137}" presName="node" presStyleLbl="node1" presStyleIdx="2" presStyleCnt="3" custScaleX="118210" custScaleY="11556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F59298-B62D-4D19-8DC6-9F9F5B0389A7}" type="pres">
      <dgm:prSet presAssocID="{0F8C6FA7-CED6-490F-A4FC-8387F60FA9C3}" presName="sibTrans" presStyleLbl="sibTrans2D1" presStyleIdx="2" presStyleCnt="3"/>
      <dgm:spPr/>
      <dgm:t>
        <a:bodyPr/>
        <a:lstStyle/>
        <a:p>
          <a:endParaRPr lang="en-US"/>
        </a:p>
      </dgm:t>
    </dgm:pt>
    <dgm:pt modelId="{847BBBFC-DE1E-4357-B0C0-15E1A2A64623}" type="pres">
      <dgm:prSet presAssocID="{0F8C6FA7-CED6-490F-A4FC-8387F60FA9C3}" presName="connectorText" presStyleLbl="sibTrans2D1" presStyleIdx="2" presStyleCnt="3"/>
      <dgm:spPr/>
      <dgm:t>
        <a:bodyPr/>
        <a:lstStyle/>
        <a:p>
          <a:endParaRPr lang="en-US"/>
        </a:p>
      </dgm:t>
    </dgm:pt>
  </dgm:ptLst>
  <dgm:cxnLst>
    <dgm:cxn modelId="{2E2CEABC-4824-4CAC-87D7-813F52013180}" type="presOf" srcId="{05241E69-5745-4D97-8D0F-AE004A29D0E4}" destId="{0A959BE4-B551-470A-B173-B7F8962C9A48}" srcOrd="0" destOrd="0" presId="urn:microsoft.com/office/officeart/2005/8/layout/cycle7"/>
    <dgm:cxn modelId="{41D1E2E4-5541-4EBF-874F-C131674001E5}" srcId="{05241E69-5745-4D97-8D0F-AE004A29D0E4}" destId="{D5824D8A-A305-45DF-AF53-469A7FA72645}" srcOrd="1" destOrd="0" parTransId="{0F4CCF9F-07C0-45F0-84C1-4973F1B6F89C}" sibTransId="{F9A810BC-9EAF-4580-9036-4E7A911ED1B1}"/>
    <dgm:cxn modelId="{B1C3BAC8-669D-45F2-8EE4-64B8F1724CC3}" type="presOf" srcId="{F9A810BC-9EAF-4580-9036-4E7A911ED1B1}" destId="{FDF04E71-FC13-41D8-9AB4-912B128EBF49}" srcOrd="1" destOrd="0" presId="urn:microsoft.com/office/officeart/2005/8/layout/cycle7"/>
    <dgm:cxn modelId="{57A49ABA-C7BB-42AC-9F31-4AB7A8B6398E}" type="presOf" srcId="{F9A810BC-9EAF-4580-9036-4E7A911ED1B1}" destId="{73721E5A-8503-4951-8408-B5A2DB19F975}" srcOrd="0" destOrd="0" presId="urn:microsoft.com/office/officeart/2005/8/layout/cycle7"/>
    <dgm:cxn modelId="{BC19FFA2-1B1E-4630-8E5D-C06B6AE0350D}" type="presOf" srcId="{84C45C97-35C3-459E-901A-0984203C4F23}" destId="{C73BAB70-B806-4C2E-80C0-4649F9959C27}" srcOrd="0" destOrd="0" presId="urn:microsoft.com/office/officeart/2005/8/layout/cycle7"/>
    <dgm:cxn modelId="{8BADB53E-006B-4BF9-A82F-4EA085C7DC5D}" srcId="{05241E69-5745-4D97-8D0F-AE004A29D0E4}" destId="{8A83D51B-8907-4F83-AA49-E96571E20137}" srcOrd="2" destOrd="0" parTransId="{FAD5EB8F-12DF-4827-B00A-0FB93076F20A}" sibTransId="{0F8C6FA7-CED6-490F-A4FC-8387F60FA9C3}"/>
    <dgm:cxn modelId="{7E1FD0C5-E49C-4114-86BD-E2E80965ACA1}" type="presOf" srcId="{A59E8CF1-7FEE-4679-BE50-806E33E0EB9C}" destId="{8990494C-371B-4302-8B8C-BC925B2079A8}" srcOrd="1" destOrd="0" presId="urn:microsoft.com/office/officeart/2005/8/layout/cycle7"/>
    <dgm:cxn modelId="{0AF9C5E1-E0C8-4FD2-8EAF-7672E1EF5D8E}" type="presOf" srcId="{0F8C6FA7-CED6-490F-A4FC-8387F60FA9C3}" destId="{44F59298-B62D-4D19-8DC6-9F9F5B0389A7}" srcOrd="0" destOrd="0" presId="urn:microsoft.com/office/officeart/2005/8/layout/cycle7"/>
    <dgm:cxn modelId="{3F5C2E9F-16F2-4C6F-9707-164C1642455F}" type="presOf" srcId="{D5824D8A-A305-45DF-AF53-469A7FA72645}" destId="{0827B516-9192-47AE-8945-CFF23F98F0FE}" srcOrd="0" destOrd="0" presId="urn:microsoft.com/office/officeart/2005/8/layout/cycle7"/>
    <dgm:cxn modelId="{75185DC7-E127-45FD-AECD-DD1EC58F10F4}" type="presOf" srcId="{0F8C6FA7-CED6-490F-A4FC-8387F60FA9C3}" destId="{847BBBFC-DE1E-4357-B0C0-15E1A2A64623}" srcOrd="1" destOrd="0" presId="urn:microsoft.com/office/officeart/2005/8/layout/cycle7"/>
    <dgm:cxn modelId="{1C66DC4C-D0F8-4DF8-86AF-9E9B98881012}" type="presOf" srcId="{A59E8CF1-7FEE-4679-BE50-806E33E0EB9C}" destId="{0FDDF3B1-B2BA-4901-A72D-E9F92492103C}" srcOrd="0" destOrd="0" presId="urn:microsoft.com/office/officeart/2005/8/layout/cycle7"/>
    <dgm:cxn modelId="{6571463C-0FA3-423E-ABDE-1AF71165FCD3}" type="presOf" srcId="{8A83D51B-8907-4F83-AA49-E96571E20137}" destId="{028E006D-86DA-48B7-9623-C7FF5CF3F664}" srcOrd="0" destOrd="0" presId="urn:microsoft.com/office/officeart/2005/8/layout/cycle7"/>
    <dgm:cxn modelId="{D7C58AD6-D568-447F-8265-5A57CBDDA943}" srcId="{05241E69-5745-4D97-8D0F-AE004A29D0E4}" destId="{84C45C97-35C3-459E-901A-0984203C4F23}" srcOrd="0" destOrd="0" parTransId="{3E5237DD-3423-4DE4-A2FE-C02201F1A70F}" sibTransId="{A59E8CF1-7FEE-4679-BE50-806E33E0EB9C}"/>
    <dgm:cxn modelId="{214EFCBE-3099-4C29-88AB-80575128F471}" type="presParOf" srcId="{0A959BE4-B551-470A-B173-B7F8962C9A48}" destId="{C73BAB70-B806-4C2E-80C0-4649F9959C27}" srcOrd="0" destOrd="0" presId="urn:microsoft.com/office/officeart/2005/8/layout/cycle7"/>
    <dgm:cxn modelId="{6144ACFD-A871-40E3-8CC5-DF69C2B461D7}" type="presParOf" srcId="{0A959BE4-B551-470A-B173-B7F8962C9A48}" destId="{0FDDF3B1-B2BA-4901-A72D-E9F92492103C}" srcOrd="1" destOrd="0" presId="urn:microsoft.com/office/officeart/2005/8/layout/cycle7"/>
    <dgm:cxn modelId="{A1D40519-87B4-4113-9B32-D54762D15CFD}" type="presParOf" srcId="{0FDDF3B1-B2BA-4901-A72D-E9F92492103C}" destId="{8990494C-371B-4302-8B8C-BC925B2079A8}" srcOrd="0" destOrd="0" presId="urn:microsoft.com/office/officeart/2005/8/layout/cycle7"/>
    <dgm:cxn modelId="{9CACD9F8-F224-4FB0-9A0B-C41E7F8F0ACE}" type="presParOf" srcId="{0A959BE4-B551-470A-B173-B7F8962C9A48}" destId="{0827B516-9192-47AE-8945-CFF23F98F0FE}" srcOrd="2" destOrd="0" presId="urn:microsoft.com/office/officeart/2005/8/layout/cycle7"/>
    <dgm:cxn modelId="{6F915047-5FF8-4259-A7DD-A71CA60F1D0D}" type="presParOf" srcId="{0A959BE4-B551-470A-B173-B7F8962C9A48}" destId="{73721E5A-8503-4951-8408-B5A2DB19F975}" srcOrd="3" destOrd="0" presId="urn:microsoft.com/office/officeart/2005/8/layout/cycle7"/>
    <dgm:cxn modelId="{FC6DE676-B1FC-49F9-9BB3-F65E058B72B2}" type="presParOf" srcId="{73721E5A-8503-4951-8408-B5A2DB19F975}" destId="{FDF04E71-FC13-41D8-9AB4-912B128EBF49}" srcOrd="0" destOrd="0" presId="urn:microsoft.com/office/officeart/2005/8/layout/cycle7"/>
    <dgm:cxn modelId="{CCCB0663-E407-444E-B05C-B1E6CECE6216}" type="presParOf" srcId="{0A959BE4-B551-470A-B173-B7F8962C9A48}" destId="{028E006D-86DA-48B7-9623-C7FF5CF3F664}" srcOrd="4" destOrd="0" presId="urn:microsoft.com/office/officeart/2005/8/layout/cycle7"/>
    <dgm:cxn modelId="{8893EFF7-E507-47D5-AE86-B87EB6C63F61}" type="presParOf" srcId="{0A959BE4-B551-470A-B173-B7F8962C9A48}" destId="{44F59298-B62D-4D19-8DC6-9F9F5B0389A7}" srcOrd="5" destOrd="0" presId="urn:microsoft.com/office/officeart/2005/8/layout/cycle7"/>
    <dgm:cxn modelId="{C98D0C45-C604-4A93-A5CD-C2274F04522D}" type="presParOf" srcId="{44F59298-B62D-4D19-8DC6-9F9F5B0389A7}" destId="{847BBBFC-DE1E-4357-B0C0-15E1A2A64623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CC4B1B4D-0AFE-433A-9B96-9EA6C0EB4412}" type="doc">
      <dgm:prSet loTypeId="urn:microsoft.com/office/officeart/2005/8/layout/vList3" loCatId="list" qsTypeId="urn:microsoft.com/office/officeart/2005/8/quickstyle/simple5" qsCatId="simple" csTypeId="urn:microsoft.com/office/officeart/2005/8/colors/accent1_2" csCatId="accent1" phldr="1"/>
      <dgm:spPr/>
    </dgm:pt>
    <dgm:pt modelId="{AB61191E-33FE-4A7C-9DB6-CBD6DF2B9CF9}">
      <dgm:prSet custT="1"/>
      <dgm:spPr/>
      <dgm:t>
        <a:bodyPr/>
        <a:lstStyle/>
        <a:p>
          <a:r>
            <a:rPr lang="en-US" sz="1400" dirty="0" err="1" smtClean="0">
              <a:latin typeface="+mn-lt"/>
            </a:rPr>
            <a:t>Didirikannya</a:t>
          </a:r>
          <a:r>
            <a:rPr lang="en-US" sz="1400" dirty="0" smtClean="0">
              <a:latin typeface="+mn-lt"/>
            </a:rPr>
            <a:t> </a:t>
          </a:r>
          <a:r>
            <a:rPr lang="en-US" sz="1400" dirty="0" err="1" smtClean="0">
              <a:latin typeface="+mn-lt"/>
            </a:rPr>
            <a:t>partai-partai</a:t>
          </a:r>
          <a:r>
            <a:rPr lang="en-US" sz="1400" dirty="0" smtClean="0">
              <a:latin typeface="+mn-lt"/>
            </a:rPr>
            <a:t> </a:t>
          </a:r>
          <a:r>
            <a:rPr lang="en-US" sz="1400" dirty="0" err="1" smtClean="0">
              <a:latin typeface="+mn-lt"/>
            </a:rPr>
            <a:t>politik</a:t>
          </a:r>
          <a:r>
            <a:rPr lang="en-US" sz="1400" dirty="0" smtClean="0">
              <a:latin typeface="+mn-lt"/>
            </a:rPr>
            <a:t> yang </a:t>
          </a:r>
          <a:r>
            <a:rPr lang="en-US" sz="1400" dirty="0" err="1" smtClean="0">
              <a:latin typeface="+mn-lt"/>
            </a:rPr>
            <a:t>berasas</a:t>
          </a:r>
          <a:r>
            <a:rPr lang="en-US" sz="1400" dirty="0" smtClean="0">
              <a:latin typeface="+mn-lt"/>
            </a:rPr>
            <a:t> Islam, juga </a:t>
          </a:r>
          <a:r>
            <a:rPr lang="en-US" sz="1400" dirty="0" err="1" smtClean="0">
              <a:latin typeface="+mn-lt"/>
            </a:rPr>
            <a:t>partai-partai</a:t>
          </a:r>
          <a:r>
            <a:rPr lang="en-US" sz="1400" dirty="0" smtClean="0">
              <a:latin typeface="+mn-lt"/>
            </a:rPr>
            <a:t> </a:t>
          </a:r>
          <a:r>
            <a:rPr lang="en-US" sz="1400" dirty="0" err="1" smtClean="0">
              <a:latin typeface="+mn-lt"/>
            </a:rPr>
            <a:t>nasionalis</a:t>
          </a:r>
          <a:r>
            <a:rPr lang="en-US" sz="1400" dirty="0" smtClean="0">
              <a:latin typeface="+mn-lt"/>
            </a:rPr>
            <a:t> yang </a:t>
          </a:r>
          <a:r>
            <a:rPr lang="en-US" sz="1400" dirty="0" err="1" smtClean="0">
              <a:latin typeface="+mn-lt"/>
            </a:rPr>
            <a:t>berbasiskan</a:t>
          </a:r>
          <a:r>
            <a:rPr lang="en-US" sz="1400" dirty="0" smtClean="0">
              <a:latin typeface="+mn-lt"/>
            </a:rPr>
            <a:t> </a:t>
          </a:r>
          <a:r>
            <a:rPr lang="en-US" sz="1400" dirty="0" err="1" smtClean="0">
              <a:latin typeface="+mn-lt"/>
            </a:rPr>
            <a:t>umat</a:t>
          </a:r>
          <a:r>
            <a:rPr lang="en-US" sz="1400" dirty="0" smtClean="0">
              <a:latin typeface="+mn-lt"/>
            </a:rPr>
            <a:t> Islam</a:t>
          </a:r>
          <a:endParaRPr lang="en-US" sz="1400" dirty="0">
            <a:latin typeface="+mn-lt"/>
          </a:endParaRPr>
        </a:p>
      </dgm:t>
    </dgm:pt>
    <dgm:pt modelId="{9AD7918A-6DD5-4C2D-A928-0795B513AEB0}" type="parTrans" cxnId="{BA43CA1D-275A-4B71-9A14-83744DC33EE4}">
      <dgm:prSet/>
      <dgm:spPr/>
      <dgm:t>
        <a:bodyPr/>
        <a:lstStyle/>
        <a:p>
          <a:endParaRPr lang="en-US"/>
        </a:p>
      </dgm:t>
    </dgm:pt>
    <dgm:pt modelId="{D5037F19-E962-4A6C-97AE-EDB2F68275EF}" type="sibTrans" cxnId="{BA43CA1D-275A-4B71-9A14-83744DC33EE4}">
      <dgm:prSet/>
      <dgm:spPr/>
      <dgm:t>
        <a:bodyPr/>
        <a:lstStyle/>
        <a:p>
          <a:endParaRPr lang="en-US"/>
        </a:p>
      </dgm:t>
    </dgm:pt>
    <dgm:pt modelId="{CBCA4C8B-73C8-42D9-AC21-4C0AE94FBDD2}">
      <dgm:prSet custT="1"/>
      <dgm:spPr/>
      <dgm:t>
        <a:bodyPr/>
        <a:lstStyle/>
        <a:p>
          <a:r>
            <a:rPr lang="en-US" sz="1400" dirty="0" err="1" smtClean="0">
              <a:latin typeface="+mn-lt"/>
            </a:rPr>
            <a:t>Sikap</a:t>
          </a:r>
          <a:r>
            <a:rPr lang="en-US" sz="1400" dirty="0" smtClean="0">
              <a:latin typeface="+mn-lt"/>
            </a:rPr>
            <a:t> </a:t>
          </a:r>
          <a:r>
            <a:rPr lang="en-US" sz="1400" dirty="0" err="1" smtClean="0">
              <a:latin typeface="+mn-lt"/>
            </a:rPr>
            <a:t>proaktifnya</a:t>
          </a:r>
          <a:r>
            <a:rPr lang="en-US" sz="1400" dirty="0" smtClean="0">
              <a:latin typeface="+mn-lt"/>
            </a:rPr>
            <a:t> </a:t>
          </a:r>
          <a:r>
            <a:rPr lang="en-US" sz="1400" dirty="0" err="1" smtClean="0">
              <a:latin typeface="+mn-lt"/>
            </a:rPr>
            <a:t>tokoh-tokoh</a:t>
          </a:r>
          <a:r>
            <a:rPr lang="en-US" sz="1400" dirty="0" smtClean="0">
              <a:latin typeface="+mn-lt"/>
            </a:rPr>
            <a:t> </a:t>
          </a:r>
          <a:r>
            <a:rPr lang="en-US" sz="1400" dirty="0" err="1" smtClean="0">
              <a:latin typeface="+mn-lt"/>
            </a:rPr>
            <a:t>politik</a:t>
          </a:r>
          <a:r>
            <a:rPr lang="en-US" sz="1400" dirty="0" smtClean="0">
              <a:latin typeface="+mn-lt"/>
            </a:rPr>
            <a:t> Islam </a:t>
          </a:r>
          <a:r>
            <a:rPr lang="en-US" sz="1400" dirty="0" err="1" smtClean="0">
              <a:latin typeface="+mn-lt"/>
            </a:rPr>
            <a:t>dan</a:t>
          </a:r>
          <a:r>
            <a:rPr lang="en-US" sz="1400" dirty="0" smtClean="0">
              <a:latin typeface="+mn-lt"/>
            </a:rPr>
            <a:t> </a:t>
          </a:r>
          <a:r>
            <a:rPr lang="en-US" sz="1400" dirty="0" err="1" smtClean="0">
              <a:latin typeface="+mn-lt"/>
            </a:rPr>
            <a:t>umat</a:t>
          </a:r>
          <a:r>
            <a:rPr lang="en-US" sz="1400" dirty="0" smtClean="0">
              <a:latin typeface="+mn-lt"/>
            </a:rPr>
            <a:t> Islam </a:t>
          </a:r>
          <a:r>
            <a:rPr lang="en-US" sz="1400" dirty="0" err="1" smtClean="0">
              <a:latin typeface="+mn-lt"/>
            </a:rPr>
            <a:t>terhadap</a:t>
          </a:r>
          <a:r>
            <a:rPr lang="en-US" sz="1400" dirty="0" smtClean="0">
              <a:latin typeface="+mn-lt"/>
            </a:rPr>
            <a:t> </a:t>
          </a:r>
          <a:r>
            <a:rPr lang="en-US" sz="1400" dirty="0" err="1" smtClean="0">
              <a:latin typeface="+mn-lt"/>
            </a:rPr>
            <a:t>terwujudnya</a:t>
          </a:r>
          <a:r>
            <a:rPr lang="en-US" sz="1400" dirty="0" smtClean="0">
              <a:latin typeface="+mn-lt"/>
            </a:rPr>
            <a:t> </a:t>
          </a:r>
          <a:r>
            <a:rPr lang="en-US" sz="1400" dirty="0" err="1" smtClean="0">
              <a:latin typeface="+mn-lt"/>
            </a:rPr>
            <a:t>keutuhan</a:t>
          </a:r>
          <a:r>
            <a:rPr lang="en-US" sz="1400" dirty="0" smtClean="0">
              <a:latin typeface="+mn-lt"/>
            </a:rPr>
            <a:t> NKRI, </a:t>
          </a:r>
          <a:r>
            <a:rPr lang="en-US" sz="1400" dirty="0" err="1" smtClean="0">
              <a:latin typeface="+mn-lt"/>
            </a:rPr>
            <a:t>termasuk</a:t>
          </a:r>
          <a:r>
            <a:rPr lang="en-US" sz="1400" dirty="0" smtClean="0">
              <a:latin typeface="+mn-lt"/>
            </a:rPr>
            <a:t> </a:t>
          </a:r>
          <a:r>
            <a:rPr lang="en-US" sz="1400" dirty="0" err="1" smtClean="0">
              <a:latin typeface="+mn-lt"/>
            </a:rPr>
            <a:t>menerima</a:t>
          </a:r>
          <a:r>
            <a:rPr lang="en-US" sz="1400" dirty="0" smtClean="0">
              <a:latin typeface="+mn-lt"/>
            </a:rPr>
            <a:t> </a:t>
          </a:r>
          <a:r>
            <a:rPr lang="en-US" sz="1400" dirty="0" err="1" smtClean="0">
              <a:latin typeface="+mn-lt"/>
            </a:rPr>
            <a:t>pancasila</a:t>
          </a:r>
          <a:r>
            <a:rPr lang="en-US" sz="1400" dirty="0" smtClean="0">
              <a:latin typeface="+mn-lt"/>
            </a:rPr>
            <a:t> </a:t>
          </a:r>
          <a:r>
            <a:rPr lang="en-US" sz="1400" dirty="0" err="1" smtClean="0">
              <a:latin typeface="+mn-lt"/>
            </a:rPr>
            <a:t>sebagai</a:t>
          </a:r>
          <a:r>
            <a:rPr lang="en-US" sz="1400" dirty="0" smtClean="0">
              <a:latin typeface="+mn-lt"/>
            </a:rPr>
            <a:t> </a:t>
          </a:r>
          <a:r>
            <a:rPr lang="en-US" sz="1400" dirty="0" err="1" smtClean="0">
              <a:latin typeface="+mn-lt"/>
            </a:rPr>
            <a:t>azas</a:t>
          </a:r>
          <a:r>
            <a:rPr lang="en-US" sz="1400" dirty="0" smtClean="0">
              <a:latin typeface="+mn-lt"/>
            </a:rPr>
            <a:t> </a:t>
          </a:r>
          <a:r>
            <a:rPr lang="en-US" sz="1400" dirty="0" err="1" smtClean="0">
              <a:latin typeface="+mn-lt"/>
            </a:rPr>
            <a:t>dalam</a:t>
          </a:r>
          <a:r>
            <a:rPr lang="en-US" sz="1400" dirty="0" smtClean="0">
              <a:latin typeface="+mn-lt"/>
            </a:rPr>
            <a:t> </a:t>
          </a:r>
          <a:r>
            <a:rPr lang="en-US" sz="1400" dirty="0" err="1" smtClean="0">
              <a:latin typeface="+mn-lt"/>
            </a:rPr>
            <a:t>kehidupan</a:t>
          </a:r>
          <a:r>
            <a:rPr lang="en-US" sz="1400" dirty="0" smtClean="0">
              <a:latin typeface="+mn-lt"/>
            </a:rPr>
            <a:t> </a:t>
          </a:r>
          <a:r>
            <a:rPr lang="en-US" sz="1400" dirty="0" err="1" smtClean="0">
              <a:latin typeface="+mn-lt"/>
            </a:rPr>
            <a:t>berbangsa</a:t>
          </a:r>
          <a:r>
            <a:rPr lang="en-US" sz="1400" dirty="0" smtClean="0">
              <a:latin typeface="+mn-lt"/>
            </a:rPr>
            <a:t> </a:t>
          </a:r>
          <a:r>
            <a:rPr lang="en-US" sz="1400" dirty="0" err="1" smtClean="0">
              <a:latin typeface="+mn-lt"/>
            </a:rPr>
            <a:t>dan</a:t>
          </a:r>
          <a:r>
            <a:rPr lang="en-US" sz="1400" dirty="0" smtClean="0">
              <a:latin typeface="+mn-lt"/>
            </a:rPr>
            <a:t> </a:t>
          </a:r>
          <a:r>
            <a:rPr lang="en-US" sz="1400" dirty="0" err="1" smtClean="0">
              <a:latin typeface="+mn-lt"/>
            </a:rPr>
            <a:t>bernegara</a:t>
          </a:r>
          <a:endParaRPr lang="en-US" sz="1400" dirty="0">
            <a:latin typeface="+mn-lt"/>
          </a:endParaRPr>
        </a:p>
      </dgm:t>
    </dgm:pt>
    <dgm:pt modelId="{07819EE6-E30D-479D-A7A5-EEF799708B8C}" type="parTrans" cxnId="{CFE86D1C-791E-4B79-94A4-5501FF5C157C}">
      <dgm:prSet/>
      <dgm:spPr/>
      <dgm:t>
        <a:bodyPr/>
        <a:lstStyle/>
        <a:p>
          <a:endParaRPr lang="en-US"/>
        </a:p>
      </dgm:t>
    </dgm:pt>
    <dgm:pt modelId="{06E59C87-18B9-4431-AF0F-A487235A6DF2}" type="sibTrans" cxnId="{CFE86D1C-791E-4B79-94A4-5501FF5C157C}">
      <dgm:prSet/>
      <dgm:spPr/>
      <dgm:t>
        <a:bodyPr/>
        <a:lstStyle/>
        <a:p>
          <a:endParaRPr lang="en-US"/>
        </a:p>
      </dgm:t>
    </dgm:pt>
    <dgm:pt modelId="{4BFCBE24-E409-46B8-8623-C2AEE1C47C1E}">
      <dgm:prSet custT="1"/>
      <dgm:spPr/>
      <dgm:t>
        <a:bodyPr/>
        <a:lstStyle/>
        <a:p>
          <a:r>
            <a:rPr lang="en-US" sz="1400" smtClean="0">
              <a:latin typeface="+mn-lt"/>
            </a:rPr>
            <a:t>Islam di Indonesia telah membentuk budaya bernegara, ideologi tentang jihad, dan kontrol sosial yang terarah dalam mewujudkan persatuan dan kesatuan</a:t>
          </a:r>
          <a:endParaRPr lang="en-US" sz="1400" dirty="0">
            <a:latin typeface="+mn-lt"/>
          </a:endParaRPr>
        </a:p>
      </dgm:t>
    </dgm:pt>
    <dgm:pt modelId="{E9D30A4A-FE71-4661-A391-CB1D5E53FD3A}" type="parTrans" cxnId="{AAB20A38-7C2C-4CF8-B0AC-DD29389F158B}">
      <dgm:prSet/>
      <dgm:spPr/>
      <dgm:t>
        <a:bodyPr/>
        <a:lstStyle/>
        <a:p>
          <a:endParaRPr lang="en-US"/>
        </a:p>
      </dgm:t>
    </dgm:pt>
    <dgm:pt modelId="{44824283-27A9-49D4-9501-DF4AA672DFC5}" type="sibTrans" cxnId="{AAB20A38-7C2C-4CF8-B0AC-DD29389F158B}">
      <dgm:prSet/>
      <dgm:spPr/>
      <dgm:t>
        <a:bodyPr/>
        <a:lstStyle/>
        <a:p>
          <a:endParaRPr lang="en-US"/>
        </a:p>
      </dgm:t>
    </dgm:pt>
    <dgm:pt modelId="{C913EA37-D474-4FDC-8354-EA1D7065B866}">
      <dgm:prSet custT="1"/>
      <dgm:spPr/>
      <dgm:t>
        <a:bodyPr/>
        <a:lstStyle/>
        <a:p>
          <a:r>
            <a:rPr lang="en-US" sz="1400" dirty="0" err="1" smtClean="0">
              <a:latin typeface="+mn-lt"/>
            </a:rPr>
            <a:t>Tingginya</a:t>
          </a:r>
          <a:r>
            <a:rPr lang="en-US" sz="1400" dirty="0" smtClean="0">
              <a:latin typeface="+mn-lt"/>
            </a:rPr>
            <a:t> </a:t>
          </a:r>
          <a:r>
            <a:rPr lang="en-US" sz="1400" dirty="0" err="1" smtClean="0">
              <a:latin typeface="+mn-lt"/>
            </a:rPr>
            <a:t>partisipasi</a:t>
          </a:r>
          <a:r>
            <a:rPr lang="en-US" sz="1400" dirty="0" smtClean="0">
              <a:latin typeface="+mn-lt"/>
            </a:rPr>
            <a:t> </a:t>
          </a:r>
          <a:r>
            <a:rPr lang="en-US" sz="1400" dirty="0" err="1" smtClean="0">
              <a:latin typeface="+mn-lt"/>
            </a:rPr>
            <a:t>masyarakat</a:t>
          </a:r>
          <a:r>
            <a:rPr lang="en-US" sz="1400" dirty="0" smtClean="0">
              <a:latin typeface="+mn-lt"/>
            </a:rPr>
            <a:t> Islam </a:t>
          </a:r>
          <a:r>
            <a:rPr lang="en-US" sz="1400" dirty="0" err="1" smtClean="0">
              <a:latin typeface="+mn-lt"/>
            </a:rPr>
            <a:t>dalam</a:t>
          </a:r>
          <a:r>
            <a:rPr lang="en-US" sz="1400" dirty="0" smtClean="0">
              <a:latin typeface="+mn-lt"/>
            </a:rPr>
            <a:t> event-event </a:t>
          </a:r>
          <a:r>
            <a:rPr lang="en-US" sz="1400" dirty="0" err="1" smtClean="0">
              <a:latin typeface="+mn-lt"/>
            </a:rPr>
            <a:t>politik</a:t>
          </a:r>
          <a:r>
            <a:rPr lang="en-US" sz="1400" dirty="0" smtClean="0">
              <a:latin typeface="+mn-lt"/>
            </a:rPr>
            <a:t> </a:t>
          </a:r>
          <a:r>
            <a:rPr lang="en-US" sz="1400" dirty="0" err="1" smtClean="0">
              <a:latin typeface="+mn-lt"/>
            </a:rPr>
            <a:t>kenegaraan</a:t>
          </a:r>
          <a:r>
            <a:rPr lang="en-US" sz="1400" dirty="0" smtClean="0">
              <a:latin typeface="+mn-lt"/>
            </a:rPr>
            <a:t> (</a:t>
          </a:r>
          <a:r>
            <a:rPr lang="en-US" sz="1400" dirty="0" err="1" smtClean="0">
              <a:latin typeface="+mn-lt"/>
            </a:rPr>
            <a:t>pemilu</a:t>
          </a:r>
          <a:r>
            <a:rPr lang="en-US" sz="1400" dirty="0" smtClean="0">
              <a:latin typeface="+mn-lt"/>
            </a:rPr>
            <a:t>, </a:t>
          </a:r>
          <a:r>
            <a:rPr lang="en-US" sz="1400" dirty="0" err="1" smtClean="0">
              <a:latin typeface="+mn-lt"/>
            </a:rPr>
            <a:t>pilkada</a:t>
          </a:r>
          <a:r>
            <a:rPr lang="en-US" sz="1400" dirty="0" smtClean="0">
              <a:latin typeface="+mn-lt"/>
            </a:rPr>
            <a:t>, </a:t>
          </a:r>
          <a:r>
            <a:rPr lang="en-US" sz="1400" dirty="0" err="1" smtClean="0">
              <a:latin typeface="+mn-lt"/>
            </a:rPr>
            <a:t>dll</a:t>
          </a:r>
          <a:r>
            <a:rPr lang="en-US" sz="1400" dirty="0" smtClean="0">
              <a:latin typeface="+mn-lt"/>
            </a:rPr>
            <a:t>.)</a:t>
          </a:r>
          <a:endParaRPr lang="en-US" sz="1400" dirty="0">
            <a:latin typeface="+mn-lt"/>
          </a:endParaRPr>
        </a:p>
      </dgm:t>
    </dgm:pt>
    <dgm:pt modelId="{C0CC0CCC-D1B0-47AA-A3C1-94436DE170D9}" type="parTrans" cxnId="{F79918AD-6FD4-44DE-A01E-5771FE3EF7A1}">
      <dgm:prSet/>
      <dgm:spPr/>
      <dgm:t>
        <a:bodyPr/>
        <a:lstStyle/>
        <a:p>
          <a:endParaRPr lang="en-US"/>
        </a:p>
      </dgm:t>
    </dgm:pt>
    <dgm:pt modelId="{6DDA6EC0-9C6C-4B0D-A42C-BB89E88F2245}" type="sibTrans" cxnId="{F79918AD-6FD4-44DE-A01E-5771FE3EF7A1}">
      <dgm:prSet/>
      <dgm:spPr/>
      <dgm:t>
        <a:bodyPr/>
        <a:lstStyle/>
        <a:p>
          <a:endParaRPr lang="en-US"/>
        </a:p>
      </dgm:t>
    </dgm:pt>
    <dgm:pt modelId="{4122F131-F216-4D1F-B048-C5319DBC61F7}" type="pres">
      <dgm:prSet presAssocID="{CC4B1B4D-0AFE-433A-9B96-9EA6C0EB4412}" presName="linearFlow" presStyleCnt="0">
        <dgm:presLayoutVars>
          <dgm:dir/>
          <dgm:resizeHandles val="exact"/>
        </dgm:presLayoutVars>
      </dgm:prSet>
      <dgm:spPr/>
    </dgm:pt>
    <dgm:pt modelId="{6802E3CD-8CD6-4348-9CDC-65AD2A5ECFC6}" type="pres">
      <dgm:prSet presAssocID="{AB61191E-33FE-4A7C-9DB6-CBD6DF2B9CF9}" presName="composite" presStyleCnt="0"/>
      <dgm:spPr/>
    </dgm:pt>
    <dgm:pt modelId="{541C8DB2-9179-4792-AD75-65516FE815C1}" type="pres">
      <dgm:prSet presAssocID="{AB61191E-33FE-4A7C-9DB6-CBD6DF2B9CF9}" presName="imgShp" presStyleLbl="fgImgPlace1" presStyleIdx="0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1000" b="-11000"/>
          </a:stretch>
        </a:blipFill>
      </dgm:spPr>
    </dgm:pt>
    <dgm:pt modelId="{02AA6CA4-B842-42B1-85C4-E048D7E439F6}" type="pres">
      <dgm:prSet presAssocID="{AB61191E-33FE-4A7C-9DB6-CBD6DF2B9CF9}" presName="txShp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5CF91B-C847-4AF5-8717-41CA1011044E}" type="pres">
      <dgm:prSet presAssocID="{D5037F19-E962-4A6C-97AE-EDB2F68275EF}" presName="spacing" presStyleCnt="0"/>
      <dgm:spPr/>
    </dgm:pt>
    <dgm:pt modelId="{5785776F-B06E-4C7F-8A08-1FB809034F0F}" type="pres">
      <dgm:prSet presAssocID="{CBCA4C8B-73C8-42D9-AC21-4C0AE94FBDD2}" presName="composite" presStyleCnt="0"/>
      <dgm:spPr/>
    </dgm:pt>
    <dgm:pt modelId="{3BFC9BE8-5697-4054-A533-D43ACD11C27B}" type="pres">
      <dgm:prSet presAssocID="{CBCA4C8B-73C8-42D9-AC21-4C0AE94FBDD2}" presName="imgShp" presStyleLbl="fgImgPlace1" presStyleIdx="1" presStyleCnt="4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1B487FC8-A1E8-4703-ABF6-E0F30B2EBFED}" type="pres">
      <dgm:prSet presAssocID="{CBCA4C8B-73C8-42D9-AC21-4C0AE94FBDD2}" presName="txShp" presStyleLbl="node1" presStyleIdx="1" presStyleCnt="4" custScaleY="1405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C8C2C0A-E5C3-4333-BC27-2A785C248325}" type="pres">
      <dgm:prSet presAssocID="{06E59C87-18B9-4431-AF0F-A487235A6DF2}" presName="spacing" presStyleCnt="0"/>
      <dgm:spPr/>
    </dgm:pt>
    <dgm:pt modelId="{64D110AB-520D-4370-9C52-50EEE244C172}" type="pres">
      <dgm:prSet presAssocID="{4BFCBE24-E409-46B8-8623-C2AEE1C47C1E}" presName="composite" presStyleCnt="0"/>
      <dgm:spPr/>
    </dgm:pt>
    <dgm:pt modelId="{BFBCB7C3-808F-47E3-9A70-141738A4E2B4}" type="pres">
      <dgm:prSet presAssocID="{4BFCBE24-E409-46B8-8623-C2AEE1C47C1E}" presName="imgShp" presStyleLbl="fgImgPlace1" presStyleIdx="2" presStyleCnt="4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</dgm:pt>
    <dgm:pt modelId="{9F524B4A-7A95-4324-8E0C-731398E21CF3}" type="pres">
      <dgm:prSet presAssocID="{4BFCBE24-E409-46B8-8623-C2AEE1C47C1E}" presName="txShp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FB341C2-C6F9-4626-9310-E83B64467878}" type="pres">
      <dgm:prSet presAssocID="{44824283-27A9-49D4-9501-DF4AA672DFC5}" presName="spacing" presStyleCnt="0"/>
      <dgm:spPr/>
    </dgm:pt>
    <dgm:pt modelId="{D3BE7DA2-A1FF-42C4-B679-B7DD16632F34}" type="pres">
      <dgm:prSet presAssocID="{C913EA37-D474-4FDC-8354-EA1D7065B866}" presName="composite" presStyleCnt="0"/>
      <dgm:spPr/>
    </dgm:pt>
    <dgm:pt modelId="{F30727F5-DE82-4044-BCC7-83F3CE279134}" type="pres">
      <dgm:prSet presAssocID="{C913EA37-D474-4FDC-8354-EA1D7065B866}" presName="imgShp" presStyleLbl="fgImgPlace1" presStyleIdx="3" presStyleCnt="4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60569ACE-28AA-43CE-B260-6D42070B6880}" type="pres">
      <dgm:prSet presAssocID="{C913EA37-D474-4FDC-8354-EA1D7065B866}" presName="txShp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79918AD-6FD4-44DE-A01E-5771FE3EF7A1}" srcId="{CC4B1B4D-0AFE-433A-9B96-9EA6C0EB4412}" destId="{C913EA37-D474-4FDC-8354-EA1D7065B866}" srcOrd="3" destOrd="0" parTransId="{C0CC0CCC-D1B0-47AA-A3C1-94436DE170D9}" sibTransId="{6DDA6EC0-9C6C-4B0D-A42C-BB89E88F2245}"/>
    <dgm:cxn modelId="{4F710114-564D-449A-B5E6-60FC4CCD7CB5}" type="presOf" srcId="{CC4B1B4D-0AFE-433A-9B96-9EA6C0EB4412}" destId="{4122F131-F216-4D1F-B048-C5319DBC61F7}" srcOrd="0" destOrd="0" presId="urn:microsoft.com/office/officeart/2005/8/layout/vList3"/>
    <dgm:cxn modelId="{10161DC5-4D8D-455D-8B7E-D3298611DAA4}" type="presOf" srcId="{CBCA4C8B-73C8-42D9-AC21-4C0AE94FBDD2}" destId="{1B487FC8-A1E8-4703-ABF6-E0F30B2EBFED}" srcOrd="0" destOrd="0" presId="urn:microsoft.com/office/officeart/2005/8/layout/vList3"/>
    <dgm:cxn modelId="{DC3453E9-A7FB-45DF-9890-7C50C8986917}" type="presOf" srcId="{4BFCBE24-E409-46B8-8623-C2AEE1C47C1E}" destId="{9F524B4A-7A95-4324-8E0C-731398E21CF3}" srcOrd="0" destOrd="0" presId="urn:microsoft.com/office/officeart/2005/8/layout/vList3"/>
    <dgm:cxn modelId="{4D486FE5-7744-416D-9093-8D3FA9530750}" type="presOf" srcId="{C913EA37-D474-4FDC-8354-EA1D7065B866}" destId="{60569ACE-28AA-43CE-B260-6D42070B6880}" srcOrd="0" destOrd="0" presId="urn:microsoft.com/office/officeart/2005/8/layout/vList3"/>
    <dgm:cxn modelId="{CFE86D1C-791E-4B79-94A4-5501FF5C157C}" srcId="{CC4B1B4D-0AFE-433A-9B96-9EA6C0EB4412}" destId="{CBCA4C8B-73C8-42D9-AC21-4C0AE94FBDD2}" srcOrd="1" destOrd="0" parTransId="{07819EE6-E30D-479D-A7A5-EEF799708B8C}" sibTransId="{06E59C87-18B9-4431-AF0F-A487235A6DF2}"/>
    <dgm:cxn modelId="{AAB20A38-7C2C-4CF8-B0AC-DD29389F158B}" srcId="{CC4B1B4D-0AFE-433A-9B96-9EA6C0EB4412}" destId="{4BFCBE24-E409-46B8-8623-C2AEE1C47C1E}" srcOrd="2" destOrd="0" parTransId="{E9D30A4A-FE71-4661-A391-CB1D5E53FD3A}" sibTransId="{44824283-27A9-49D4-9501-DF4AA672DFC5}"/>
    <dgm:cxn modelId="{BA43CA1D-275A-4B71-9A14-83744DC33EE4}" srcId="{CC4B1B4D-0AFE-433A-9B96-9EA6C0EB4412}" destId="{AB61191E-33FE-4A7C-9DB6-CBD6DF2B9CF9}" srcOrd="0" destOrd="0" parTransId="{9AD7918A-6DD5-4C2D-A928-0795B513AEB0}" sibTransId="{D5037F19-E962-4A6C-97AE-EDB2F68275EF}"/>
    <dgm:cxn modelId="{CD75F9A2-3843-47D2-87DE-FBE9E06515F6}" type="presOf" srcId="{AB61191E-33FE-4A7C-9DB6-CBD6DF2B9CF9}" destId="{02AA6CA4-B842-42B1-85C4-E048D7E439F6}" srcOrd="0" destOrd="0" presId="urn:microsoft.com/office/officeart/2005/8/layout/vList3"/>
    <dgm:cxn modelId="{9A7B6E40-423A-4301-A816-2207D9B9EC00}" type="presParOf" srcId="{4122F131-F216-4D1F-B048-C5319DBC61F7}" destId="{6802E3CD-8CD6-4348-9CDC-65AD2A5ECFC6}" srcOrd="0" destOrd="0" presId="urn:microsoft.com/office/officeart/2005/8/layout/vList3"/>
    <dgm:cxn modelId="{D23F3235-9DFC-443E-B606-7CAE455E4F8D}" type="presParOf" srcId="{6802E3CD-8CD6-4348-9CDC-65AD2A5ECFC6}" destId="{541C8DB2-9179-4792-AD75-65516FE815C1}" srcOrd="0" destOrd="0" presId="urn:microsoft.com/office/officeart/2005/8/layout/vList3"/>
    <dgm:cxn modelId="{3C070738-DF1E-4540-A035-2D2D6AB1D329}" type="presParOf" srcId="{6802E3CD-8CD6-4348-9CDC-65AD2A5ECFC6}" destId="{02AA6CA4-B842-42B1-85C4-E048D7E439F6}" srcOrd="1" destOrd="0" presId="urn:microsoft.com/office/officeart/2005/8/layout/vList3"/>
    <dgm:cxn modelId="{F32A3E7E-8F64-45FC-B380-ED4F4B0404B8}" type="presParOf" srcId="{4122F131-F216-4D1F-B048-C5319DBC61F7}" destId="{D35CF91B-C847-4AF5-8717-41CA1011044E}" srcOrd="1" destOrd="0" presId="urn:microsoft.com/office/officeart/2005/8/layout/vList3"/>
    <dgm:cxn modelId="{F24BA82D-909E-4F22-A520-0D218E9E120A}" type="presParOf" srcId="{4122F131-F216-4D1F-B048-C5319DBC61F7}" destId="{5785776F-B06E-4C7F-8A08-1FB809034F0F}" srcOrd="2" destOrd="0" presId="urn:microsoft.com/office/officeart/2005/8/layout/vList3"/>
    <dgm:cxn modelId="{87D4795D-B986-46E9-BE06-FAEDBB30068E}" type="presParOf" srcId="{5785776F-B06E-4C7F-8A08-1FB809034F0F}" destId="{3BFC9BE8-5697-4054-A533-D43ACD11C27B}" srcOrd="0" destOrd="0" presId="urn:microsoft.com/office/officeart/2005/8/layout/vList3"/>
    <dgm:cxn modelId="{D3D26E59-60BA-4C77-BDEE-C49C77A7DE8B}" type="presParOf" srcId="{5785776F-B06E-4C7F-8A08-1FB809034F0F}" destId="{1B487FC8-A1E8-4703-ABF6-E0F30B2EBFED}" srcOrd="1" destOrd="0" presId="urn:microsoft.com/office/officeart/2005/8/layout/vList3"/>
    <dgm:cxn modelId="{0D834478-F6E9-4DF6-9E6D-EC168CB02319}" type="presParOf" srcId="{4122F131-F216-4D1F-B048-C5319DBC61F7}" destId="{EC8C2C0A-E5C3-4333-BC27-2A785C248325}" srcOrd="3" destOrd="0" presId="urn:microsoft.com/office/officeart/2005/8/layout/vList3"/>
    <dgm:cxn modelId="{C372461F-83DF-4EEE-A8AF-AAA37BDC7DAB}" type="presParOf" srcId="{4122F131-F216-4D1F-B048-C5319DBC61F7}" destId="{64D110AB-520D-4370-9C52-50EEE244C172}" srcOrd="4" destOrd="0" presId="urn:microsoft.com/office/officeart/2005/8/layout/vList3"/>
    <dgm:cxn modelId="{34A6F7AB-EC30-419F-901D-35BFB051F288}" type="presParOf" srcId="{64D110AB-520D-4370-9C52-50EEE244C172}" destId="{BFBCB7C3-808F-47E3-9A70-141738A4E2B4}" srcOrd="0" destOrd="0" presId="urn:microsoft.com/office/officeart/2005/8/layout/vList3"/>
    <dgm:cxn modelId="{0DD7B77D-5961-4069-A8E4-69A0C1C7FFCD}" type="presParOf" srcId="{64D110AB-520D-4370-9C52-50EEE244C172}" destId="{9F524B4A-7A95-4324-8E0C-731398E21CF3}" srcOrd="1" destOrd="0" presId="urn:microsoft.com/office/officeart/2005/8/layout/vList3"/>
    <dgm:cxn modelId="{EF87339B-E478-4BEC-93B4-50968B475536}" type="presParOf" srcId="{4122F131-F216-4D1F-B048-C5319DBC61F7}" destId="{DFB341C2-C6F9-4626-9310-E83B64467878}" srcOrd="5" destOrd="0" presId="urn:microsoft.com/office/officeart/2005/8/layout/vList3"/>
    <dgm:cxn modelId="{7F2198F7-EB59-4273-A6F1-C90216067DCB}" type="presParOf" srcId="{4122F131-F216-4D1F-B048-C5319DBC61F7}" destId="{D3BE7DA2-A1FF-42C4-B679-B7DD16632F34}" srcOrd="6" destOrd="0" presId="urn:microsoft.com/office/officeart/2005/8/layout/vList3"/>
    <dgm:cxn modelId="{D6C730E1-C871-419D-8641-4D9C7CB17BC7}" type="presParOf" srcId="{D3BE7DA2-A1FF-42C4-B679-B7DD16632F34}" destId="{F30727F5-DE82-4044-BCC7-83F3CE279134}" srcOrd="0" destOrd="0" presId="urn:microsoft.com/office/officeart/2005/8/layout/vList3"/>
    <dgm:cxn modelId="{CF028C05-DB57-4E61-ADC7-C91431AD2038}" type="presParOf" srcId="{D3BE7DA2-A1FF-42C4-B679-B7DD16632F34}" destId="{60569ACE-28AA-43CE-B260-6D42070B6880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543725A-ABBD-464A-9FE2-AE722E93C3A9}" type="doc">
      <dgm:prSet loTypeId="urn:microsoft.com/office/officeart/2005/8/layout/cycle7" loCatId="cycle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0E55F3F-EDAE-47A6-9083-937C2E090ED3}">
      <dgm:prSet phldrT="[Text]" custT="1"/>
      <dgm:spPr/>
      <dgm:t>
        <a:bodyPr/>
        <a:lstStyle/>
        <a:p>
          <a:r>
            <a:rPr lang="en-US" sz="1400" dirty="0" err="1" smtClean="0">
              <a:latin typeface="Calibri" pitchFamily="34" charset="0"/>
              <a:cs typeface="Calibri" pitchFamily="34" charset="0"/>
            </a:rPr>
            <a:t>Menegakkan</a:t>
          </a:r>
          <a:r>
            <a:rPr lang="en-US" sz="1400" dirty="0" smtClean="0">
              <a:latin typeface="Calibri" pitchFamily="34" charset="0"/>
              <a:cs typeface="Calibri" pitchFamily="34" charset="0"/>
            </a:rPr>
            <a:t> Agama</a:t>
          </a:r>
          <a:endParaRPr lang="en-US" sz="1400" dirty="0">
            <a:latin typeface="Calibri" pitchFamily="34" charset="0"/>
            <a:cs typeface="Calibri" pitchFamily="34" charset="0"/>
          </a:endParaRPr>
        </a:p>
      </dgm:t>
    </dgm:pt>
    <dgm:pt modelId="{A47B3C5B-1D09-4F42-83EE-207E869CFC89}" type="parTrans" cxnId="{0E9213C6-6DF6-4658-BC42-04AB55F90050}">
      <dgm:prSet/>
      <dgm:spPr/>
      <dgm:t>
        <a:bodyPr/>
        <a:lstStyle/>
        <a:p>
          <a:endParaRPr lang="en-US"/>
        </a:p>
      </dgm:t>
    </dgm:pt>
    <dgm:pt modelId="{F8BD4E99-979B-403E-B13C-AFA39EC4D860}" type="sibTrans" cxnId="{0E9213C6-6DF6-4658-BC42-04AB55F90050}">
      <dgm:prSet/>
      <dgm:spPr/>
      <dgm:t>
        <a:bodyPr/>
        <a:lstStyle/>
        <a:p>
          <a:endParaRPr lang="en-US"/>
        </a:p>
      </dgm:t>
    </dgm:pt>
    <dgm:pt modelId="{B72782B0-31E5-4DD2-BBBC-6CF20B898BE9}">
      <dgm:prSet phldrT="[Text]" custT="1"/>
      <dgm:spPr/>
      <dgm:t>
        <a:bodyPr/>
        <a:lstStyle/>
        <a:p>
          <a:r>
            <a:rPr lang="en-US" sz="1400" dirty="0" err="1" smtClean="0">
              <a:latin typeface="Calibri" pitchFamily="34" charset="0"/>
              <a:cs typeface="Calibri" pitchFamily="34" charset="0"/>
            </a:rPr>
            <a:t>Memperbaiki</a:t>
          </a:r>
          <a:r>
            <a:rPr lang="en-US" sz="1400" dirty="0" smtClean="0">
              <a:latin typeface="Calibri" pitchFamily="34" charset="0"/>
              <a:cs typeface="Calibri" pitchFamily="34" charset="0"/>
            </a:rPr>
            <a:t> </a:t>
          </a:r>
          <a:r>
            <a:rPr lang="en-US" sz="1400" dirty="0" err="1" smtClean="0">
              <a:latin typeface="Calibri" pitchFamily="34" charset="0"/>
              <a:cs typeface="Calibri" pitchFamily="34" charset="0"/>
            </a:rPr>
            <a:t>keadaan</a:t>
          </a:r>
          <a:r>
            <a:rPr lang="en-US" sz="1400" dirty="0" smtClean="0">
              <a:latin typeface="Calibri" pitchFamily="34" charset="0"/>
              <a:cs typeface="Calibri" pitchFamily="34" charset="0"/>
            </a:rPr>
            <a:t> </a:t>
          </a:r>
          <a:r>
            <a:rPr lang="en-US" sz="1400" dirty="0" err="1" smtClean="0">
              <a:latin typeface="Calibri" pitchFamily="34" charset="0"/>
              <a:cs typeface="Calibri" pitchFamily="34" charset="0"/>
            </a:rPr>
            <a:t>manusia</a:t>
          </a:r>
          <a:endParaRPr lang="en-US" sz="1400" dirty="0">
            <a:latin typeface="Calibri" pitchFamily="34" charset="0"/>
            <a:cs typeface="Calibri" pitchFamily="34" charset="0"/>
          </a:endParaRPr>
        </a:p>
      </dgm:t>
    </dgm:pt>
    <dgm:pt modelId="{DAC1A8EE-CFE7-4948-9918-606F92DFCA34}" type="parTrans" cxnId="{B48D528A-52C5-4F1A-8EF6-2D997D92DFD0}">
      <dgm:prSet/>
      <dgm:spPr/>
      <dgm:t>
        <a:bodyPr/>
        <a:lstStyle/>
        <a:p>
          <a:endParaRPr lang="en-US"/>
        </a:p>
      </dgm:t>
    </dgm:pt>
    <dgm:pt modelId="{131DFA20-E62A-44BB-93A0-19379D9460EE}" type="sibTrans" cxnId="{B48D528A-52C5-4F1A-8EF6-2D997D92DFD0}">
      <dgm:prSet/>
      <dgm:spPr/>
      <dgm:t>
        <a:bodyPr/>
        <a:lstStyle/>
        <a:p>
          <a:endParaRPr lang="en-US"/>
        </a:p>
      </dgm:t>
    </dgm:pt>
    <dgm:pt modelId="{97DABA9F-7C38-425B-82F3-C8C9D7FA3594}">
      <dgm:prSet phldrT="[Text]" custT="1"/>
      <dgm:spPr/>
      <dgm:t>
        <a:bodyPr/>
        <a:lstStyle/>
        <a:p>
          <a:r>
            <a:rPr lang="en-US" sz="1400" dirty="0" err="1" smtClean="0">
              <a:latin typeface="Calibri" pitchFamily="34" charset="0"/>
              <a:cs typeface="Calibri" pitchFamily="34" charset="0"/>
            </a:rPr>
            <a:t>Menegakkan</a:t>
          </a:r>
          <a:r>
            <a:rPr lang="en-US" sz="1400" dirty="0" smtClean="0">
              <a:latin typeface="Calibri" pitchFamily="34" charset="0"/>
              <a:cs typeface="Calibri" pitchFamily="34" charset="0"/>
            </a:rPr>
            <a:t> </a:t>
          </a:r>
          <a:r>
            <a:rPr lang="en-US" sz="1400" dirty="0" err="1" smtClean="0">
              <a:latin typeface="Calibri" pitchFamily="34" charset="0"/>
              <a:cs typeface="Calibri" pitchFamily="34" charset="0"/>
            </a:rPr>
            <a:t>keadilan</a:t>
          </a:r>
          <a:endParaRPr lang="en-US" sz="1400" dirty="0">
            <a:latin typeface="Calibri" pitchFamily="34" charset="0"/>
            <a:cs typeface="Calibri" pitchFamily="34" charset="0"/>
          </a:endParaRPr>
        </a:p>
      </dgm:t>
    </dgm:pt>
    <dgm:pt modelId="{661A179A-FA39-46D9-90D6-92693845BB5D}" type="parTrans" cxnId="{E36A2DFA-3D6B-41C0-8904-F0E88E417025}">
      <dgm:prSet/>
      <dgm:spPr/>
      <dgm:t>
        <a:bodyPr/>
        <a:lstStyle/>
        <a:p>
          <a:endParaRPr lang="en-US"/>
        </a:p>
      </dgm:t>
    </dgm:pt>
    <dgm:pt modelId="{FAD3701B-81BA-4911-8BE9-DA10BE458A0A}" type="sibTrans" cxnId="{E36A2DFA-3D6B-41C0-8904-F0E88E417025}">
      <dgm:prSet/>
      <dgm:spPr/>
      <dgm:t>
        <a:bodyPr/>
        <a:lstStyle/>
        <a:p>
          <a:endParaRPr lang="en-US"/>
        </a:p>
      </dgm:t>
    </dgm:pt>
    <dgm:pt modelId="{17CCFB2A-B870-492E-9BE6-91BB7A4845AE}" type="pres">
      <dgm:prSet presAssocID="{D543725A-ABBD-464A-9FE2-AE722E93C3A9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08F0B81-89D1-4ACF-AEBE-12086511C0AD}" type="pres">
      <dgm:prSet presAssocID="{70E55F3F-EDAE-47A6-9083-937C2E090ED3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7BC9228-9476-4392-9121-AB36CDAC9D77}" type="pres">
      <dgm:prSet presAssocID="{F8BD4E99-979B-403E-B13C-AFA39EC4D860}" presName="sibTrans" presStyleLbl="sibTrans2D1" presStyleIdx="0" presStyleCnt="3"/>
      <dgm:spPr/>
      <dgm:t>
        <a:bodyPr/>
        <a:lstStyle/>
        <a:p>
          <a:endParaRPr lang="en-US"/>
        </a:p>
      </dgm:t>
    </dgm:pt>
    <dgm:pt modelId="{81A8A905-95F0-45A7-9649-815B4707D3E8}" type="pres">
      <dgm:prSet presAssocID="{F8BD4E99-979B-403E-B13C-AFA39EC4D860}" presName="connectorText" presStyleLbl="sibTrans2D1" presStyleIdx="0" presStyleCnt="3"/>
      <dgm:spPr/>
      <dgm:t>
        <a:bodyPr/>
        <a:lstStyle/>
        <a:p>
          <a:endParaRPr lang="en-US"/>
        </a:p>
      </dgm:t>
    </dgm:pt>
    <dgm:pt modelId="{D1C2F9AC-B887-4467-B000-DB7EDC90B45E}" type="pres">
      <dgm:prSet presAssocID="{B72782B0-31E5-4DD2-BBBC-6CF20B898BE9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BCA2EF6-0A80-4BB5-B4D0-8F23C2C88CD8}" type="pres">
      <dgm:prSet presAssocID="{131DFA20-E62A-44BB-93A0-19379D9460EE}" presName="sibTrans" presStyleLbl="sibTrans2D1" presStyleIdx="1" presStyleCnt="3"/>
      <dgm:spPr/>
      <dgm:t>
        <a:bodyPr/>
        <a:lstStyle/>
        <a:p>
          <a:endParaRPr lang="en-US"/>
        </a:p>
      </dgm:t>
    </dgm:pt>
    <dgm:pt modelId="{B59A0CA2-458C-4465-A575-C9608F714083}" type="pres">
      <dgm:prSet presAssocID="{131DFA20-E62A-44BB-93A0-19379D9460EE}" presName="connectorText" presStyleLbl="sibTrans2D1" presStyleIdx="1" presStyleCnt="3"/>
      <dgm:spPr/>
      <dgm:t>
        <a:bodyPr/>
        <a:lstStyle/>
        <a:p>
          <a:endParaRPr lang="en-US"/>
        </a:p>
      </dgm:t>
    </dgm:pt>
    <dgm:pt modelId="{D774FF57-8B89-47E4-937C-41F3EF39B8C7}" type="pres">
      <dgm:prSet presAssocID="{97DABA9F-7C38-425B-82F3-C8C9D7FA3594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C951A81-E18F-48E0-90A3-A3D43C9FE8BD}" type="pres">
      <dgm:prSet presAssocID="{FAD3701B-81BA-4911-8BE9-DA10BE458A0A}" presName="sibTrans" presStyleLbl="sibTrans2D1" presStyleIdx="2" presStyleCnt="3"/>
      <dgm:spPr/>
      <dgm:t>
        <a:bodyPr/>
        <a:lstStyle/>
        <a:p>
          <a:endParaRPr lang="en-US"/>
        </a:p>
      </dgm:t>
    </dgm:pt>
    <dgm:pt modelId="{52ACDA2A-D2D9-43BA-8CE6-EBFEF26CB215}" type="pres">
      <dgm:prSet presAssocID="{FAD3701B-81BA-4911-8BE9-DA10BE458A0A}" presName="connectorText" presStyleLbl="sibTrans2D1" presStyleIdx="2" presStyleCnt="3"/>
      <dgm:spPr/>
      <dgm:t>
        <a:bodyPr/>
        <a:lstStyle/>
        <a:p>
          <a:endParaRPr lang="en-US"/>
        </a:p>
      </dgm:t>
    </dgm:pt>
  </dgm:ptLst>
  <dgm:cxnLst>
    <dgm:cxn modelId="{CC1C242D-3DA2-4AF3-A8EC-4CF08E591956}" type="presOf" srcId="{131DFA20-E62A-44BB-93A0-19379D9460EE}" destId="{B59A0CA2-458C-4465-A575-C9608F714083}" srcOrd="1" destOrd="0" presId="urn:microsoft.com/office/officeart/2005/8/layout/cycle7"/>
    <dgm:cxn modelId="{B48D528A-52C5-4F1A-8EF6-2D997D92DFD0}" srcId="{D543725A-ABBD-464A-9FE2-AE722E93C3A9}" destId="{B72782B0-31E5-4DD2-BBBC-6CF20B898BE9}" srcOrd="1" destOrd="0" parTransId="{DAC1A8EE-CFE7-4948-9918-606F92DFCA34}" sibTransId="{131DFA20-E62A-44BB-93A0-19379D9460EE}"/>
    <dgm:cxn modelId="{99DE807A-F157-4864-B2BA-9FB655942701}" type="presOf" srcId="{FAD3701B-81BA-4911-8BE9-DA10BE458A0A}" destId="{0C951A81-E18F-48E0-90A3-A3D43C9FE8BD}" srcOrd="0" destOrd="0" presId="urn:microsoft.com/office/officeart/2005/8/layout/cycle7"/>
    <dgm:cxn modelId="{EEAAD617-A7BA-49F4-B8C8-AB30F995F6AF}" type="presOf" srcId="{F8BD4E99-979B-403E-B13C-AFA39EC4D860}" destId="{87BC9228-9476-4392-9121-AB36CDAC9D77}" srcOrd="0" destOrd="0" presId="urn:microsoft.com/office/officeart/2005/8/layout/cycle7"/>
    <dgm:cxn modelId="{50E977AE-3E8A-435A-B6C7-DBC580B07309}" type="presOf" srcId="{D543725A-ABBD-464A-9FE2-AE722E93C3A9}" destId="{17CCFB2A-B870-492E-9BE6-91BB7A4845AE}" srcOrd="0" destOrd="0" presId="urn:microsoft.com/office/officeart/2005/8/layout/cycle7"/>
    <dgm:cxn modelId="{E36A2DFA-3D6B-41C0-8904-F0E88E417025}" srcId="{D543725A-ABBD-464A-9FE2-AE722E93C3A9}" destId="{97DABA9F-7C38-425B-82F3-C8C9D7FA3594}" srcOrd="2" destOrd="0" parTransId="{661A179A-FA39-46D9-90D6-92693845BB5D}" sibTransId="{FAD3701B-81BA-4911-8BE9-DA10BE458A0A}"/>
    <dgm:cxn modelId="{6BB6BFBE-0B7D-490A-9307-C95035DB4533}" type="presOf" srcId="{97DABA9F-7C38-425B-82F3-C8C9D7FA3594}" destId="{D774FF57-8B89-47E4-937C-41F3EF39B8C7}" srcOrd="0" destOrd="0" presId="urn:microsoft.com/office/officeart/2005/8/layout/cycle7"/>
    <dgm:cxn modelId="{53F0D0E9-40A3-46FC-AA46-74468B8F1E32}" type="presOf" srcId="{B72782B0-31E5-4DD2-BBBC-6CF20B898BE9}" destId="{D1C2F9AC-B887-4467-B000-DB7EDC90B45E}" srcOrd="0" destOrd="0" presId="urn:microsoft.com/office/officeart/2005/8/layout/cycle7"/>
    <dgm:cxn modelId="{0E9213C6-6DF6-4658-BC42-04AB55F90050}" srcId="{D543725A-ABBD-464A-9FE2-AE722E93C3A9}" destId="{70E55F3F-EDAE-47A6-9083-937C2E090ED3}" srcOrd="0" destOrd="0" parTransId="{A47B3C5B-1D09-4F42-83EE-207E869CFC89}" sibTransId="{F8BD4E99-979B-403E-B13C-AFA39EC4D860}"/>
    <dgm:cxn modelId="{D896D857-F345-42F5-9E0F-7C928FB5E749}" type="presOf" srcId="{FAD3701B-81BA-4911-8BE9-DA10BE458A0A}" destId="{52ACDA2A-D2D9-43BA-8CE6-EBFEF26CB215}" srcOrd="1" destOrd="0" presId="urn:microsoft.com/office/officeart/2005/8/layout/cycle7"/>
    <dgm:cxn modelId="{BA9A058D-4520-4963-A60E-335BEE392459}" type="presOf" srcId="{F8BD4E99-979B-403E-B13C-AFA39EC4D860}" destId="{81A8A905-95F0-45A7-9649-815B4707D3E8}" srcOrd="1" destOrd="0" presId="urn:microsoft.com/office/officeart/2005/8/layout/cycle7"/>
    <dgm:cxn modelId="{6020F125-71E1-4E0F-8B59-30A0C655477D}" type="presOf" srcId="{131DFA20-E62A-44BB-93A0-19379D9460EE}" destId="{FBCA2EF6-0A80-4BB5-B4D0-8F23C2C88CD8}" srcOrd="0" destOrd="0" presId="urn:microsoft.com/office/officeart/2005/8/layout/cycle7"/>
    <dgm:cxn modelId="{D05A1A3F-E1FA-4B39-93D9-5C2937B21A20}" type="presOf" srcId="{70E55F3F-EDAE-47A6-9083-937C2E090ED3}" destId="{208F0B81-89D1-4ACF-AEBE-12086511C0AD}" srcOrd="0" destOrd="0" presId="urn:microsoft.com/office/officeart/2005/8/layout/cycle7"/>
    <dgm:cxn modelId="{80217548-9E2B-4935-971C-5936BB646A99}" type="presParOf" srcId="{17CCFB2A-B870-492E-9BE6-91BB7A4845AE}" destId="{208F0B81-89D1-4ACF-AEBE-12086511C0AD}" srcOrd="0" destOrd="0" presId="urn:microsoft.com/office/officeart/2005/8/layout/cycle7"/>
    <dgm:cxn modelId="{0125BE87-CD71-4F16-ACC6-C32284E22FB5}" type="presParOf" srcId="{17CCFB2A-B870-492E-9BE6-91BB7A4845AE}" destId="{87BC9228-9476-4392-9121-AB36CDAC9D77}" srcOrd="1" destOrd="0" presId="urn:microsoft.com/office/officeart/2005/8/layout/cycle7"/>
    <dgm:cxn modelId="{C76F9324-413A-4B61-A016-3621A8F333BF}" type="presParOf" srcId="{87BC9228-9476-4392-9121-AB36CDAC9D77}" destId="{81A8A905-95F0-45A7-9649-815B4707D3E8}" srcOrd="0" destOrd="0" presId="urn:microsoft.com/office/officeart/2005/8/layout/cycle7"/>
    <dgm:cxn modelId="{952F9FF8-D018-4CA4-9C2C-F3722B91441D}" type="presParOf" srcId="{17CCFB2A-B870-492E-9BE6-91BB7A4845AE}" destId="{D1C2F9AC-B887-4467-B000-DB7EDC90B45E}" srcOrd="2" destOrd="0" presId="urn:microsoft.com/office/officeart/2005/8/layout/cycle7"/>
    <dgm:cxn modelId="{424EDD67-9B13-41D8-99CF-BEE2AEA2AEF6}" type="presParOf" srcId="{17CCFB2A-B870-492E-9BE6-91BB7A4845AE}" destId="{FBCA2EF6-0A80-4BB5-B4D0-8F23C2C88CD8}" srcOrd="3" destOrd="0" presId="urn:microsoft.com/office/officeart/2005/8/layout/cycle7"/>
    <dgm:cxn modelId="{973BE3D4-DCFB-4E0D-9C8E-6A9BFC475576}" type="presParOf" srcId="{FBCA2EF6-0A80-4BB5-B4D0-8F23C2C88CD8}" destId="{B59A0CA2-458C-4465-A575-C9608F714083}" srcOrd="0" destOrd="0" presId="urn:microsoft.com/office/officeart/2005/8/layout/cycle7"/>
    <dgm:cxn modelId="{9204FA46-5ECB-41E6-B0C3-05FE0DEEF80C}" type="presParOf" srcId="{17CCFB2A-B870-492E-9BE6-91BB7A4845AE}" destId="{D774FF57-8B89-47E4-937C-41F3EF39B8C7}" srcOrd="4" destOrd="0" presId="urn:microsoft.com/office/officeart/2005/8/layout/cycle7"/>
    <dgm:cxn modelId="{3D8B2DF6-5835-45B2-B24E-90FC550FDEF9}" type="presParOf" srcId="{17CCFB2A-B870-492E-9BE6-91BB7A4845AE}" destId="{0C951A81-E18F-48E0-90A3-A3D43C9FE8BD}" srcOrd="5" destOrd="0" presId="urn:microsoft.com/office/officeart/2005/8/layout/cycle7"/>
    <dgm:cxn modelId="{53CDE416-DFD9-45CE-B49F-8BC498C48895}" type="presParOf" srcId="{0C951A81-E18F-48E0-90A3-A3D43C9FE8BD}" destId="{52ACDA2A-D2D9-43BA-8CE6-EBFEF26CB215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6A411EE-9E3B-42DD-99FD-C9E812B84152}" type="doc">
      <dgm:prSet loTypeId="urn:microsoft.com/office/officeart/2008/layout/PictureStrips" loCatId="list" qsTypeId="urn:microsoft.com/office/officeart/2005/8/quickstyle/simple2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FD69FDD8-EEF9-41ED-A14D-4648367DC526}">
      <dgm:prSet/>
      <dgm:spPr/>
      <dgm:t>
        <a:bodyPr/>
        <a:lstStyle/>
        <a:p>
          <a:pPr algn="ctr"/>
          <a:r>
            <a:rPr lang="en-US" smtClean="0"/>
            <a:t>Kemestian mewujudkan persatuan dan kesatuan umat (Q.S. Al Mu’minun:52)</a:t>
          </a:r>
          <a:endParaRPr lang="en-US" dirty="0"/>
        </a:p>
      </dgm:t>
    </dgm:pt>
    <dgm:pt modelId="{13105828-F72E-49EF-BA7D-2027F3907439}" type="parTrans" cxnId="{46C79DD7-616E-4621-8081-A397A5E54818}">
      <dgm:prSet/>
      <dgm:spPr/>
      <dgm:t>
        <a:bodyPr/>
        <a:lstStyle/>
        <a:p>
          <a:endParaRPr lang="en-US"/>
        </a:p>
      </dgm:t>
    </dgm:pt>
    <dgm:pt modelId="{9ACBE0A0-4C77-4686-B4CF-A738A612CD80}" type="sibTrans" cxnId="{46C79DD7-616E-4621-8081-A397A5E54818}">
      <dgm:prSet/>
      <dgm:spPr/>
      <dgm:t>
        <a:bodyPr/>
        <a:lstStyle/>
        <a:p>
          <a:endParaRPr lang="en-US"/>
        </a:p>
      </dgm:t>
    </dgm:pt>
    <dgm:pt modelId="{C0041C22-E6C8-41B9-A704-A4789E64EEAB}">
      <dgm:prSet/>
      <dgm:spPr/>
      <dgm:t>
        <a:bodyPr/>
        <a:lstStyle/>
        <a:p>
          <a:pPr algn="ctr"/>
          <a:r>
            <a:rPr lang="en-US" smtClean="0"/>
            <a:t>Keharusan musyawarah dalam menyelesaikan maslah-masalah ijtihadiyah (Q.S. Asy Syura:38, Al Imran:159)</a:t>
          </a:r>
          <a:endParaRPr lang="en-US" dirty="0"/>
        </a:p>
      </dgm:t>
    </dgm:pt>
    <dgm:pt modelId="{1170B763-3378-46DD-912E-014F3B1B1100}" type="parTrans" cxnId="{355C1464-259A-4B24-829E-E6CC843CBE1D}">
      <dgm:prSet/>
      <dgm:spPr/>
      <dgm:t>
        <a:bodyPr/>
        <a:lstStyle/>
        <a:p>
          <a:endParaRPr lang="en-US"/>
        </a:p>
      </dgm:t>
    </dgm:pt>
    <dgm:pt modelId="{E79E269C-A7F9-47C8-8E0F-A2B795BCAFE3}" type="sibTrans" cxnId="{355C1464-259A-4B24-829E-E6CC843CBE1D}">
      <dgm:prSet/>
      <dgm:spPr/>
      <dgm:t>
        <a:bodyPr/>
        <a:lstStyle/>
        <a:p>
          <a:endParaRPr lang="en-US"/>
        </a:p>
      </dgm:t>
    </dgm:pt>
    <dgm:pt modelId="{1BDD50AE-4546-4415-A5F8-70D1FAFB867B}">
      <dgm:prSet/>
      <dgm:spPr/>
      <dgm:t>
        <a:bodyPr/>
        <a:lstStyle/>
        <a:p>
          <a:pPr algn="ctr"/>
          <a:r>
            <a:rPr lang="en-US" dirty="0" err="1" smtClean="0"/>
            <a:t>Keharusan</a:t>
          </a:r>
          <a:r>
            <a:rPr lang="en-US" dirty="0" smtClean="0"/>
            <a:t> </a:t>
          </a:r>
          <a:r>
            <a:rPr lang="en-US" dirty="0" err="1" smtClean="0"/>
            <a:t>menunaikan</a:t>
          </a:r>
          <a:r>
            <a:rPr lang="en-US" dirty="0" smtClean="0"/>
            <a:t> </a:t>
          </a:r>
          <a:r>
            <a:rPr lang="en-US" dirty="0" err="1" smtClean="0"/>
            <a:t>amanat</a:t>
          </a:r>
          <a:r>
            <a:rPr lang="en-US" dirty="0" smtClean="0"/>
            <a:t>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menetapkan</a:t>
          </a:r>
          <a:r>
            <a:rPr lang="en-US" dirty="0" smtClean="0"/>
            <a:t> </a:t>
          </a:r>
          <a:r>
            <a:rPr lang="en-US" dirty="0" err="1" smtClean="0"/>
            <a:t>hukum</a:t>
          </a:r>
          <a:r>
            <a:rPr lang="en-US" dirty="0" smtClean="0"/>
            <a:t> </a:t>
          </a:r>
          <a:r>
            <a:rPr lang="en-US" dirty="0" err="1" smtClean="0"/>
            <a:t>secara</a:t>
          </a:r>
          <a:r>
            <a:rPr lang="en-US" dirty="0" smtClean="0"/>
            <a:t> </a:t>
          </a:r>
          <a:r>
            <a:rPr lang="en-US" dirty="0" err="1" smtClean="0"/>
            <a:t>adil</a:t>
          </a:r>
          <a:r>
            <a:rPr lang="en-US" dirty="0" smtClean="0"/>
            <a:t> (Q.S. An Nisa:58)</a:t>
          </a:r>
          <a:endParaRPr lang="en-US" dirty="0"/>
        </a:p>
      </dgm:t>
    </dgm:pt>
    <dgm:pt modelId="{98168358-8561-430E-A36C-1DD02EC4542F}" type="parTrans" cxnId="{A51F394F-7B96-444D-BE88-B90AC3FB8E82}">
      <dgm:prSet/>
      <dgm:spPr/>
      <dgm:t>
        <a:bodyPr/>
        <a:lstStyle/>
        <a:p>
          <a:endParaRPr lang="en-US"/>
        </a:p>
      </dgm:t>
    </dgm:pt>
    <dgm:pt modelId="{9E053F20-DBC3-423E-A8B3-9510906D1AEF}" type="sibTrans" cxnId="{A51F394F-7B96-444D-BE88-B90AC3FB8E82}">
      <dgm:prSet/>
      <dgm:spPr/>
      <dgm:t>
        <a:bodyPr/>
        <a:lstStyle/>
        <a:p>
          <a:endParaRPr lang="en-US"/>
        </a:p>
      </dgm:t>
    </dgm:pt>
    <dgm:pt modelId="{2826F1D3-6335-4970-9149-EB1DB816195E}">
      <dgm:prSet/>
      <dgm:spPr/>
      <dgm:t>
        <a:bodyPr/>
        <a:lstStyle/>
        <a:p>
          <a:pPr algn="ctr"/>
          <a:r>
            <a:rPr lang="en-US" smtClean="0"/>
            <a:t>Keharusan menaati Allah, Rasul, dan Ulil Amri (Q.S. An Nisa:59)</a:t>
          </a:r>
          <a:endParaRPr lang="en-US" dirty="0"/>
        </a:p>
      </dgm:t>
    </dgm:pt>
    <dgm:pt modelId="{1CE05407-B726-421C-953F-379F1DB7AC0E}" type="parTrans" cxnId="{8A81586E-6517-401A-839F-D37EA80085B8}">
      <dgm:prSet/>
      <dgm:spPr/>
      <dgm:t>
        <a:bodyPr/>
        <a:lstStyle/>
        <a:p>
          <a:endParaRPr lang="en-US"/>
        </a:p>
      </dgm:t>
    </dgm:pt>
    <dgm:pt modelId="{B27E769D-F0EA-47BE-AD68-04480B0C0E1B}" type="sibTrans" cxnId="{8A81586E-6517-401A-839F-D37EA80085B8}">
      <dgm:prSet/>
      <dgm:spPr/>
      <dgm:t>
        <a:bodyPr/>
        <a:lstStyle/>
        <a:p>
          <a:endParaRPr lang="en-US"/>
        </a:p>
      </dgm:t>
    </dgm:pt>
    <dgm:pt modelId="{8B17D557-D328-4531-A2F3-0419A5A9ECAC}">
      <dgm:prSet/>
      <dgm:spPr/>
      <dgm:t>
        <a:bodyPr/>
        <a:lstStyle/>
        <a:p>
          <a:pPr algn="ctr"/>
          <a:r>
            <a:rPr lang="en-US" smtClean="0"/>
            <a:t>Keharusan mendamaikan konflik antar kelompok dalam masyarakat (Q.S. Al Hujurat:9)</a:t>
          </a:r>
          <a:endParaRPr lang="en-US" dirty="0"/>
        </a:p>
      </dgm:t>
    </dgm:pt>
    <dgm:pt modelId="{CD2C9937-1ABA-417C-85EF-5954274CB11E}" type="parTrans" cxnId="{98B8FBE1-0724-4DAA-AC62-86B576628A3A}">
      <dgm:prSet/>
      <dgm:spPr/>
      <dgm:t>
        <a:bodyPr/>
        <a:lstStyle/>
        <a:p>
          <a:endParaRPr lang="en-US"/>
        </a:p>
      </dgm:t>
    </dgm:pt>
    <dgm:pt modelId="{30B7B98A-952B-4571-88F1-E2DDB16F95A1}" type="sibTrans" cxnId="{98B8FBE1-0724-4DAA-AC62-86B576628A3A}">
      <dgm:prSet/>
      <dgm:spPr/>
      <dgm:t>
        <a:bodyPr/>
        <a:lstStyle/>
        <a:p>
          <a:endParaRPr lang="en-US"/>
        </a:p>
      </dgm:t>
    </dgm:pt>
    <dgm:pt modelId="{1789DE2E-18CC-437A-965F-D23A54CA7851}" type="pres">
      <dgm:prSet presAssocID="{76A411EE-9E3B-42DD-99FD-C9E812B84152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8CA6C29-F521-4BC2-BA62-8038FB82E631}" type="pres">
      <dgm:prSet presAssocID="{C0041C22-E6C8-41B9-A704-A4789E64EEAB}" presName="composite" presStyleCnt="0"/>
      <dgm:spPr/>
      <dgm:t>
        <a:bodyPr/>
        <a:lstStyle/>
        <a:p>
          <a:endParaRPr lang="en-US"/>
        </a:p>
      </dgm:t>
    </dgm:pt>
    <dgm:pt modelId="{E403F723-33EA-41C0-AC83-E87E636B8BD9}" type="pres">
      <dgm:prSet presAssocID="{C0041C22-E6C8-41B9-A704-A4789E64EEAB}" presName="rect1" presStyleLbl="trAlignAcc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81DC69-2482-49E9-B866-F40923D85323}" type="pres">
      <dgm:prSet presAssocID="{C0041C22-E6C8-41B9-A704-A4789E64EEAB}" presName="rect2" presStyleLbl="fgImgPlace1" presStyleIdx="0" presStyleCnt="5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  <dgm:t>
        <a:bodyPr/>
        <a:lstStyle/>
        <a:p>
          <a:endParaRPr lang="en-US"/>
        </a:p>
      </dgm:t>
    </dgm:pt>
    <dgm:pt modelId="{81C692A4-DCAB-45D7-A45A-0C8A35E6FA5A}" type="pres">
      <dgm:prSet presAssocID="{E79E269C-A7F9-47C8-8E0F-A2B795BCAFE3}" presName="sibTrans" presStyleCnt="0"/>
      <dgm:spPr/>
      <dgm:t>
        <a:bodyPr/>
        <a:lstStyle/>
        <a:p>
          <a:endParaRPr lang="en-US"/>
        </a:p>
      </dgm:t>
    </dgm:pt>
    <dgm:pt modelId="{FDE5EDF8-27B6-45E3-9C58-F5069A165D23}" type="pres">
      <dgm:prSet presAssocID="{2826F1D3-6335-4970-9149-EB1DB816195E}" presName="composite" presStyleCnt="0"/>
      <dgm:spPr/>
      <dgm:t>
        <a:bodyPr/>
        <a:lstStyle/>
        <a:p>
          <a:endParaRPr lang="en-US"/>
        </a:p>
      </dgm:t>
    </dgm:pt>
    <dgm:pt modelId="{8A345312-0706-420B-92E4-7355D7D29FFE}" type="pres">
      <dgm:prSet presAssocID="{2826F1D3-6335-4970-9149-EB1DB816195E}" presName="rect1" presStyleLbl="trAlignAcc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62C75A5-2485-4B78-9BBC-77F6F41D4E96}" type="pres">
      <dgm:prSet presAssocID="{2826F1D3-6335-4970-9149-EB1DB816195E}" presName="rect2" presStyleLbl="fgImgPlace1" presStyleIdx="1" presStyleCnt="5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  <dgm:t>
        <a:bodyPr/>
        <a:lstStyle/>
        <a:p>
          <a:endParaRPr lang="en-US"/>
        </a:p>
      </dgm:t>
    </dgm:pt>
    <dgm:pt modelId="{32948BA1-F015-4293-9BF6-932EFB5A09C6}" type="pres">
      <dgm:prSet presAssocID="{B27E769D-F0EA-47BE-AD68-04480B0C0E1B}" presName="sibTrans" presStyleCnt="0"/>
      <dgm:spPr/>
      <dgm:t>
        <a:bodyPr/>
        <a:lstStyle/>
        <a:p>
          <a:endParaRPr lang="en-US"/>
        </a:p>
      </dgm:t>
    </dgm:pt>
    <dgm:pt modelId="{28EA188E-B1FA-416B-A85F-404E571DD3F0}" type="pres">
      <dgm:prSet presAssocID="{FD69FDD8-EEF9-41ED-A14D-4648367DC526}" presName="composite" presStyleCnt="0"/>
      <dgm:spPr/>
      <dgm:t>
        <a:bodyPr/>
        <a:lstStyle/>
        <a:p>
          <a:endParaRPr lang="en-US"/>
        </a:p>
      </dgm:t>
    </dgm:pt>
    <dgm:pt modelId="{1444EEC5-8298-4B7A-99DD-8D77B89B3776}" type="pres">
      <dgm:prSet presAssocID="{FD69FDD8-EEF9-41ED-A14D-4648367DC526}" presName="rect1" presStyleLbl="trAlignAcc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4131F9E-A328-4178-A30B-1CFC1E8A956F}" type="pres">
      <dgm:prSet presAssocID="{FD69FDD8-EEF9-41ED-A14D-4648367DC526}" presName="rect2" presStyleLbl="fgImgPlace1" presStyleIdx="2" presStyleCnt="5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  <dgm:t>
        <a:bodyPr/>
        <a:lstStyle/>
        <a:p>
          <a:endParaRPr lang="en-US"/>
        </a:p>
      </dgm:t>
    </dgm:pt>
    <dgm:pt modelId="{ADC82F29-B4A4-4465-A36A-45CC5F547F04}" type="pres">
      <dgm:prSet presAssocID="{9ACBE0A0-4C77-4686-B4CF-A738A612CD80}" presName="sibTrans" presStyleCnt="0"/>
      <dgm:spPr/>
      <dgm:t>
        <a:bodyPr/>
        <a:lstStyle/>
        <a:p>
          <a:endParaRPr lang="en-US"/>
        </a:p>
      </dgm:t>
    </dgm:pt>
    <dgm:pt modelId="{1825987A-D97C-4F73-B7E5-DBE6085E80AD}" type="pres">
      <dgm:prSet presAssocID="{8B17D557-D328-4531-A2F3-0419A5A9ECAC}" presName="composite" presStyleCnt="0"/>
      <dgm:spPr/>
      <dgm:t>
        <a:bodyPr/>
        <a:lstStyle/>
        <a:p>
          <a:endParaRPr lang="en-US"/>
        </a:p>
      </dgm:t>
    </dgm:pt>
    <dgm:pt modelId="{71C7AEA7-B0C1-4390-94E2-E3BDB9D93043}" type="pres">
      <dgm:prSet presAssocID="{8B17D557-D328-4531-A2F3-0419A5A9ECAC}" presName="rect1" presStyleLbl="trAlignAcc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04C9F0B-93EB-44D7-AE89-8C3BEDB249F9}" type="pres">
      <dgm:prSet presAssocID="{8B17D557-D328-4531-A2F3-0419A5A9ECAC}" presName="rect2" presStyleLbl="fgImgPlace1" presStyleIdx="3" presStyleCnt="5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  <dgm:t>
        <a:bodyPr/>
        <a:lstStyle/>
        <a:p>
          <a:endParaRPr lang="en-US"/>
        </a:p>
      </dgm:t>
    </dgm:pt>
    <dgm:pt modelId="{B61CB304-607C-4E2B-A7D6-4E5FE53C18C3}" type="pres">
      <dgm:prSet presAssocID="{30B7B98A-952B-4571-88F1-E2DDB16F95A1}" presName="sibTrans" presStyleCnt="0"/>
      <dgm:spPr/>
      <dgm:t>
        <a:bodyPr/>
        <a:lstStyle/>
        <a:p>
          <a:endParaRPr lang="en-US"/>
        </a:p>
      </dgm:t>
    </dgm:pt>
    <dgm:pt modelId="{52D5029E-1D5B-4DFB-8851-B1AC6B3A9705}" type="pres">
      <dgm:prSet presAssocID="{1BDD50AE-4546-4415-A5F8-70D1FAFB867B}" presName="composite" presStyleCnt="0"/>
      <dgm:spPr/>
      <dgm:t>
        <a:bodyPr/>
        <a:lstStyle/>
        <a:p>
          <a:endParaRPr lang="en-US"/>
        </a:p>
      </dgm:t>
    </dgm:pt>
    <dgm:pt modelId="{552551ED-89E2-4C10-99AA-41ABBF9D7D10}" type="pres">
      <dgm:prSet presAssocID="{1BDD50AE-4546-4415-A5F8-70D1FAFB867B}" presName="rect1" presStyleLbl="trAlignAcc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D1E5726-96AF-4144-8600-D97837BE39DA}" type="pres">
      <dgm:prSet presAssocID="{1BDD50AE-4546-4415-A5F8-70D1FAFB867B}" presName="rect2" presStyleLbl="fgImgPlace1" presStyleIdx="4" presStyleCnt="5"/>
      <dgm:spPr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  <dgm:t>
        <a:bodyPr/>
        <a:lstStyle/>
        <a:p>
          <a:endParaRPr lang="en-US"/>
        </a:p>
      </dgm:t>
    </dgm:pt>
  </dgm:ptLst>
  <dgm:cxnLst>
    <dgm:cxn modelId="{355C1464-259A-4B24-829E-E6CC843CBE1D}" srcId="{76A411EE-9E3B-42DD-99FD-C9E812B84152}" destId="{C0041C22-E6C8-41B9-A704-A4789E64EEAB}" srcOrd="0" destOrd="0" parTransId="{1170B763-3378-46DD-912E-014F3B1B1100}" sibTransId="{E79E269C-A7F9-47C8-8E0F-A2B795BCAFE3}"/>
    <dgm:cxn modelId="{BF7601F6-366C-4302-A1A4-9F10B81111E0}" type="presOf" srcId="{76A411EE-9E3B-42DD-99FD-C9E812B84152}" destId="{1789DE2E-18CC-437A-965F-D23A54CA7851}" srcOrd="0" destOrd="0" presId="urn:microsoft.com/office/officeart/2008/layout/PictureStrips"/>
    <dgm:cxn modelId="{46C79DD7-616E-4621-8081-A397A5E54818}" srcId="{76A411EE-9E3B-42DD-99FD-C9E812B84152}" destId="{FD69FDD8-EEF9-41ED-A14D-4648367DC526}" srcOrd="2" destOrd="0" parTransId="{13105828-F72E-49EF-BA7D-2027F3907439}" sibTransId="{9ACBE0A0-4C77-4686-B4CF-A738A612CD80}"/>
    <dgm:cxn modelId="{849036D6-2932-4029-90CB-2475910E9D8A}" type="presOf" srcId="{FD69FDD8-EEF9-41ED-A14D-4648367DC526}" destId="{1444EEC5-8298-4B7A-99DD-8D77B89B3776}" srcOrd="0" destOrd="0" presId="urn:microsoft.com/office/officeart/2008/layout/PictureStrips"/>
    <dgm:cxn modelId="{A51F394F-7B96-444D-BE88-B90AC3FB8E82}" srcId="{76A411EE-9E3B-42DD-99FD-C9E812B84152}" destId="{1BDD50AE-4546-4415-A5F8-70D1FAFB867B}" srcOrd="4" destOrd="0" parTransId="{98168358-8561-430E-A36C-1DD02EC4542F}" sibTransId="{9E053F20-DBC3-423E-A8B3-9510906D1AEF}"/>
    <dgm:cxn modelId="{98B8FBE1-0724-4DAA-AC62-86B576628A3A}" srcId="{76A411EE-9E3B-42DD-99FD-C9E812B84152}" destId="{8B17D557-D328-4531-A2F3-0419A5A9ECAC}" srcOrd="3" destOrd="0" parTransId="{CD2C9937-1ABA-417C-85EF-5954274CB11E}" sibTransId="{30B7B98A-952B-4571-88F1-E2DDB16F95A1}"/>
    <dgm:cxn modelId="{580807EC-A091-465B-B787-BABE5F64A2E4}" type="presOf" srcId="{C0041C22-E6C8-41B9-A704-A4789E64EEAB}" destId="{E403F723-33EA-41C0-AC83-E87E636B8BD9}" srcOrd="0" destOrd="0" presId="urn:microsoft.com/office/officeart/2008/layout/PictureStrips"/>
    <dgm:cxn modelId="{EFD25BCB-F39B-4CE7-B2D6-235DE7F080B2}" type="presOf" srcId="{1BDD50AE-4546-4415-A5F8-70D1FAFB867B}" destId="{552551ED-89E2-4C10-99AA-41ABBF9D7D10}" srcOrd="0" destOrd="0" presId="urn:microsoft.com/office/officeart/2008/layout/PictureStrips"/>
    <dgm:cxn modelId="{0DAB227A-F71D-4DAF-A80E-C430A57A0C8E}" type="presOf" srcId="{2826F1D3-6335-4970-9149-EB1DB816195E}" destId="{8A345312-0706-420B-92E4-7355D7D29FFE}" srcOrd="0" destOrd="0" presId="urn:microsoft.com/office/officeart/2008/layout/PictureStrips"/>
    <dgm:cxn modelId="{8A81586E-6517-401A-839F-D37EA80085B8}" srcId="{76A411EE-9E3B-42DD-99FD-C9E812B84152}" destId="{2826F1D3-6335-4970-9149-EB1DB816195E}" srcOrd="1" destOrd="0" parTransId="{1CE05407-B726-421C-953F-379F1DB7AC0E}" sibTransId="{B27E769D-F0EA-47BE-AD68-04480B0C0E1B}"/>
    <dgm:cxn modelId="{55F8DA49-0A2C-4A73-A4C6-013A91E92ACA}" type="presOf" srcId="{8B17D557-D328-4531-A2F3-0419A5A9ECAC}" destId="{71C7AEA7-B0C1-4390-94E2-E3BDB9D93043}" srcOrd="0" destOrd="0" presId="urn:microsoft.com/office/officeart/2008/layout/PictureStrips"/>
    <dgm:cxn modelId="{97292119-A8DA-4667-B93D-228834701D18}" type="presParOf" srcId="{1789DE2E-18CC-437A-965F-D23A54CA7851}" destId="{C8CA6C29-F521-4BC2-BA62-8038FB82E631}" srcOrd="0" destOrd="0" presId="urn:microsoft.com/office/officeart/2008/layout/PictureStrips"/>
    <dgm:cxn modelId="{878767EF-A961-4505-921A-D8F09E8D28FC}" type="presParOf" srcId="{C8CA6C29-F521-4BC2-BA62-8038FB82E631}" destId="{E403F723-33EA-41C0-AC83-E87E636B8BD9}" srcOrd="0" destOrd="0" presId="urn:microsoft.com/office/officeart/2008/layout/PictureStrips"/>
    <dgm:cxn modelId="{955D3F61-9E96-4E85-8377-76C5CFCE4937}" type="presParOf" srcId="{C8CA6C29-F521-4BC2-BA62-8038FB82E631}" destId="{0D81DC69-2482-49E9-B866-F40923D85323}" srcOrd="1" destOrd="0" presId="urn:microsoft.com/office/officeart/2008/layout/PictureStrips"/>
    <dgm:cxn modelId="{F5EA7BDC-DA74-4F2E-9F6E-7FF8222B3937}" type="presParOf" srcId="{1789DE2E-18CC-437A-965F-D23A54CA7851}" destId="{81C692A4-DCAB-45D7-A45A-0C8A35E6FA5A}" srcOrd="1" destOrd="0" presId="urn:microsoft.com/office/officeart/2008/layout/PictureStrips"/>
    <dgm:cxn modelId="{2B4B8150-9A83-46AC-9DE5-788DCD22CF88}" type="presParOf" srcId="{1789DE2E-18CC-437A-965F-D23A54CA7851}" destId="{FDE5EDF8-27B6-45E3-9C58-F5069A165D23}" srcOrd="2" destOrd="0" presId="urn:microsoft.com/office/officeart/2008/layout/PictureStrips"/>
    <dgm:cxn modelId="{60B803EB-B849-4DDE-96A1-B3BD095B30C6}" type="presParOf" srcId="{FDE5EDF8-27B6-45E3-9C58-F5069A165D23}" destId="{8A345312-0706-420B-92E4-7355D7D29FFE}" srcOrd="0" destOrd="0" presId="urn:microsoft.com/office/officeart/2008/layout/PictureStrips"/>
    <dgm:cxn modelId="{0EBA8F5C-932C-4783-963A-235BA6085A2D}" type="presParOf" srcId="{FDE5EDF8-27B6-45E3-9C58-F5069A165D23}" destId="{E62C75A5-2485-4B78-9BBC-77F6F41D4E96}" srcOrd="1" destOrd="0" presId="urn:microsoft.com/office/officeart/2008/layout/PictureStrips"/>
    <dgm:cxn modelId="{0C41C3DA-E746-469B-BAF7-AEDCE6142737}" type="presParOf" srcId="{1789DE2E-18CC-437A-965F-D23A54CA7851}" destId="{32948BA1-F015-4293-9BF6-932EFB5A09C6}" srcOrd="3" destOrd="0" presId="urn:microsoft.com/office/officeart/2008/layout/PictureStrips"/>
    <dgm:cxn modelId="{352F4866-214A-458B-8E3E-09B644162F30}" type="presParOf" srcId="{1789DE2E-18CC-437A-965F-D23A54CA7851}" destId="{28EA188E-B1FA-416B-A85F-404E571DD3F0}" srcOrd="4" destOrd="0" presId="urn:microsoft.com/office/officeart/2008/layout/PictureStrips"/>
    <dgm:cxn modelId="{BAFC1423-5052-4DE1-A136-58A1B5F3E16D}" type="presParOf" srcId="{28EA188E-B1FA-416B-A85F-404E571DD3F0}" destId="{1444EEC5-8298-4B7A-99DD-8D77B89B3776}" srcOrd="0" destOrd="0" presId="urn:microsoft.com/office/officeart/2008/layout/PictureStrips"/>
    <dgm:cxn modelId="{9AB49C82-4A1C-411B-9BCF-73BE697E56E6}" type="presParOf" srcId="{28EA188E-B1FA-416B-A85F-404E571DD3F0}" destId="{94131F9E-A328-4178-A30B-1CFC1E8A956F}" srcOrd="1" destOrd="0" presId="urn:microsoft.com/office/officeart/2008/layout/PictureStrips"/>
    <dgm:cxn modelId="{75A373AC-B460-4DFD-88FA-D20F7C53DC55}" type="presParOf" srcId="{1789DE2E-18CC-437A-965F-D23A54CA7851}" destId="{ADC82F29-B4A4-4465-A36A-45CC5F547F04}" srcOrd="5" destOrd="0" presId="urn:microsoft.com/office/officeart/2008/layout/PictureStrips"/>
    <dgm:cxn modelId="{25E0E2BD-FC6C-4EAA-9F45-389F13600D62}" type="presParOf" srcId="{1789DE2E-18CC-437A-965F-D23A54CA7851}" destId="{1825987A-D97C-4F73-B7E5-DBE6085E80AD}" srcOrd="6" destOrd="0" presId="urn:microsoft.com/office/officeart/2008/layout/PictureStrips"/>
    <dgm:cxn modelId="{19903843-F421-4C93-84D4-0A70D2F9C12E}" type="presParOf" srcId="{1825987A-D97C-4F73-B7E5-DBE6085E80AD}" destId="{71C7AEA7-B0C1-4390-94E2-E3BDB9D93043}" srcOrd="0" destOrd="0" presId="urn:microsoft.com/office/officeart/2008/layout/PictureStrips"/>
    <dgm:cxn modelId="{94B0F095-9FC2-429B-85DB-85B0FE21B5AB}" type="presParOf" srcId="{1825987A-D97C-4F73-B7E5-DBE6085E80AD}" destId="{F04C9F0B-93EB-44D7-AE89-8C3BEDB249F9}" srcOrd="1" destOrd="0" presId="urn:microsoft.com/office/officeart/2008/layout/PictureStrips"/>
    <dgm:cxn modelId="{C24A69EA-5759-4A6D-B692-F1BFD785881E}" type="presParOf" srcId="{1789DE2E-18CC-437A-965F-D23A54CA7851}" destId="{B61CB304-607C-4E2B-A7D6-4E5FE53C18C3}" srcOrd="7" destOrd="0" presId="urn:microsoft.com/office/officeart/2008/layout/PictureStrips"/>
    <dgm:cxn modelId="{A29A451A-7606-4583-AF66-EEE982CB3CEA}" type="presParOf" srcId="{1789DE2E-18CC-437A-965F-D23A54CA7851}" destId="{52D5029E-1D5B-4DFB-8851-B1AC6B3A9705}" srcOrd="8" destOrd="0" presId="urn:microsoft.com/office/officeart/2008/layout/PictureStrips"/>
    <dgm:cxn modelId="{03C997B3-7026-4465-83AA-11A79170A5BB}" type="presParOf" srcId="{52D5029E-1D5B-4DFB-8851-B1AC6B3A9705}" destId="{552551ED-89E2-4C10-99AA-41ABBF9D7D10}" srcOrd="0" destOrd="0" presId="urn:microsoft.com/office/officeart/2008/layout/PictureStrips"/>
    <dgm:cxn modelId="{501D0E58-6A8F-49D8-9F05-EF04175E46D1}" type="presParOf" srcId="{52D5029E-1D5B-4DFB-8851-B1AC6B3A9705}" destId="{4D1E5726-96AF-4144-8600-D97837BE39DA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FA6057E-D7DC-4075-BBE2-D7AC437B9521}" type="doc">
      <dgm:prSet loTypeId="urn:microsoft.com/office/officeart/2005/8/layout/cycle7" loCatId="cycle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989A7E3-3120-48A8-9BC2-90DF54BF08D7}">
      <dgm:prSet custT="1"/>
      <dgm:spPr/>
      <dgm:t>
        <a:bodyPr/>
        <a:lstStyle/>
        <a:p>
          <a:r>
            <a:rPr lang="en-US" sz="1200" b="1" i="1" dirty="0" err="1" smtClean="0">
              <a:latin typeface="+mj-lt"/>
            </a:rPr>
            <a:t>Siyasah</a:t>
          </a:r>
          <a:r>
            <a:rPr lang="en-US" sz="1200" b="1" i="1" dirty="0" smtClean="0">
              <a:latin typeface="+mj-lt"/>
            </a:rPr>
            <a:t> </a:t>
          </a:r>
          <a:r>
            <a:rPr lang="en-US" sz="1200" b="1" i="1" dirty="0" err="1" smtClean="0">
              <a:latin typeface="+mj-lt"/>
            </a:rPr>
            <a:t>Dusturiyah</a:t>
          </a:r>
          <a:r>
            <a:rPr lang="en-US" sz="1200" b="1" dirty="0" smtClean="0">
              <a:latin typeface="+mj-lt"/>
            </a:rPr>
            <a:t>, </a:t>
          </a:r>
          <a:r>
            <a:rPr lang="en-US" sz="1200" b="1" dirty="0" err="1" smtClean="0">
              <a:latin typeface="+mj-lt"/>
            </a:rPr>
            <a:t>dalam</a:t>
          </a:r>
          <a:r>
            <a:rPr lang="en-US" sz="1200" b="1" dirty="0" smtClean="0">
              <a:latin typeface="+mj-lt"/>
            </a:rPr>
            <a:t> </a:t>
          </a:r>
          <a:r>
            <a:rPr lang="en-US" sz="1200" b="1" dirty="0" err="1" smtClean="0">
              <a:latin typeface="+mj-lt"/>
            </a:rPr>
            <a:t>fiqh</a:t>
          </a:r>
          <a:r>
            <a:rPr lang="en-US" sz="1200" b="1" dirty="0" smtClean="0">
              <a:latin typeface="+mj-lt"/>
            </a:rPr>
            <a:t> modern </a:t>
          </a:r>
          <a:r>
            <a:rPr lang="en-US" sz="1200" b="1" dirty="0" err="1" smtClean="0">
              <a:latin typeface="+mj-lt"/>
            </a:rPr>
            <a:t>disebut</a:t>
          </a:r>
          <a:r>
            <a:rPr lang="en-US" sz="1200" b="1" dirty="0" smtClean="0">
              <a:latin typeface="+mj-lt"/>
            </a:rPr>
            <a:t> </a:t>
          </a:r>
          <a:r>
            <a:rPr lang="en-US" sz="1200" b="1" dirty="0" err="1" smtClean="0">
              <a:latin typeface="+mj-lt"/>
            </a:rPr>
            <a:t>dengan</a:t>
          </a:r>
          <a:r>
            <a:rPr lang="en-US" sz="1200" b="1" dirty="0" smtClean="0">
              <a:latin typeface="+mj-lt"/>
            </a:rPr>
            <a:t> </a:t>
          </a:r>
          <a:r>
            <a:rPr lang="en-US" sz="1200" b="1" dirty="0" err="1" smtClean="0">
              <a:latin typeface="+mj-lt"/>
            </a:rPr>
            <a:t>Hukum</a:t>
          </a:r>
          <a:r>
            <a:rPr lang="en-US" sz="1200" b="1" dirty="0" smtClean="0">
              <a:latin typeface="+mj-lt"/>
            </a:rPr>
            <a:t> Tata Negara</a:t>
          </a:r>
          <a:endParaRPr lang="en-US" sz="1200" b="1" dirty="0">
            <a:latin typeface="+mj-lt"/>
          </a:endParaRPr>
        </a:p>
      </dgm:t>
    </dgm:pt>
    <dgm:pt modelId="{43EA0318-A76F-4138-AEC1-F7E0591E9C20}" type="parTrans" cxnId="{D2B1C7F7-0D27-41AC-8DEE-D6ED18F57AA2}">
      <dgm:prSet/>
      <dgm:spPr/>
      <dgm:t>
        <a:bodyPr/>
        <a:lstStyle/>
        <a:p>
          <a:endParaRPr lang="en-US"/>
        </a:p>
      </dgm:t>
    </dgm:pt>
    <dgm:pt modelId="{8872C408-8C90-47A6-AA5B-83920B5FC7BC}" type="sibTrans" cxnId="{D2B1C7F7-0D27-41AC-8DEE-D6ED18F57AA2}">
      <dgm:prSet/>
      <dgm:spPr/>
      <dgm:t>
        <a:bodyPr/>
        <a:lstStyle/>
        <a:p>
          <a:endParaRPr lang="en-US"/>
        </a:p>
      </dgm:t>
    </dgm:pt>
    <dgm:pt modelId="{8B15C05F-392C-4394-9212-91BDF1B3EEC7}">
      <dgm:prSet custT="1"/>
      <dgm:spPr/>
      <dgm:t>
        <a:bodyPr/>
        <a:lstStyle/>
        <a:p>
          <a:r>
            <a:rPr lang="en-US" sz="1200" i="1" dirty="0" smtClean="0">
              <a:latin typeface="+mj-lt"/>
            </a:rPr>
            <a:t>Siyasah Dauliyah</a:t>
          </a:r>
          <a:r>
            <a:rPr lang="en-US" sz="1200" dirty="0" smtClean="0">
              <a:latin typeface="+mj-lt"/>
            </a:rPr>
            <a:t>, </a:t>
          </a:r>
          <a:r>
            <a:rPr lang="en-US" sz="1200" dirty="0" err="1" smtClean="0">
              <a:latin typeface="+mj-lt"/>
            </a:rPr>
            <a:t>biasa</a:t>
          </a:r>
          <a:r>
            <a:rPr lang="en-US" sz="1200" dirty="0" smtClean="0">
              <a:latin typeface="+mj-lt"/>
            </a:rPr>
            <a:t> disebut dengan Hukum Internasional (hukum dalam hubungan antar bangsa)</a:t>
          </a:r>
          <a:endParaRPr lang="en-US" sz="1200" dirty="0">
            <a:latin typeface="+mj-lt"/>
          </a:endParaRPr>
        </a:p>
      </dgm:t>
    </dgm:pt>
    <dgm:pt modelId="{3642BD6B-ADD1-4717-AED9-7084D697D314}" type="sibTrans" cxnId="{4F0F8DF4-046F-4FED-89FF-B1965417C1D2}">
      <dgm:prSet/>
      <dgm:spPr/>
      <dgm:t>
        <a:bodyPr/>
        <a:lstStyle/>
        <a:p>
          <a:endParaRPr lang="en-US"/>
        </a:p>
      </dgm:t>
    </dgm:pt>
    <dgm:pt modelId="{B8BC65D2-B037-4B26-8346-D088363808B7}" type="parTrans" cxnId="{4F0F8DF4-046F-4FED-89FF-B1965417C1D2}">
      <dgm:prSet/>
      <dgm:spPr/>
      <dgm:t>
        <a:bodyPr/>
        <a:lstStyle/>
        <a:p>
          <a:endParaRPr lang="en-US"/>
        </a:p>
      </dgm:t>
    </dgm:pt>
    <dgm:pt modelId="{919AC686-04A4-41CC-A5A7-2778FF8B6007}">
      <dgm:prSet custT="1"/>
      <dgm:spPr/>
      <dgm:t>
        <a:bodyPr/>
        <a:lstStyle/>
        <a:p>
          <a:r>
            <a:rPr lang="en-US" sz="1200" i="1" dirty="0" smtClean="0">
              <a:latin typeface="+mj-lt"/>
            </a:rPr>
            <a:t>Siyasah Maliyah</a:t>
          </a:r>
          <a:r>
            <a:rPr lang="en-US" sz="1200" dirty="0" smtClean="0">
              <a:latin typeface="+mj-lt"/>
            </a:rPr>
            <a:t>, mengatur tentang pemasukan, pengelolaan, dan pengeluaran uang milik negara.	</a:t>
          </a:r>
          <a:endParaRPr lang="en-US" sz="1200" dirty="0">
            <a:latin typeface="+mj-lt"/>
          </a:endParaRPr>
        </a:p>
      </dgm:t>
    </dgm:pt>
    <dgm:pt modelId="{A1C982E7-7C38-4463-BB1B-43B8596447E5}" type="parTrans" cxnId="{01117C4A-4BD1-4CE6-92AD-FD11801632EC}">
      <dgm:prSet/>
      <dgm:spPr/>
      <dgm:t>
        <a:bodyPr/>
        <a:lstStyle/>
        <a:p>
          <a:endParaRPr lang="en-US"/>
        </a:p>
      </dgm:t>
    </dgm:pt>
    <dgm:pt modelId="{D1989204-D577-4849-B038-5ABC00B830DC}" type="sibTrans" cxnId="{01117C4A-4BD1-4CE6-92AD-FD11801632EC}">
      <dgm:prSet/>
      <dgm:spPr/>
      <dgm:t>
        <a:bodyPr/>
        <a:lstStyle/>
        <a:p>
          <a:endParaRPr lang="en-US"/>
        </a:p>
      </dgm:t>
    </dgm:pt>
    <dgm:pt modelId="{41B577FD-A07F-4B0F-8D13-C272032CF019}" type="pres">
      <dgm:prSet presAssocID="{9FA6057E-D7DC-4075-BBE2-D7AC437B952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DC6AB5F-96F5-4BA9-B419-2F3CCBFDCE4C}" type="pres">
      <dgm:prSet presAssocID="{7989A7E3-3120-48A8-9BC2-90DF54BF08D7}" presName="node" presStyleLbl="node1" presStyleIdx="0" presStyleCnt="3" custScaleX="147242" custScaleY="12644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4E0816-1C13-4A44-B930-053EEF9BB1B4}" type="pres">
      <dgm:prSet presAssocID="{8872C408-8C90-47A6-AA5B-83920B5FC7BC}" presName="sibTrans" presStyleLbl="sibTrans2D1" presStyleIdx="0" presStyleCnt="3"/>
      <dgm:spPr/>
      <dgm:t>
        <a:bodyPr/>
        <a:lstStyle/>
        <a:p>
          <a:endParaRPr lang="en-US"/>
        </a:p>
      </dgm:t>
    </dgm:pt>
    <dgm:pt modelId="{CAA2106C-7B4E-4D90-9D92-DBA0B6575E55}" type="pres">
      <dgm:prSet presAssocID="{8872C408-8C90-47A6-AA5B-83920B5FC7BC}" presName="connectorText" presStyleLbl="sibTrans2D1" presStyleIdx="0" presStyleCnt="3"/>
      <dgm:spPr/>
      <dgm:t>
        <a:bodyPr/>
        <a:lstStyle/>
        <a:p>
          <a:endParaRPr lang="en-US"/>
        </a:p>
      </dgm:t>
    </dgm:pt>
    <dgm:pt modelId="{EE501B1C-AE65-4606-B8C3-916A1B7533FF}" type="pres">
      <dgm:prSet presAssocID="{919AC686-04A4-41CC-A5A7-2778FF8B6007}" presName="node" presStyleLbl="node1" presStyleIdx="1" presStyleCnt="3" custScaleX="1225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9EB889B-BC8A-4CF4-AA48-69392F869A94}" type="pres">
      <dgm:prSet presAssocID="{D1989204-D577-4849-B038-5ABC00B830DC}" presName="sibTrans" presStyleLbl="sibTrans2D1" presStyleIdx="1" presStyleCnt="3"/>
      <dgm:spPr/>
      <dgm:t>
        <a:bodyPr/>
        <a:lstStyle/>
        <a:p>
          <a:endParaRPr lang="en-US"/>
        </a:p>
      </dgm:t>
    </dgm:pt>
    <dgm:pt modelId="{6AD2E590-B17A-4A96-86BD-1E606FB47F86}" type="pres">
      <dgm:prSet presAssocID="{D1989204-D577-4849-B038-5ABC00B830DC}" presName="connectorText" presStyleLbl="sibTrans2D1" presStyleIdx="1" presStyleCnt="3"/>
      <dgm:spPr/>
      <dgm:t>
        <a:bodyPr/>
        <a:lstStyle/>
        <a:p>
          <a:endParaRPr lang="en-US"/>
        </a:p>
      </dgm:t>
    </dgm:pt>
    <dgm:pt modelId="{A1F3E301-C006-4405-B31C-4C58602C2E69}" type="pres">
      <dgm:prSet presAssocID="{8B15C05F-392C-4394-9212-91BDF1B3EEC7}" presName="node" presStyleLbl="node1" presStyleIdx="2" presStyleCnt="3" custScaleX="11032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D83276-4284-4154-BF19-2E249B74CCC5}" type="pres">
      <dgm:prSet presAssocID="{3642BD6B-ADD1-4717-AED9-7084D697D314}" presName="sibTrans" presStyleLbl="sibTrans2D1" presStyleIdx="2" presStyleCnt="3"/>
      <dgm:spPr/>
      <dgm:t>
        <a:bodyPr/>
        <a:lstStyle/>
        <a:p>
          <a:endParaRPr lang="en-US"/>
        </a:p>
      </dgm:t>
    </dgm:pt>
    <dgm:pt modelId="{4D59FB91-C152-45B0-936C-44C942F12644}" type="pres">
      <dgm:prSet presAssocID="{3642BD6B-ADD1-4717-AED9-7084D697D314}" presName="connectorText" presStyleLbl="sibTrans2D1" presStyleIdx="2" presStyleCnt="3"/>
      <dgm:spPr/>
      <dgm:t>
        <a:bodyPr/>
        <a:lstStyle/>
        <a:p>
          <a:endParaRPr lang="en-US"/>
        </a:p>
      </dgm:t>
    </dgm:pt>
  </dgm:ptLst>
  <dgm:cxnLst>
    <dgm:cxn modelId="{24A0122A-7403-4A07-A38D-DE1CF429BBDF}" type="presOf" srcId="{9FA6057E-D7DC-4075-BBE2-D7AC437B9521}" destId="{41B577FD-A07F-4B0F-8D13-C272032CF019}" srcOrd="0" destOrd="0" presId="urn:microsoft.com/office/officeart/2005/8/layout/cycle7"/>
    <dgm:cxn modelId="{0FFD6E4C-4C0D-4701-9D4C-F2F0EBA43806}" type="presOf" srcId="{3642BD6B-ADD1-4717-AED9-7084D697D314}" destId="{4D59FB91-C152-45B0-936C-44C942F12644}" srcOrd="1" destOrd="0" presId="urn:microsoft.com/office/officeart/2005/8/layout/cycle7"/>
    <dgm:cxn modelId="{DFDBF159-FC84-48E7-AB16-3BFBB9A2AB91}" type="presOf" srcId="{8872C408-8C90-47A6-AA5B-83920B5FC7BC}" destId="{CAA2106C-7B4E-4D90-9D92-DBA0B6575E55}" srcOrd="1" destOrd="0" presId="urn:microsoft.com/office/officeart/2005/8/layout/cycle7"/>
    <dgm:cxn modelId="{FA860B01-3DF1-4B92-AC73-ED99314DBB5B}" type="presOf" srcId="{D1989204-D577-4849-B038-5ABC00B830DC}" destId="{6AD2E590-B17A-4A96-86BD-1E606FB47F86}" srcOrd="1" destOrd="0" presId="urn:microsoft.com/office/officeart/2005/8/layout/cycle7"/>
    <dgm:cxn modelId="{22B35849-D034-4222-8F5A-F8402072EEEC}" type="presOf" srcId="{919AC686-04A4-41CC-A5A7-2778FF8B6007}" destId="{EE501B1C-AE65-4606-B8C3-916A1B7533FF}" srcOrd="0" destOrd="0" presId="urn:microsoft.com/office/officeart/2005/8/layout/cycle7"/>
    <dgm:cxn modelId="{8EA2FE3E-C4B3-47AF-A4EF-812D260149F1}" type="presOf" srcId="{8872C408-8C90-47A6-AA5B-83920B5FC7BC}" destId="{8D4E0816-1C13-4A44-B930-053EEF9BB1B4}" srcOrd="0" destOrd="0" presId="urn:microsoft.com/office/officeart/2005/8/layout/cycle7"/>
    <dgm:cxn modelId="{01117C4A-4BD1-4CE6-92AD-FD11801632EC}" srcId="{9FA6057E-D7DC-4075-BBE2-D7AC437B9521}" destId="{919AC686-04A4-41CC-A5A7-2778FF8B6007}" srcOrd="1" destOrd="0" parTransId="{A1C982E7-7C38-4463-BB1B-43B8596447E5}" sibTransId="{D1989204-D577-4849-B038-5ABC00B830DC}"/>
    <dgm:cxn modelId="{FDB2BBB5-6545-437C-B466-24E63F6DEA9A}" type="presOf" srcId="{8B15C05F-392C-4394-9212-91BDF1B3EEC7}" destId="{A1F3E301-C006-4405-B31C-4C58602C2E69}" srcOrd="0" destOrd="0" presId="urn:microsoft.com/office/officeart/2005/8/layout/cycle7"/>
    <dgm:cxn modelId="{00A3DA93-DF44-4DD9-B69F-BAFF969C86AC}" type="presOf" srcId="{D1989204-D577-4849-B038-5ABC00B830DC}" destId="{69EB889B-BC8A-4CF4-AA48-69392F869A94}" srcOrd="0" destOrd="0" presId="urn:microsoft.com/office/officeart/2005/8/layout/cycle7"/>
    <dgm:cxn modelId="{D2B1C7F7-0D27-41AC-8DEE-D6ED18F57AA2}" srcId="{9FA6057E-D7DC-4075-BBE2-D7AC437B9521}" destId="{7989A7E3-3120-48A8-9BC2-90DF54BF08D7}" srcOrd="0" destOrd="0" parTransId="{43EA0318-A76F-4138-AEC1-F7E0591E9C20}" sibTransId="{8872C408-8C90-47A6-AA5B-83920B5FC7BC}"/>
    <dgm:cxn modelId="{ACCDB7EE-F59A-422B-98E3-4E823DEF5189}" type="presOf" srcId="{7989A7E3-3120-48A8-9BC2-90DF54BF08D7}" destId="{ADC6AB5F-96F5-4BA9-B419-2F3CCBFDCE4C}" srcOrd="0" destOrd="0" presId="urn:microsoft.com/office/officeart/2005/8/layout/cycle7"/>
    <dgm:cxn modelId="{F0B9E438-5030-4ED9-9494-EEA5D0DEC006}" type="presOf" srcId="{3642BD6B-ADD1-4717-AED9-7084D697D314}" destId="{F1D83276-4284-4154-BF19-2E249B74CCC5}" srcOrd="0" destOrd="0" presId="urn:microsoft.com/office/officeart/2005/8/layout/cycle7"/>
    <dgm:cxn modelId="{4F0F8DF4-046F-4FED-89FF-B1965417C1D2}" srcId="{9FA6057E-D7DC-4075-BBE2-D7AC437B9521}" destId="{8B15C05F-392C-4394-9212-91BDF1B3EEC7}" srcOrd="2" destOrd="0" parTransId="{B8BC65D2-B037-4B26-8346-D088363808B7}" sibTransId="{3642BD6B-ADD1-4717-AED9-7084D697D314}"/>
    <dgm:cxn modelId="{406E1670-4764-4F69-A298-6C18ED0C26CA}" type="presParOf" srcId="{41B577FD-A07F-4B0F-8D13-C272032CF019}" destId="{ADC6AB5F-96F5-4BA9-B419-2F3CCBFDCE4C}" srcOrd="0" destOrd="0" presId="urn:microsoft.com/office/officeart/2005/8/layout/cycle7"/>
    <dgm:cxn modelId="{F517992D-38D3-4144-A78E-A4E1D903E858}" type="presParOf" srcId="{41B577FD-A07F-4B0F-8D13-C272032CF019}" destId="{8D4E0816-1C13-4A44-B930-053EEF9BB1B4}" srcOrd="1" destOrd="0" presId="urn:microsoft.com/office/officeart/2005/8/layout/cycle7"/>
    <dgm:cxn modelId="{1796B8F4-0269-476D-8DED-FCEEB451DB44}" type="presParOf" srcId="{8D4E0816-1C13-4A44-B930-053EEF9BB1B4}" destId="{CAA2106C-7B4E-4D90-9D92-DBA0B6575E55}" srcOrd="0" destOrd="0" presId="urn:microsoft.com/office/officeart/2005/8/layout/cycle7"/>
    <dgm:cxn modelId="{AC8AEFD0-D058-4C3F-AFC9-AB738BCED39C}" type="presParOf" srcId="{41B577FD-A07F-4B0F-8D13-C272032CF019}" destId="{EE501B1C-AE65-4606-B8C3-916A1B7533FF}" srcOrd="2" destOrd="0" presId="urn:microsoft.com/office/officeart/2005/8/layout/cycle7"/>
    <dgm:cxn modelId="{A610B533-A9BB-446E-97B3-F2D0D157C3BC}" type="presParOf" srcId="{41B577FD-A07F-4B0F-8D13-C272032CF019}" destId="{69EB889B-BC8A-4CF4-AA48-69392F869A94}" srcOrd="3" destOrd="0" presId="urn:microsoft.com/office/officeart/2005/8/layout/cycle7"/>
    <dgm:cxn modelId="{113D93B1-277C-46BB-BA21-A72961D22FDF}" type="presParOf" srcId="{69EB889B-BC8A-4CF4-AA48-69392F869A94}" destId="{6AD2E590-B17A-4A96-86BD-1E606FB47F86}" srcOrd="0" destOrd="0" presId="urn:microsoft.com/office/officeart/2005/8/layout/cycle7"/>
    <dgm:cxn modelId="{170420AE-C95D-4DBD-A91E-A7B74074EEB5}" type="presParOf" srcId="{41B577FD-A07F-4B0F-8D13-C272032CF019}" destId="{A1F3E301-C006-4405-B31C-4C58602C2E69}" srcOrd="4" destOrd="0" presId="urn:microsoft.com/office/officeart/2005/8/layout/cycle7"/>
    <dgm:cxn modelId="{E66C7F27-A4FC-4694-A5AF-D851EAF4BE79}" type="presParOf" srcId="{41B577FD-A07F-4B0F-8D13-C272032CF019}" destId="{F1D83276-4284-4154-BF19-2E249B74CCC5}" srcOrd="5" destOrd="0" presId="urn:microsoft.com/office/officeart/2005/8/layout/cycle7"/>
    <dgm:cxn modelId="{E8AC1A8D-71BC-4E25-A924-E03D486B2568}" type="presParOf" srcId="{F1D83276-4284-4154-BF19-2E249B74CCC5}" destId="{4D59FB91-C152-45B0-936C-44C942F12644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12AE516-CB9F-4948-9735-F67D1416E114}" type="doc">
      <dgm:prSet loTypeId="urn:microsoft.com/office/officeart/2008/layout/VerticalCurvedList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2E40FD7-1E66-4C9B-AA3A-0758FD98A034}">
      <dgm:prSet phldrT="[Text]" custT="1"/>
      <dgm:spPr/>
      <dgm:t>
        <a:bodyPr/>
        <a:lstStyle/>
        <a:p>
          <a:r>
            <a:rPr lang="en-US" sz="1800" dirty="0" err="1" smtClean="0">
              <a:latin typeface="Calibri" pitchFamily="34" charset="0"/>
              <a:cs typeface="Calibri" pitchFamily="34" charset="0"/>
            </a:rPr>
            <a:t>Wizarah</a:t>
          </a:r>
          <a:r>
            <a:rPr lang="en-US" sz="1800" dirty="0" smtClean="0">
              <a:latin typeface="Calibri" pitchFamily="34" charset="0"/>
              <a:cs typeface="Calibri" pitchFamily="34" charset="0"/>
            </a:rPr>
            <a:t> (</a:t>
          </a:r>
          <a:r>
            <a:rPr lang="en-US" sz="1800" dirty="0" err="1" smtClean="0">
              <a:latin typeface="Calibri" pitchFamily="34" charset="0"/>
              <a:cs typeface="Calibri" pitchFamily="34" charset="0"/>
            </a:rPr>
            <a:t>kementrian</a:t>
          </a:r>
          <a:r>
            <a:rPr lang="en-US" sz="1800" dirty="0" smtClean="0">
              <a:latin typeface="Calibri" pitchFamily="34" charset="0"/>
              <a:cs typeface="Calibri" pitchFamily="34" charset="0"/>
            </a:rPr>
            <a:t>) </a:t>
          </a:r>
          <a:r>
            <a:rPr lang="en-US" sz="1800" dirty="0" err="1" smtClean="0">
              <a:latin typeface="Calibri" pitchFamily="34" charset="0"/>
              <a:cs typeface="Calibri" pitchFamily="34" charset="0"/>
            </a:rPr>
            <a:t>dan</a:t>
          </a:r>
          <a:r>
            <a:rPr lang="en-US" sz="1800" dirty="0" smtClean="0">
              <a:latin typeface="Calibri" pitchFamily="34" charset="0"/>
              <a:cs typeface="Calibri" pitchFamily="34" charset="0"/>
            </a:rPr>
            <a:t> </a:t>
          </a:r>
          <a:r>
            <a:rPr lang="en-US" sz="1800" dirty="0" err="1" smtClean="0">
              <a:latin typeface="Calibri" pitchFamily="34" charset="0"/>
              <a:cs typeface="Calibri" pitchFamily="34" charset="0"/>
            </a:rPr>
            <a:t>pembagiannya</a:t>
          </a:r>
          <a:endParaRPr lang="en-US" sz="1800" dirty="0">
            <a:latin typeface="Calibri" pitchFamily="34" charset="0"/>
            <a:cs typeface="Calibri" pitchFamily="34" charset="0"/>
          </a:endParaRPr>
        </a:p>
      </dgm:t>
    </dgm:pt>
    <dgm:pt modelId="{14CE2226-C1BF-468B-9074-25BBF3A63D80}" type="parTrans" cxnId="{DC3049FC-8D2F-4B14-B0BC-F2C7972785D9}">
      <dgm:prSet/>
      <dgm:spPr/>
      <dgm:t>
        <a:bodyPr/>
        <a:lstStyle/>
        <a:p>
          <a:endParaRPr lang="en-US"/>
        </a:p>
      </dgm:t>
    </dgm:pt>
    <dgm:pt modelId="{1D615343-AD5D-45DD-A5AD-C17F1DD8EE67}" type="sibTrans" cxnId="{DC3049FC-8D2F-4B14-B0BC-F2C7972785D9}">
      <dgm:prSet/>
      <dgm:spPr/>
      <dgm:t>
        <a:bodyPr/>
        <a:lstStyle/>
        <a:p>
          <a:endParaRPr lang="en-US"/>
        </a:p>
      </dgm:t>
    </dgm:pt>
    <dgm:pt modelId="{66C56A43-E8A0-499C-B6F6-E2184984C968}">
      <dgm:prSet custT="1"/>
      <dgm:spPr/>
      <dgm:t>
        <a:bodyPr/>
        <a:lstStyle/>
        <a:p>
          <a:r>
            <a:rPr lang="en-US" sz="1800" dirty="0" err="1" smtClean="0">
              <a:latin typeface="Calibri" pitchFamily="34" charset="0"/>
              <a:cs typeface="Calibri" pitchFamily="34" charset="0"/>
            </a:rPr>
            <a:t>Persoalan</a:t>
          </a:r>
          <a:r>
            <a:rPr lang="en-US" sz="1800" dirty="0" smtClean="0">
              <a:latin typeface="Calibri" pitchFamily="34" charset="0"/>
              <a:cs typeface="Calibri" pitchFamily="34" charset="0"/>
            </a:rPr>
            <a:t> </a:t>
          </a:r>
          <a:r>
            <a:rPr lang="en-US" sz="1800" dirty="0" err="1" smtClean="0">
              <a:latin typeface="Calibri" pitchFamily="34" charset="0"/>
              <a:cs typeface="Calibri" pitchFamily="34" charset="0"/>
            </a:rPr>
            <a:t>imamah</a:t>
          </a:r>
          <a:r>
            <a:rPr lang="en-US" sz="1800" dirty="0" smtClean="0">
              <a:latin typeface="Calibri" pitchFamily="34" charset="0"/>
              <a:cs typeface="Calibri" pitchFamily="34" charset="0"/>
            </a:rPr>
            <a:t> ( </a:t>
          </a:r>
          <a:r>
            <a:rPr lang="en-US" sz="1800" dirty="0" err="1" smtClean="0">
              <a:latin typeface="Calibri" pitchFamily="34" charset="0"/>
              <a:cs typeface="Calibri" pitchFamily="34" charset="0"/>
            </a:rPr>
            <a:t>hak</a:t>
          </a:r>
          <a:r>
            <a:rPr lang="en-US" sz="1800" dirty="0" smtClean="0">
              <a:latin typeface="Calibri" pitchFamily="34" charset="0"/>
              <a:cs typeface="Calibri" pitchFamily="34" charset="0"/>
            </a:rPr>
            <a:t>, </a:t>
          </a:r>
          <a:r>
            <a:rPr lang="en-US" sz="1800" dirty="0" err="1" smtClean="0">
              <a:latin typeface="Calibri" pitchFamily="34" charset="0"/>
              <a:cs typeface="Calibri" pitchFamily="34" charset="0"/>
            </a:rPr>
            <a:t>kewajibannya</a:t>
          </a:r>
          <a:r>
            <a:rPr lang="en-US" sz="1800" dirty="0" smtClean="0">
              <a:latin typeface="Calibri" pitchFamily="34" charset="0"/>
              <a:cs typeface="Calibri" pitchFamily="34" charset="0"/>
            </a:rPr>
            <a:t>)</a:t>
          </a:r>
          <a:endParaRPr lang="en-US" sz="1800" dirty="0">
            <a:latin typeface="Calibri" pitchFamily="34" charset="0"/>
            <a:cs typeface="Calibri" pitchFamily="34" charset="0"/>
          </a:endParaRPr>
        </a:p>
      </dgm:t>
    </dgm:pt>
    <dgm:pt modelId="{628C7344-881E-4AB7-B423-16BACBA7884F}" type="parTrans" cxnId="{E6ED290D-330A-408D-A301-C7A9F884EAAD}">
      <dgm:prSet/>
      <dgm:spPr/>
      <dgm:t>
        <a:bodyPr/>
        <a:lstStyle/>
        <a:p>
          <a:endParaRPr lang="en-US"/>
        </a:p>
      </dgm:t>
    </dgm:pt>
    <dgm:pt modelId="{35591459-770F-4CBC-BBE0-095C1464EE42}" type="sibTrans" cxnId="{E6ED290D-330A-408D-A301-C7A9F884EAAD}">
      <dgm:prSet/>
      <dgm:spPr/>
      <dgm:t>
        <a:bodyPr/>
        <a:lstStyle/>
        <a:p>
          <a:endParaRPr lang="en-US"/>
        </a:p>
      </dgm:t>
    </dgm:pt>
    <dgm:pt modelId="{96EAAD97-13FF-4E61-87F9-B524A0057C55}">
      <dgm:prSet custT="1"/>
      <dgm:spPr/>
      <dgm:t>
        <a:bodyPr/>
        <a:lstStyle/>
        <a:p>
          <a:r>
            <a:rPr lang="en-US" sz="1800" smtClean="0">
              <a:latin typeface="Calibri" pitchFamily="34" charset="0"/>
              <a:cs typeface="Calibri" pitchFamily="34" charset="0"/>
            </a:rPr>
            <a:t>Persoalan rakyat (status, hak, dan kewajibannya)</a:t>
          </a:r>
          <a:endParaRPr lang="en-US" sz="1800" dirty="0">
            <a:latin typeface="Calibri" pitchFamily="34" charset="0"/>
            <a:cs typeface="Calibri" pitchFamily="34" charset="0"/>
          </a:endParaRPr>
        </a:p>
      </dgm:t>
    </dgm:pt>
    <dgm:pt modelId="{E27485C4-8B91-43E7-B026-2B3A8ABC456C}" type="parTrans" cxnId="{155661C9-2C2F-4BC2-BAA8-13AD2DF93FFA}">
      <dgm:prSet/>
      <dgm:spPr/>
      <dgm:t>
        <a:bodyPr/>
        <a:lstStyle/>
        <a:p>
          <a:endParaRPr lang="en-US"/>
        </a:p>
      </dgm:t>
    </dgm:pt>
    <dgm:pt modelId="{C6BD7CF2-5627-41C0-8B84-51EC12C54BB3}" type="sibTrans" cxnId="{155661C9-2C2F-4BC2-BAA8-13AD2DF93FFA}">
      <dgm:prSet/>
      <dgm:spPr/>
      <dgm:t>
        <a:bodyPr/>
        <a:lstStyle/>
        <a:p>
          <a:endParaRPr lang="en-US"/>
        </a:p>
      </dgm:t>
    </dgm:pt>
    <dgm:pt modelId="{EF3F8096-9ADF-4CAA-899C-9B6E45C0053C}">
      <dgm:prSet custT="1"/>
      <dgm:spPr/>
      <dgm:t>
        <a:bodyPr/>
        <a:lstStyle/>
        <a:p>
          <a:r>
            <a:rPr lang="en-US" sz="1800" dirty="0" err="1" smtClean="0">
              <a:latin typeface="Calibri" pitchFamily="34" charset="0"/>
              <a:cs typeface="Calibri" pitchFamily="34" charset="0"/>
            </a:rPr>
            <a:t>Persoalan</a:t>
          </a:r>
          <a:r>
            <a:rPr lang="en-US" sz="1800" dirty="0" smtClean="0">
              <a:latin typeface="Calibri" pitchFamily="34" charset="0"/>
              <a:cs typeface="Calibri" pitchFamily="34" charset="0"/>
            </a:rPr>
            <a:t> </a:t>
          </a:r>
          <a:r>
            <a:rPr lang="en-US" sz="1800" dirty="0" err="1" smtClean="0">
              <a:latin typeface="Calibri" pitchFamily="34" charset="0"/>
              <a:cs typeface="Calibri" pitchFamily="34" charset="0"/>
            </a:rPr>
            <a:t>baiat</a:t>
          </a:r>
          <a:r>
            <a:rPr lang="en-US" sz="1800" dirty="0" smtClean="0">
              <a:latin typeface="Calibri" pitchFamily="34" charset="0"/>
              <a:cs typeface="Calibri" pitchFamily="34" charset="0"/>
            </a:rPr>
            <a:t> (</a:t>
          </a:r>
          <a:r>
            <a:rPr lang="en-US" sz="1800" dirty="0" err="1" smtClean="0">
              <a:latin typeface="Calibri" pitchFamily="34" charset="0"/>
              <a:cs typeface="Calibri" pitchFamily="34" charset="0"/>
            </a:rPr>
            <a:t>sumpah</a:t>
          </a:r>
          <a:r>
            <a:rPr lang="en-US" sz="1800" dirty="0" smtClean="0">
              <a:latin typeface="Calibri" pitchFamily="34" charset="0"/>
              <a:cs typeface="Calibri" pitchFamily="34" charset="0"/>
            </a:rPr>
            <a:t> </a:t>
          </a:r>
          <a:r>
            <a:rPr lang="en-US" sz="1800" dirty="0" err="1" smtClean="0">
              <a:latin typeface="Calibri" pitchFamily="34" charset="0"/>
              <a:cs typeface="Calibri" pitchFamily="34" charset="0"/>
            </a:rPr>
            <a:t>setia</a:t>
          </a:r>
          <a:r>
            <a:rPr lang="en-US" sz="1800" dirty="0" smtClean="0">
              <a:latin typeface="Calibri" pitchFamily="34" charset="0"/>
              <a:cs typeface="Calibri" pitchFamily="34" charset="0"/>
            </a:rPr>
            <a:t>)</a:t>
          </a:r>
          <a:endParaRPr lang="en-US" sz="1800" dirty="0">
            <a:latin typeface="Calibri" pitchFamily="34" charset="0"/>
            <a:cs typeface="Calibri" pitchFamily="34" charset="0"/>
          </a:endParaRPr>
        </a:p>
      </dgm:t>
    </dgm:pt>
    <dgm:pt modelId="{B8512130-B648-4978-AF3C-CA57D1D3F499}" type="parTrans" cxnId="{4A13CA41-1647-41DE-9A4F-CD4AE3816E85}">
      <dgm:prSet/>
      <dgm:spPr/>
      <dgm:t>
        <a:bodyPr/>
        <a:lstStyle/>
        <a:p>
          <a:endParaRPr lang="en-US"/>
        </a:p>
      </dgm:t>
    </dgm:pt>
    <dgm:pt modelId="{62937A66-E060-479A-BDE3-DD86B00E5B0E}" type="sibTrans" cxnId="{4A13CA41-1647-41DE-9A4F-CD4AE3816E85}">
      <dgm:prSet/>
      <dgm:spPr/>
      <dgm:t>
        <a:bodyPr/>
        <a:lstStyle/>
        <a:p>
          <a:endParaRPr lang="en-US"/>
        </a:p>
      </dgm:t>
    </dgm:pt>
    <dgm:pt modelId="{9D61133A-D48C-4AA4-A993-238353BFD4C6}">
      <dgm:prSet custT="1"/>
      <dgm:spPr/>
      <dgm:t>
        <a:bodyPr/>
        <a:lstStyle/>
        <a:p>
          <a:r>
            <a:rPr lang="en-US" sz="1800" dirty="0" err="1" smtClean="0">
              <a:latin typeface="Calibri" pitchFamily="34" charset="0"/>
              <a:cs typeface="Calibri" pitchFamily="34" charset="0"/>
            </a:rPr>
            <a:t>Persolan</a:t>
          </a:r>
          <a:r>
            <a:rPr lang="en-US" sz="1800" dirty="0" smtClean="0">
              <a:latin typeface="Calibri" pitchFamily="34" charset="0"/>
              <a:cs typeface="Calibri" pitchFamily="34" charset="0"/>
            </a:rPr>
            <a:t> </a:t>
          </a:r>
          <a:r>
            <a:rPr lang="en-US" sz="1800" dirty="0" err="1" smtClean="0">
              <a:latin typeface="Calibri" pitchFamily="34" charset="0"/>
              <a:cs typeface="Calibri" pitchFamily="34" charset="0"/>
            </a:rPr>
            <a:t>waliyyul</a:t>
          </a:r>
          <a:r>
            <a:rPr lang="en-US" sz="1800" dirty="0" smtClean="0">
              <a:latin typeface="Calibri" pitchFamily="34" charset="0"/>
              <a:cs typeface="Calibri" pitchFamily="34" charset="0"/>
            </a:rPr>
            <a:t> ‘</a:t>
          </a:r>
          <a:r>
            <a:rPr lang="en-US" sz="1800" dirty="0" err="1" smtClean="0">
              <a:latin typeface="Calibri" pitchFamily="34" charset="0"/>
              <a:cs typeface="Calibri" pitchFamily="34" charset="0"/>
            </a:rPr>
            <a:t>ahdi</a:t>
          </a:r>
          <a:r>
            <a:rPr lang="en-US" sz="1800" dirty="0" smtClean="0">
              <a:latin typeface="Calibri" pitchFamily="34" charset="0"/>
              <a:cs typeface="Calibri" pitchFamily="34" charset="0"/>
            </a:rPr>
            <a:t> (</a:t>
          </a:r>
          <a:r>
            <a:rPr lang="en-US" sz="1800" dirty="0" err="1" smtClean="0">
              <a:latin typeface="Calibri" pitchFamily="34" charset="0"/>
              <a:cs typeface="Calibri" pitchFamily="34" charset="0"/>
            </a:rPr>
            <a:t>pemimpin</a:t>
          </a:r>
          <a:r>
            <a:rPr lang="en-US" sz="1800" dirty="0" smtClean="0">
              <a:latin typeface="Calibri" pitchFamily="34" charset="0"/>
              <a:cs typeface="Calibri" pitchFamily="34" charset="0"/>
            </a:rPr>
            <a:t>/</a:t>
          </a:r>
          <a:r>
            <a:rPr lang="en-US" sz="1800" dirty="0" err="1" smtClean="0">
              <a:latin typeface="Calibri" pitchFamily="34" charset="0"/>
              <a:cs typeface="Calibri" pitchFamily="34" charset="0"/>
            </a:rPr>
            <a:t>khalifah</a:t>
          </a:r>
          <a:r>
            <a:rPr lang="en-US" sz="1800" dirty="0" smtClean="0">
              <a:latin typeface="Calibri" pitchFamily="34" charset="0"/>
              <a:cs typeface="Calibri" pitchFamily="34" charset="0"/>
            </a:rPr>
            <a:t>)</a:t>
          </a:r>
          <a:endParaRPr lang="en-US" sz="1800" dirty="0">
            <a:latin typeface="Calibri" pitchFamily="34" charset="0"/>
            <a:cs typeface="Calibri" pitchFamily="34" charset="0"/>
          </a:endParaRPr>
        </a:p>
      </dgm:t>
    </dgm:pt>
    <dgm:pt modelId="{2F5BB2B6-7D6C-4D6F-B77C-B1A03025FD44}" type="parTrans" cxnId="{83BE7F45-DB28-4851-9873-2C90F6569D95}">
      <dgm:prSet/>
      <dgm:spPr/>
      <dgm:t>
        <a:bodyPr/>
        <a:lstStyle/>
        <a:p>
          <a:endParaRPr lang="en-US"/>
        </a:p>
      </dgm:t>
    </dgm:pt>
    <dgm:pt modelId="{0BC9F387-7EEE-499F-9DCB-33CDD5EA77FE}" type="sibTrans" cxnId="{83BE7F45-DB28-4851-9873-2C90F6569D95}">
      <dgm:prSet/>
      <dgm:spPr/>
      <dgm:t>
        <a:bodyPr/>
        <a:lstStyle/>
        <a:p>
          <a:endParaRPr lang="en-US"/>
        </a:p>
      </dgm:t>
    </dgm:pt>
    <dgm:pt modelId="{D17CA953-5319-4CE3-BC8D-FE9E5B66C7FD}">
      <dgm:prSet custT="1"/>
      <dgm:spPr/>
      <dgm:t>
        <a:bodyPr/>
        <a:lstStyle/>
        <a:p>
          <a:r>
            <a:rPr lang="en-US" sz="1800" dirty="0" err="1" smtClean="0">
              <a:latin typeface="Calibri" pitchFamily="34" charset="0"/>
              <a:cs typeface="Calibri" pitchFamily="34" charset="0"/>
            </a:rPr>
            <a:t>Persoalan</a:t>
          </a:r>
          <a:r>
            <a:rPr lang="en-US" sz="1800" dirty="0" smtClean="0">
              <a:latin typeface="Calibri" pitchFamily="34" charset="0"/>
              <a:cs typeface="Calibri" pitchFamily="34" charset="0"/>
            </a:rPr>
            <a:t> </a:t>
          </a:r>
          <a:r>
            <a:rPr lang="en-US" sz="1800" dirty="0" err="1" smtClean="0">
              <a:latin typeface="Calibri" pitchFamily="34" charset="0"/>
              <a:cs typeface="Calibri" pitchFamily="34" charset="0"/>
            </a:rPr>
            <a:t>perwakilan</a:t>
          </a:r>
          <a:r>
            <a:rPr lang="en-US" sz="1800" dirty="0" smtClean="0">
              <a:latin typeface="Calibri" pitchFamily="34" charset="0"/>
              <a:cs typeface="Calibri" pitchFamily="34" charset="0"/>
            </a:rPr>
            <a:t> </a:t>
          </a:r>
          <a:r>
            <a:rPr lang="en-US" sz="1800" dirty="0" err="1" smtClean="0">
              <a:latin typeface="Calibri" pitchFamily="34" charset="0"/>
              <a:cs typeface="Calibri" pitchFamily="34" charset="0"/>
            </a:rPr>
            <a:t>rakyat</a:t>
          </a:r>
          <a:r>
            <a:rPr lang="en-US" sz="1800" dirty="0" smtClean="0">
              <a:latin typeface="Calibri" pitchFamily="34" charset="0"/>
              <a:cs typeface="Calibri" pitchFamily="34" charset="0"/>
            </a:rPr>
            <a:t>  (</a:t>
          </a:r>
          <a:r>
            <a:rPr lang="en-US" sz="1800" dirty="0" err="1" smtClean="0">
              <a:latin typeface="Calibri" pitchFamily="34" charset="0"/>
              <a:cs typeface="Calibri" pitchFamily="34" charset="0"/>
            </a:rPr>
            <a:t>Ahlul</a:t>
          </a:r>
          <a:r>
            <a:rPr lang="en-US" sz="1800" dirty="0" smtClean="0">
              <a:latin typeface="Calibri" pitchFamily="34" charset="0"/>
              <a:cs typeface="Calibri" pitchFamily="34" charset="0"/>
            </a:rPr>
            <a:t> </a:t>
          </a:r>
          <a:r>
            <a:rPr lang="en-US" sz="1800" dirty="0" err="1" smtClean="0">
              <a:latin typeface="Calibri" pitchFamily="34" charset="0"/>
              <a:cs typeface="Calibri" pitchFamily="34" charset="0"/>
            </a:rPr>
            <a:t>Halli</a:t>
          </a:r>
          <a:r>
            <a:rPr lang="en-US" sz="1800" dirty="0" smtClean="0">
              <a:latin typeface="Calibri" pitchFamily="34" charset="0"/>
              <a:cs typeface="Calibri" pitchFamily="34" charset="0"/>
            </a:rPr>
            <a:t> </a:t>
          </a:r>
          <a:r>
            <a:rPr lang="en-US" sz="1800" dirty="0" err="1" smtClean="0">
              <a:latin typeface="Calibri" pitchFamily="34" charset="0"/>
              <a:cs typeface="Calibri" pitchFamily="34" charset="0"/>
            </a:rPr>
            <a:t>Wal</a:t>
          </a:r>
          <a:r>
            <a:rPr lang="en-US" sz="1800" dirty="0" smtClean="0">
              <a:latin typeface="Calibri" pitchFamily="34" charset="0"/>
              <a:cs typeface="Calibri" pitchFamily="34" charset="0"/>
            </a:rPr>
            <a:t> ‘</a:t>
          </a:r>
          <a:r>
            <a:rPr lang="en-US" sz="1800" dirty="0" err="1" smtClean="0">
              <a:latin typeface="Calibri" pitchFamily="34" charset="0"/>
              <a:cs typeface="Calibri" pitchFamily="34" charset="0"/>
            </a:rPr>
            <a:t>Aqdi</a:t>
          </a:r>
          <a:r>
            <a:rPr lang="en-US" sz="1800" dirty="0" smtClean="0">
              <a:latin typeface="Calibri" pitchFamily="34" charset="0"/>
              <a:cs typeface="Calibri" pitchFamily="34" charset="0"/>
            </a:rPr>
            <a:t>)</a:t>
          </a:r>
          <a:endParaRPr lang="en-US" sz="1800" dirty="0">
            <a:latin typeface="Calibri" pitchFamily="34" charset="0"/>
            <a:cs typeface="Calibri" pitchFamily="34" charset="0"/>
          </a:endParaRPr>
        </a:p>
      </dgm:t>
    </dgm:pt>
    <dgm:pt modelId="{62AC26EC-98F8-4EB7-8EF8-FD2B9A5A1796}" type="parTrans" cxnId="{7E396086-5351-44C7-8A9A-D33A7DFFC4CA}">
      <dgm:prSet/>
      <dgm:spPr/>
      <dgm:t>
        <a:bodyPr/>
        <a:lstStyle/>
        <a:p>
          <a:endParaRPr lang="en-US"/>
        </a:p>
      </dgm:t>
    </dgm:pt>
    <dgm:pt modelId="{3C3BA0C7-AFFF-401A-9111-052350769063}" type="sibTrans" cxnId="{7E396086-5351-44C7-8A9A-D33A7DFFC4CA}">
      <dgm:prSet/>
      <dgm:spPr/>
      <dgm:t>
        <a:bodyPr/>
        <a:lstStyle/>
        <a:p>
          <a:endParaRPr lang="en-US"/>
        </a:p>
      </dgm:t>
    </dgm:pt>
    <dgm:pt modelId="{806B1C31-005C-474E-96DF-3C4E33AD4C2C}">
      <dgm:prSet custT="1"/>
      <dgm:spPr/>
      <dgm:t>
        <a:bodyPr/>
        <a:lstStyle/>
        <a:p>
          <a:r>
            <a:rPr lang="en-US" sz="1800" smtClean="0">
              <a:latin typeface="Calibri" pitchFamily="34" charset="0"/>
              <a:cs typeface="Calibri" pitchFamily="34" charset="0"/>
            </a:rPr>
            <a:t>Persoalan perwakilan rakyat  (Ahlul Halli Wal ‘Aqdi)</a:t>
          </a:r>
          <a:endParaRPr lang="en-US" sz="1800" dirty="0">
            <a:latin typeface="Calibri" pitchFamily="34" charset="0"/>
            <a:cs typeface="Calibri" pitchFamily="34" charset="0"/>
          </a:endParaRPr>
        </a:p>
      </dgm:t>
    </dgm:pt>
    <dgm:pt modelId="{BF7DAF2F-639E-4E08-A59A-B640E7842801}" type="parTrans" cxnId="{A8C60EFB-38EC-4FD3-A2D3-6A949B6FEDD9}">
      <dgm:prSet/>
      <dgm:spPr/>
      <dgm:t>
        <a:bodyPr/>
        <a:lstStyle/>
        <a:p>
          <a:endParaRPr lang="en-US"/>
        </a:p>
      </dgm:t>
    </dgm:pt>
    <dgm:pt modelId="{BD696B34-D04F-4E0E-BC84-CBA543EA0BD8}" type="sibTrans" cxnId="{A8C60EFB-38EC-4FD3-A2D3-6A949B6FEDD9}">
      <dgm:prSet/>
      <dgm:spPr/>
      <dgm:t>
        <a:bodyPr/>
        <a:lstStyle/>
        <a:p>
          <a:endParaRPr lang="en-US"/>
        </a:p>
      </dgm:t>
    </dgm:pt>
    <dgm:pt modelId="{34C2CA14-73A5-45D4-91F4-4BE60D74D6C8}" type="pres">
      <dgm:prSet presAssocID="{112AE516-CB9F-4948-9735-F67D1416E114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BAE1CECA-0602-4A4D-ABB7-BCB2B65F7739}" type="pres">
      <dgm:prSet presAssocID="{112AE516-CB9F-4948-9735-F67D1416E114}" presName="Name1" presStyleCnt="0"/>
      <dgm:spPr/>
      <dgm:t>
        <a:bodyPr/>
        <a:lstStyle/>
        <a:p>
          <a:endParaRPr lang="en-US"/>
        </a:p>
      </dgm:t>
    </dgm:pt>
    <dgm:pt modelId="{C29CE312-E660-4795-9C60-D1E7EC7EFC9A}" type="pres">
      <dgm:prSet presAssocID="{112AE516-CB9F-4948-9735-F67D1416E114}" presName="cycle" presStyleCnt="0"/>
      <dgm:spPr/>
      <dgm:t>
        <a:bodyPr/>
        <a:lstStyle/>
        <a:p>
          <a:endParaRPr lang="en-US"/>
        </a:p>
      </dgm:t>
    </dgm:pt>
    <dgm:pt modelId="{2397AE3C-06F3-4562-8BB4-682BCE8AE96F}" type="pres">
      <dgm:prSet presAssocID="{112AE516-CB9F-4948-9735-F67D1416E114}" presName="srcNode" presStyleLbl="node1" presStyleIdx="0" presStyleCnt="7"/>
      <dgm:spPr/>
      <dgm:t>
        <a:bodyPr/>
        <a:lstStyle/>
        <a:p>
          <a:endParaRPr lang="en-US"/>
        </a:p>
      </dgm:t>
    </dgm:pt>
    <dgm:pt modelId="{557CBFEB-4F83-437B-98DE-9A156165FE68}" type="pres">
      <dgm:prSet presAssocID="{112AE516-CB9F-4948-9735-F67D1416E114}" presName="conn" presStyleLbl="parChTrans1D2" presStyleIdx="0" presStyleCnt="1"/>
      <dgm:spPr/>
      <dgm:t>
        <a:bodyPr/>
        <a:lstStyle/>
        <a:p>
          <a:endParaRPr lang="en-US"/>
        </a:p>
      </dgm:t>
    </dgm:pt>
    <dgm:pt modelId="{5042C285-8252-4142-A939-40C2CED9E6E1}" type="pres">
      <dgm:prSet presAssocID="{112AE516-CB9F-4948-9735-F67D1416E114}" presName="extraNode" presStyleLbl="node1" presStyleIdx="0" presStyleCnt="7"/>
      <dgm:spPr/>
      <dgm:t>
        <a:bodyPr/>
        <a:lstStyle/>
        <a:p>
          <a:endParaRPr lang="en-US"/>
        </a:p>
      </dgm:t>
    </dgm:pt>
    <dgm:pt modelId="{3A896B31-DD59-414A-A96C-DDE034AA1A22}" type="pres">
      <dgm:prSet presAssocID="{112AE516-CB9F-4948-9735-F67D1416E114}" presName="dstNode" presStyleLbl="node1" presStyleIdx="0" presStyleCnt="7"/>
      <dgm:spPr/>
      <dgm:t>
        <a:bodyPr/>
        <a:lstStyle/>
        <a:p>
          <a:endParaRPr lang="en-US"/>
        </a:p>
      </dgm:t>
    </dgm:pt>
    <dgm:pt modelId="{97ACC5EB-6C35-4B8F-BC04-65D6F37D208D}" type="pres">
      <dgm:prSet presAssocID="{66C56A43-E8A0-499C-B6F6-E2184984C968}" presName="text_1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EEA165A-AC5B-4C2D-9C25-0A71194453EE}" type="pres">
      <dgm:prSet presAssocID="{66C56A43-E8A0-499C-B6F6-E2184984C968}" presName="accent_1" presStyleCnt="0"/>
      <dgm:spPr/>
      <dgm:t>
        <a:bodyPr/>
        <a:lstStyle/>
        <a:p>
          <a:endParaRPr lang="en-US"/>
        </a:p>
      </dgm:t>
    </dgm:pt>
    <dgm:pt modelId="{AF31F6C5-99BC-42DB-B75C-36877C5BE4EC}" type="pres">
      <dgm:prSet presAssocID="{66C56A43-E8A0-499C-B6F6-E2184984C968}" presName="accentRepeatNode" presStyleLbl="solidFgAcc1" presStyleIdx="0" presStyleCnt="7"/>
      <dgm:spPr/>
      <dgm:t>
        <a:bodyPr/>
        <a:lstStyle/>
        <a:p>
          <a:endParaRPr lang="en-US"/>
        </a:p>
      </dgm:t>
    </dgm:pt>
    <dgm:pt modelId="{5CB25C55-87FB-42A5-B435-D877E74A4BDC}" type="pres">
      <dgm:prSet presAssocID="{96EAAD97-13FF-4E61-87F9-B524A0057C55}" presName="text_2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5172B52-C860-437B-B5F4-EEB6EC815A30}" type="pres">
      <dgm:prSet presAssocID="{96EAAD97-13FF-4E61-87F9-B524A0057C55}" presName="accent_2" presStyleCnt="0"/>
      <dgm:spPr/>
      <dgm:t>
        <a:bodyPr/>
        <a:lstStyle/>
        <a:p>
          <a:endParaRPr lang="en-US"/>
        </a:p>
      </dgm:t>
    </dgm:pt>
    <dgm:pt modelId="{E5905DCD-A923-4791-BB69-BC773B14B609}" type="pres">
      <dgm:prSet presAssocID="{96EAAD97-13FF-4E61-87F9-B524A0057C55}" presName="accentRepeatNode" presStyleLbl="solidFgAcc1" presStyleIdx="1" presStyleCnt="7" custLinFactNeighborY="1436"/>
      <dgm:spPr/>
      <dgm:t>
        <a:bodyPr/>
        <a:lstStyle/>
        <a:p>
          <a:endParaRPr lang="en-US"/>
        </a:p>
      </dgm:t>
    </dgm:pt>
    <dgm:pt modelId="{D0AD044B-AD3C-476E-A854-85F61D3E4F83}" type="pres">
      <dgm:prSet presAssocID="{EF3F8096-9ADF-4CAA-899C-9B6E45C0053C}" presName="text_3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5C94373-6330-4CC8-BB8B-21268C819E8D}" type="pres">
      <dgm:prSet presAssocID="{EF3F8096-9ADF-4CAA-899C-9B6E45C0053C}" presName="accent_3" presStyleCnt="0"/>
      <dgm:spPr/>
      <dgm:t>
        <a:bodyPr/>
        <a:lstStyle/>
        <a:p>
          <a:endParaRPr lang="en-US"/>
        </a:p>
      </dgm:t>
    </dgm:pt>
    <dgm:pt modelId="{FC22E32B-C1E4-44C0-90AE-6A4F285D869F}" type="pres">
      <dgm:prSet presAssocID="{EF3F8096-9ADF-4CAA-899C-9B6E45C0053C}" presName="accentRepeatNode" presStyleLbl="solidFgAcc1" presStyleIdx="2" presStyleCnt="7"/>
      <dgm:spPr>
        <a:blipFill rotWithShape="0">
          <a:blip xmlns:r="http://schemas.openxmlformats.org/officeDocument/2006/relationships" r:embed="rId1"/>
          <a:tile tx="0" ty="0" sx="100000" sy="100000" flip="none" algn="tl"/>
        </a:blipFill>
      </dgm:spPr>
      <dgm:t>
        <a:bodyPr/>
        <a:lstStyle/>
        <a:p>
          <a:endParaRPr lang="en-US"/>
        </a:p>
      </dgm:t>
    </dgm:pt>
    <dgm:pt modelId="{4FD2F5C9-DD53-4D38-A3A4-F6A5C8EB8F14}" type="pres">
      <dgm:prSet presAssocID="{D17CA953-5319-4CE3-BC8D-FE9E5B66C7FD}" presName="text_4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175AB9-5F83-4DC1-AE34-52ADF95D09EB}" type="pres">
      <dgm:prSet presAssocID="{D17CA953-5319-4CE3-BC8D-FE9E5B66C7FD}" presName="accent_4" presStyleCnt="0"/>
      <dgm:spPr/>
      <dgm:t>
        <a:bodyPr/>
        <a:lstStyle/>
        <a:p>
          <a:endParaRPr lang="en-US"/>
        </a:p>
      </dgm:t>
    </dgm:pt>
    <dgm:pt modelId="{4D21CBA8-303E-41B3-ADBC-DF085D3CEB59}" type="pres">
      <dgm:prSet presAssocID="{D17CA953-5319-4CE3-BC8D-FE9E5B66C7FD}" presName="accentRepeatNode" presStyleLbl="solidFgAcc1" presStyleIdx="3" presStyleCnt="7"/>
      <dgm:spPr>
        <a:blipFill rotWithShape="0">
          <a:blip xmlns:r="http://schemas.openxmlformats.org/officeDocument/2006/relationships" r:embed="rId2"/>
          <a:tile tx="0" ty="0" sx="100000" sy="100000" flip="none" algn="tl"/>
        </a:blipFill>
      </dgm:spPr>
      <dgm:t>
        <a:bodyPr/>
        <a:lstStyle/>
        <a:p>
          <a:endParaRPr lang="en-US"/>
        </a:p>
      </dgm:t>
    </dgm:pt>
    <dgm:pt modelId="{ACDA8E97-A995-4BFA-BC23-A1A8A252EC4D}" type="pres">
      <dgm:prSet presAssocID="{9D61133A-D48C-4AA4-A993-238353BFD4C6}" presName="text_5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EDF4DB1-52F9-424C-BE96-85D1D1E7313B}" type="pres">
      <dgm:prSet presAssocID="{9D61133A-D48C-4AA4-A993-238353BFD4C6}" presName="accent_5" presStyleCnt="0"/>
      <dgm:spPr/>
      <dgm:t>
        <a:bodyPr/>
        <a:lstStyle/>
        <a:p>
          <a:endParaRPr lang="en-US"/>
        </a:p>
      </dgm:t>
    </dgm:pt>
    <dgm:pt modelId="{9FD9CF6E-3810-483F-840C-9D3B29FBE394}" type="pres">
      <dgm:prSet presAssocID="{9D61133A-D48C-4AA4-A993-238353BFD4C6}" presName="accentRepeatNode" presStyleLbl="solidFgAcc1" presStyleIdx="4" presStyleCnt="7"/>
      <dgm:spPr>
        <a:blipFill rotWithShape="0">
          <a:blip xmlns:r="http://schemas.openxmlformats.org/officeDocument/2006/relationships" r:embed="rId3"/>
          <a:tile tx="0" ty="0" sx="100000" sy="100000" flip="none" algn="tl"/>
        </a:blipFill>
      </dgm:spPr>
      <dgm:t>
        <a:bodyPr/>
        <a:lstStyle/>
        <a:p>
          <a:endParaRPr lang="en-US"/>
        </a:p>
      </dgm:t>
    </dgm:pt>
    <dgm:pt modelId="{6763F34F-C625-495B-8A56-4EE93C029E04}" type="pres">
      <dgm:prSet presAssocID="{806B1C31-005C-474E-96DF-3C4E33AD4C2C}" presName="text_6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7C1B08-0FB3-4410-B49F-95DCC350F5EE}" type="pres">
      <dgm:prSet presAssocID="{806B1C31-005C-474E-96DF-3C4E33AD4C2C}" presName="accent_6" presStyleCnt="0"/>
      <dgm:spPr/>
      <dgm:t>
        <a:bodyPr/>
        <a:lstStyle/>
        <a:p>
          <a:endParaRPr lang="en-US"/>
        </a:p>
      </dgm:t>
    </dgm:pt>
    <dgm:pt modelId="{755C6E8C-2DD1-4108-B96F-52ECF6795B9A}" type="pres">
      <dgm:prSet presAssocID="{806B1C31-005C-474E-96DF-3C4E33AD4C2C}" presName="accentRepeatNode" presStyleLbl="solidFgAcc1" presStyleIdx="5" presStyleCnt="7"/>
      <dgm:spPr>
        <a:blipFill rotWithShape="0">
          <a:blip xmlns:r="http://schemas.openxmlformats.org/officeDocument/2006/relationships" r:embed="rId4"/>
          <a:tile tx="0" ty="0" sx="100000" sy="100000" flip="none" algn="tl"/>
        </a:blipFill>
      </dgm:spPr>
      <dgm:t>
        <a:bodyPr/>
        <a:lstStyle/>
        <a:p>
          <a:endParaRPr lang="en-US"/>
        </a:p>
      </dgm:t>
    </dgm:pt>
    <dgm:pt modelId="{1D96C4B3-8251-4D11-BC96-93808759C1ED}" type="pres">
      <dgm:prSet presAssocID="{52E40FD7-1E66-4C9B-AA3A-0758FD98A034}" presName="text_7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50F6285-4FCC-4621-B398-3CB6A82AC48F}" type="pres">
      <dgm:prSet presAssocID="{52E40FD7-1E66-4C9B-AA3A-0758FD98A034}" presName="accent_7" presStyleCnt="0"/>
      <dgm:spPr/>
      <dgm:t>
        <a:bodyPr/>
        <a:lstStyle/>
        <a:p>
          <a:endParaRPr lang="en-US"/>
        </a:p>
      </dgm:t>
    </dgm:pt>
    <dgm:pt modelId="{296A90A3-3716-420F-834E-AB58AB4E163E}" type="pres">
      <dgm:prSet presAssocID="{52E40FD7-1E66-4C9B-AA3A-0758FD98A034}" presName="accentRepeatNode" presStyleLbl="solidFgAcc1" presStyleIdx="6" presStyleCnt="7"/>
      <dgm:spPr>
        <a:blipFill rotWithShape="0">
          <a:blip xmlns:r="http://schemas.openxmlformats.org/officeDocument/2006/relationships" r:embed="rId5"/>
          <a:tile tx="0" ty="0" sx="100000" sy="100000" flip="none" algn="tl"/>
        </a:blipFill>
      </dgm:spPr>
      <dgm:t>
        <a:bodyPr/>
        <a:lstStyle/>
        <a:p>
          <a:endParaRPr lang="en-US"/>
        </a:p>
      </dgm:t>
    </dgm:pt>
  </dgm:ptLst>
  <dgm:cxnLst>
    <dgm:cxn modelId="{8E17AB21-4B3C-46C7-8920-91A8077237F3}" type="presOf" srcId="{35591459-770F-4CBC-BBE0-095C1464EE42}" destId="{557CBFEB-4F83-437B-98DE-9A156165FE68}" srcOrd="0" destOrd="0" presId="urn:microsoft.com/office/officeart/2008/layout/VerticalCurvedList"/>
    <dgm:cxn modelId="{C68DAAA7-404C-46F7-86C8-0F27203B87E3}" type="presOf" srcId="{112AE516-CB9F-4948-9735-F67D1416E114}" destId="{34C2CA14-73A5-45D4-91F4-4BE60D74D6C8}" srcOrd="0" destOrd="0" presId="urn:microsoft.com/office/officeart/2008/layout/VerticalCurvedList"/>
    <dgm:cxn modelId="{37750BFA-DBE0-46E3-A5D4-3ACF221B7961}" type="presOf" srcId="{9D61133A-D48C-4AA4-A993-238353BFD4C6}" destId="{ACDA8E97-A995-4BFA-BC23-A1A8A252EC4D}" srcOrd="0" destOrd="0" presId="urn:microsoft.com/office/officeart/2008/layout/VerticalCurvedList"/>
    <dgm:cxn modelId="{9F481683-3B69-452B-A135-AC53F7F0F2B0}" type="presOf" srcId="{66C56A43-E8A0-499C-B6F6-E2184984C968}" destId="{97ACC5EB-6C35-4B8F-BC04-65D6F37D208D}" srcOrd="0" destOrd="0" presId="urn:microsoft.com/office/officeart/2008/layout/VerticalCurvedList"/>
    <dgm:cxn modelId="{155661C9-2C2F-4BC2-BAA8-13AD2DF93FFA}" srcId="{112AE516-CB9F-4948-9735-F67D1416E114}" destId="{96EAAD97-13FF-4E61-87F9-B524A0057C55}" srcOrd="1" destOrd="0" parTransId="{E27485C4-8B91-43E7-B026-2B3A8ABC456C}" sibTransId="{C6BD7CF2-5627-41C0-8B84-51EC12C54BB3}"/>
    <dgm:cxn modelId="{7E396086-5351-44C7-8A9A-D33A7DFFC4CA}" srcId="{112AE516-CB9F-4948-9735-F67D1416E114}" destId="{D17CA953-5319-4CE3-BC8D-FE9E5B66C7FD}" srcOrd="3" destOrd="0" parTransId="{62AC26EC-98F8-4EB7-8EF8-FD2B9A5A1796}" sibTransId="{3C3BA0C7-AFFF-401A-9111-052350769063}"/>
    <dgm:cxn modelId="{48DAC28C-7859-4182-90F2-C807ECC597A9}" type="presOf" srcId="{806B1C31-005C-474E-96DF-3C4E33AD4C2C}" destId="{6763F34F-C625-495B-8A56-4EE93C029E04}" srcOrd="0" destOrd="0" presId="urn:microsoft.com/office/officeart/2008/layout/VerticalCurvedList"/>
    <dgm:cxn modelId="{DC3049FC-8D2F-4B14-B0BC-F2C7972785D9}" srcId="{112AE516-CB9F-4948-9735-F67D1416E114}" destId="{52E40FD7-1E66-4C9B-AA3A-0758FD98A034}" srcOrd="6" destOrd="0" parTransId="{14CE2226-C1BF-468B-9074-25BBF3A63D80}" sibTransId="{1D615343-AD5D-45DD-A5AD-C17F1DD8EE67}"/>
    <dgm:cxn modelId="{4A13CA41-1647-41DE-9A4F-CD4AE3816E85}" srcId="{112AE516-CB9F-4948-9735-F67D1416E114}" destId="{EF3F8096-9ADF-4CAA-899C-9B6E45C0053C}" srcOrd="2" destOrd="0" parTransId="{B8512130-B648-4978-AF3C-CA57D1D3F499}" sibTransId="{62937A66-E060-479A-BDE3-DD86B00E5B0E}"/>
    <dgm:cxn modelId="{A8C60EFB-38EC-4FD3-A2D3-6A949B6FEDD9}" srcId="{112AE516-CB9F-4948-9735-F67D1416E114}" destId="{806B1C31-005C-474E-96DF-3C4E33AD4C2C}" srcOrd="5" destOrd="0" parTransId="{BF7DAF2F-639E-4E08-A59A-B640E7842801}" sibTransId="{BD696B34-D04F-4E0E-BC84-CBA543EA0BD8}"/>
    <dgm:cxn modelId="{E40CA58C-45E2-46D5-86A7-D10B8EAA914B}" type="presOf" srcId="{96EAAD97-13FF-4E61-87F9-B524A0057C55}" destId="{5CB25C55-87FB-42A5-B435-D877E74A4BDC}" srcOrd="0" destOrd="0" presId="urn:microsoft.com/office/officeart/2008/layout/VerticalCurvedList"/>
    <dgm:cxn modelId="{8CE73711-0C6B-41BC-AA87-1E1730468007}" type="presOf" srcId="{52E40FD7-1E66-4C9B-AA3A-0758FD98A034}" destId="{1D96C4B3-8251-4D11-BC96-93808759C1ED}" srcOrd="0" destOrd="0" presId="urn:microsoft.com/office/officeart/2008/layout/VerticalCurvedList"/>
    <dgm:cxn modelId="{E6ED290D-330A-408D-A301-C7A9F884EAAD}" srcId="{112AE516-CB9F-4948-9735-F67D1416E114}" destId="{66C56A43-E8A0-499C-B6F6-E2184984C968}" srcOrd="0" destOrd="0" parTransId="{628C7344-881E-4AB7-B423-16BACBA7884F}" sibTransId="{35591459-770F-4CBC-BBE0-095C1464EE42}"/>
    <dgm:cxn modelId="{F8CD54C6-4A7E-44D4-828C-B68241AC84BC}" type="presOf" srcId="{D17CA953-5319-4CE3-BC8D-FE9E5B66C7FD}" destId="{4FD2F5C9-DD53-4D38-A3A4-F6A5C8EB8F14}" srcOrd="0" destOrd="0" presId="urn:microsoft.com/office/officeart/2008/layout/VerticalCurvedList"/>
    <dgm:cxn modelId="{83BE7F45-DB28-4851-9873-2C90F6569D95}" srcId="{112AE516-CB9F-4948-9735-F67D1416E114}" destId="{9D61133A-D48C-4AA4-A993-238353BFD4C6}" srcOrd="4" destOrd="0" parTransId="{2F5BB2B6-7D6C-4D6F-B77C-B1A03025FD44}" sibTransId="{0BC9F387-7EEE-499F-9DCB-33CDD5EA77FE}"/>
    <dgm:cxn modelId="{1D54B814-25BA-40EE-89DB-D3CAD9BD2CCA}" type="presOf" srcId="{EF3F8096-9ADF-4CAA-899C-9B6E45C0053C}" destId="{D0AD044B-AD3C-476E-A854-85F61D3E4F83}" srcOrd="0" destOrd="0" presId="urn:microsoft.com/office/officeart/2008/layout/VerticalCurvedList"/>
    <dgm:cxn modelId="{D62F3329-60CA-423F-A9B5-B14A751E2536}" type="presParOf" srcId="{34C2CA14-73A5-45D4-91F4-4BE60D74D6C8}" destId="{BAE1CECA-0602-4A4D-ABB7-BCB2B65F7739}" srcOrd="0" destOrd="0" presId="urn:microsoft.com/office/officeart/2008/layout/VerticalCurvedList"/>
    <dgm:cxn modelId="{B8339614-5C0A-4B17-A010-3244656321FB}" type="presParOf" srcId="{BAE1CECA-0602-4A4D-ABB7-BCB2B65F7739}" destId="{C29CE312-E660-4795-9C60-D1E7EC7EFC9A}" srcOrd="0" destOrd="0" presId="urn:microsoft.com/office/officeart/2008/layout/VerticalCurvedList"/>
    <dgm:cxn modelId="{24ECF4CA-34E9-4F5C-A63A-E5E228049947}" type="presParOf" srcId="{C29CE312-E660-4795-9C60-D1E7EC7EFC9A}" destId="{2397AE3C-06F3-4562-8BB4-682BCE8AE96F}" srcOrd="0" destOrd="0" presId="urn:microsoft.com/office/officeart/2008/layout/VerticalCurvedList"/>
    <dgm:cxn modelId="{2143CB5F-1439-4B2F-86F0-D2E7E8131122}" type="presParOf" srcId="{C29CE312-E660-4795-9C60-D1E7EC7EFC9A}" destId="{557CBFEB-4F83-437B-98DE-9A156165FE68}" srcOrd="1" destOrd="0" presId="urn:microsoft.com/office/officeart/2008/layout/VerticalCurvedList"/>
    <dgm:cxn modelId="{DA0BD20E-A906-40C1-9A5B-2E29AA08950A}" type="presParOf" srcId="{C29CE312-E660-4795-9C60-D1E7EC7EFC9A}" destId="{5042C285-8252-4142-A939-40C2CED9E6E1}" srcOrd="2" destOrd="0" presId="urn:microsoft.com/office/officeart/2008/layout/VerticalCurvedList"/>
    <dgm:cxn modelId="{C080CE20-69BE-4B8D-A362-42CCA8AFFF58}" type="presParOf" srcId="{C29CE312-E660-4795-9C60-D1E7EC7EFC9A}" destId="{3A896B31-DD59-414A-A96C-DDE034AA1A22}" srcOrd="3" destOrd="0" presId="urn:microsoft.com/office/officeart/2008/layout/VerticalCurvedList"/>
    <dgm:cxn modelId="{57BE78F4-6FC4-48E6-94D9-53E8463DE79C}" type="presParOf" srcId="{BAE1CECA-0602-4A4D-ABB7-BCB2B65F7739}" destId="{97ACC5EB-6C35-4B8F-BC04-65D6F37D208D}" srcOrd="1" destOrd="0" presId="urn:microsoft.com/office/officeart/2008/layout/VerticalCurvedList"/>
    <dgm:cxn modelId="{338D18EF-6FEE-468E-A421-350CE2C57E97}" type="presParOf" srcId="{BAE1CECA-0602-4A4D-ABB7-BCB2B65F7739}" destId="{6EEA165A-AC5B-4C2D-9C25-0A71194453EE}" srcOrd="2" destOrd="0" presId="urn:microsoft.com/office/officeart/2008/layout/VerticalCurvedList"/>
    <dgm:cxn modelId="{9019EA06-F4D6-441A-80EA-0FFDBD2885E3}" type="presParOf" srcId="{6EEA165A-AC5B-4C2D-9C25-0A71194453EE}" destId="{AF31F6C5-99BC-42DB-B75C-36877C5BE4EC}" srcOrd="0" destOrd="0" presId="urn:microsoft.com/office/officeart/2008/layout/VerticalCurvedList"/>
    <dgm:cxn modelId="{CB3E833C-086D-4077-99E5-503B8E99BFD9}" type="presParOf" srcId="{BAE1CECA-0602-4A4D-ABB7-BCB2B65F7739}" destId="{5CB25C55-87FB-42A5-B435-D877E74A4BDC}" srcOrd="3" destOrd="0" presId="urn:microsoft.com/office/officeart/2008/layout/VerticalCurvedList"/>
    <dgm:cxn modelId="{CC0441DE-DDA3-412F-A61B-E0144BA08D55}" type="presParOf" srcId="{BAE1CECA-0602-4A4D-ABB7-BCB2B65F7739}" destId="{95172B52-C860-437B-B5F4-EEB6EC815A30}" srcOrd="4" destOrd="0" presId="urn:microsoft.com/office/officeart/2008/layout/VerticalCurvedList"/>
    <dgm:cxn modelId="{39F5E1A6-9082-4715-99C6-64A47E3A3E98}" type="presParOf" srcId="{95172B52-C860-437B-B5F4-EEB6EC815A30}" destId="{E5905DCD-A923-4791-BB69-BC773B14B609}" srcOrd="0" destOrd="0" presId="urn:microsoft.com/office/officeart/2008/layout/VerticalCurvedList"/>
    <dgm:cxn modelId="{52B0B2DB-180B-4F36-9205-5A1958AA09D1}" type="presParOf" srcId="{BAE1CECA-0602-4A4D-ABB7-BCB2B65F7739}" destId="{D0AD044B-AD3C-476E-A854-85F61D3E4F83}" srcOrd="5" destOrd="0" presId="urn:microsoft.com/office/officeart/2008/layout/VerticalCurvedList"/>
    <dgm:cxn modelId="{0CFC7961-71C1-44D2-868C-7CBCFAA67302}" type="presParOf" srcId="{BAE1CECA-0602-4A4D-ABB7-BCB2B65F7739}" destId="{35C94373-6330-4CC8-BB8B-21268C819E8D}" srcOrd="6" destOrd="0" presId="urn:microsoft.com/office/officeart/2008/layout/VerticalCurvedList"/>
    <dgm:cxn modelId="{602B92E5-196D-4882-881E-694B8A74B110}" type="presParOf" srcId="{35C94373-6330-4CC8-BB8B-21268C819E8D}" destId="{FC22E32B-C1E4-44C0-90AE-6A4F285D869F}" srcOrd="0" destOrd="0" presId="urn:microsoft.com/office/officeart/2008/layout/VerticalCurvedList"/>
    <dgm:cxn modelId="{DF2421E8-78AF-4E8E-B5DC-A243F32CF3B9}" type="presParOf" srcId="{BAE1CECA-0602-4A4D-ABB7-BCB2B65F7739}" destId="{4FD2F5C9-DD53-4D38-A3A4-F6A5C8EB8F14}" srcOrd="7" destOrd="0" presId="urn:microsoft.com/office/officeart/2008/layout/VerticalCurvedList"/>
    <dgm:cxn modelId="{5EB7E2A5-3AF8-46C0-B062-5A6583C28C49}" type="presParOf" srcId="{BAE1CECA-0602-4A4D-ABB7-BCB2B65F7739}" destId="{39175AB9-5F83-4DC1-AE34-52ADF95D09EB}" srcOrd="8" destOrd="0" presId="urn:microsoft.com/office/officeart/2008/layout/VerticalCurvedList"/>
    <dgm:cxn modelId="{49B5A45A-27E6-4820-9341-E3A7D56B4218}" type="presParOf" srcId="{39175AB9-5F83-4DC1-AE34-52ADF95D09EB}" destId="{4D21CBA8-303E-41B3-ADBC-DF085D3CEB59}" srcOrd="0" destOrd="0" presId="urn:microsoft.com/office/officeart/2008/layout/VerticalCurvedList"/>
    <dgm:cxn modelId="{30B0220F-879B-47E3-9D0B-33F0A7B8F356}" type="presParOf" srcId="{BAE1CECA-0602-4A4D-ABB7-BCB2B65F7739}" destId="{ACDA8E97-A995-4BFA-BC23-A1A8A252EC4D}" srcOrd="9" destOrd="0" presId="urn:microsoft.com/office/officeart/2008/layout/VerticalCurvedList"/>
    <dgm:cxn modelId="{914A59B6-85C8-4719-8BE0-EE66EB568061}" type="presParOf" srcId="{BAE1CECA-0602-4A4D-ABB7-BCB2B65F7739}" destId="{DEDF4DB1-52F9-424C-BE96-85D1D1E7313B}" srcOrd="10" destOrd="0" presId="urn:microsoft.com/office/officeart/2008/layout/VerticalCurvedList"/>
    <dgm:cxn modelId="{9F8D551A-3AE6-4B4B-8DB4-5218BFBDCF58}" type="presParOf" srcId="{DEDF4DB1-52F9-424C-BE96-85D1D1E7313B}" destId="{9FD9CF6E-3810-483F-840C-9D3B29FBE394}" srcOrd="0" destOrd="0" presId="urn:microsoft.com/office/officeart/2008/layout/VerticalCurvedList"/>
    <dgm:cxn modelId="{04AF6BF5-0282-4C45-9E1E-EF134A61BC36}" type="presParOf" srcId="{BAE1CECA-0602-4A4D-ABB7-BCB2B65F7739}" destId="{6763F34F-C625-495B-8A56-4EE93C029E04}" srcOrd="11" destOrd="0" presId="urn:microsoft.com/office/officeart/2008/layout/VerticalCurvedList"/>
    <dgm:cxn modelId="{3329DABF-86FD-4982-BE87-5078F7613991}" type="presParOf" srcId="{BAE1CECA-0602-4A4D-ABB7-BCB2B65F7739}" destId="{ED7C1B08-0FB3-4410-B49F-95DCC350F5EE}" srcOrd="12" destOrd="0" presId="urn:microsoft.com/office/officeart/2008/layout/VerticalCurvedList"/>
    <dgm:cxn modelId="{99DC01CD-3C9E-4B9C-B47A-7A3C64C856E1}" type="presParOf" srcId="{ED7C1B08-0FB3-4410-B49F-95DCC350F5EE}" destId="{755C6E8C-2DD1-4108-B96F-52ECF6795B9A}" srcOrd="0" destOrd="0" presId="urn:microsoft.com/office/officeart/2008/layout/VerticalCurvedList"/>
    <dgm:cxn modelId="{0AEAC320-657B-4CFA-BB67-0657D20A35EE}" type="presParOf" srcId="{BAE1CECA-0602-4A4D-ABB7-BCB2B65F7739}" destId="{1D96C4B3-8251-4D11-BC96-93808759C1ED}" srcOrd="13" destOrd="0" presId="urn:microsoft.com/office/officeart/2008/layout/VerticalCurvedList"/>
    <dgm:cxn modelId="{967DC291-F6C5-4EE7-81E9-6965FEE1B514}" type="presParOf" srcId="{BAE1CECA-0602-4A4D-ABB7-BCB2B65F7739}" destId="{850F6285-4FCC-4621-B398-3CB6A82AC48F}" srcOrd="14" destOrd="0" presId="urn:microsoft.com/office/officeart/2008/layout/VerticalCurvedList"/>
    <dgm:cxn modelId="{2A016103-E0A2-4358-83D8-143C2EB6AF78}" type="presParOf" srcId="{850F6285-4FCC-4621-B398-3CB6A82AC48F}" destId="{296A90A3-3716-420F-834E-AB58AB4E163E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9E1B5A0-F871-4F64-9A21-E212D4DAAAAA}" type="doc">
      <dgm:prSet loTypeId="urn:microsoft.com/office/officeart/2005/8/layout/process5" loCatId="process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3F598EA-18B9-4D4E-881F-E0878EC14D54}">
      <dgm:prSet phldrT="[Text]" custT="1"/>
      <dgm:spPr/>
      <dgm:t>
        <a:bodyPr/>
        <a:lstStyle/>
        <a:p>
          <a:r>
            <a:rPr lang="en-US" sz="1400" dirty="0" smtClean="0">
              <a:latin typeface="+mj-lt"/>
            </a:rPr>
            <a:t>Mewujudkan </a:t>
          </a:r>
          <a:r>
            <a:rPr lang="en-US" sz="1400" dirty="0" err="1" smtClean="0">
              <a:latin typeface="+mj-lt"/>
            </a:rPr>
            <a:t>kesatuan</a:t>
          </a:r>
          <a:r>
            <a:rPr lang="en-US" sz="1400" dirty="0" smtClean="0">
              <a:latin typeface="+mj-lt"/>
            </a:rPr>
            <a:t> </a:t>
          </a:r>
          <a:r>
            <a:rPr lang="en-US" sz="1400" dirty="0" err="1" smtClean="0">
              <a:latin typeface="+mj-lt"/>
            </a:rPr>
            <a:t>Umat</a:t>
          </a:r>
          <a:endParaRPr lang="en-US" sz="1400" dirty="0">
            <a:latin typeface="+mj-lt"/>
          </a:endParaRPr>
        </a:p>
      </dgm:t>
    </dgm:pt>
    <dgm:pt modelId="{B030D4A8-CFEF-4356-89EF-778EE62C84C2}" type="parTrans" cxnId="{AF7AB005-ECD1-4A53-B96B-73C276D8DDC0}">
      <dgm:prSet/>
      <dgm:spPr/>
      <dgm:t>
        <a:bodyPr/>
        <a:lstStyle/>
        <a:p>
          <a:endParaRPr lang="en-US"/>
        </a:p>
      </dgm:t>
    </dgm:pt>
    <dgm:pt modelId="{582C3192-3949-42FB-BD79-3531E3FCDC58}" type="sibTrans" cxnId="{AF7AB005-ECD1-4A53-B96B-73C276D8DDC0}">
      <dgm:prSet/>
      <dgm:spPr/>
      <dgm:t>
        <a:bodyPr/>
        <a:lstStyle/>
        <a:p>
          <a:endParaRPr lang="en-US"/>
        </a:p>
      </dgm:t>
    </dgm:pt>
    <dgm:pt modelId="{777914E0-0C22-4AD9-B580-F44CB0CE9B09}">
      <dgm:prSet phldrT="[Text]" custT="1"/>
      <dgm:spPr/>
      <dgm:t>
        <a:bodyPr/>
        <a:lstStyle/>
        <a:p>
          <a:r>
            <a:rPr lang="en-US" sz="1400" dirty="0" smtClean="0">
              <a:latin typeface="+mj-lt"/>
            </a:rPr>
            <a:t>Mewujudkan </a:t>
          </a:r>
          <a:r>
            <a:rPr lang="en-US" sz="1400" dirty="0" err="1" smtClean="0">
              <a:latin typeface="+mj-lt"/>
            </a:rPr>
            <a:t>keadilan</a:t>
          </a:r>
          <a:endParaRPr lang="en-US" sz="1400" dirty="0">
            <a:latin typeface="+mj-lt"/>
          </a:endParaRPr>
        </a:p>
      </dgm:t>
    </dgm:pt>
    <dgm:pt modelId="{E287DC72-71B3-4C3B-B3AE-22D57076AEAD}" type="parTrans" cxnId="{7D77CD4E-475C-4BE8-9F7C-03AF59DB4EB5}">
      <dgm:prSet/>
      <dgm:spPr/>
      <dgm:t>
        <a:bodyPr/>
        <a:lstStyle/>
        <a:p>
          <a:endParaRPr lang="en-US"/>
        </a:p>
      </dgm:t>
    </dgm:pt>
    <dgm:pt modelId="{D5D38D58-88C2-4324-BCF3-265EB0FC5563}" type="sibTrans" cxnId="{7D77CD4E-475C-4BE8-9F7C-03AF59DB4EB5}">
      <dgm:prSet/>
      <dgm:spPr/>
      <dgm:t>
        <a:bodyPr/>
        <a:lstStyle/>
        <a:p>
          <a:endParaRPr lang="en-US"/>
        </a:p>
      </dgm:t>
    </dgm:pt>
    <dgm:pt modelId="{FBDF95CC-7FDF-452C-AE8C-8000389EF57F}">
      <dgm:prSet phldrT="[Text]" custT="1"/>
      <dgm:spPr/>
      <dgm:t>
        <a:bodyPr/>
        <a:lstStyle/>
        <a:p>
          <a:r>
            <a:rPr lang="en-US" sz="1400" smtClean="0">
              <a:latin typeface="+mj-lt"/>
            </a:rPr>
            <a:t>Menghargai persamaan</a:t>
          </a:r>
          <a:endParaRPr lang="en-US" sz="1400" dirty="0">
            <a:latin typeface="+mj-lt"/>
          </a:endParaRPr>
        </a:p>
      </dgm:t>
    </dgm:pt>
    <dgm:pt modelId="{17CA91CF-A937-436F-8A7B-CE5BF79FF37E}" type="parTrans" cxnId="{1F2A5799-E91A-46AA-9C37-D1634DBFE5F7}">
      <dgm:prSet/>
      <dgm:spPr/>
      <dgm:t>
        <a:bodyPr/>
        <a:lstStyle/>
        <a:p>
          <a:endParaRPr lang="en-US"/>
        </a:p>
      </dgm:t>
    </dgm:pt>
    <dgm:pt modelId="{EE104DFA-98E7-4C5B-A1A0-FA3E623E4861}" type="sibTrans" cxnId="{1F2A5799-E91A-46AA-9C37-D1634DBFE5F7}">
      <dgm:prSet/>
      <dgm:spPr/>
      <dgm:t>
        <a:bodyPr/>
        <a:lstStyle/>
        <a:p>
          <a:endParaRPr lang="en-US"/>
        </a:p>
      </dgm:t>
    </dgm:pt>
    <dgm:pt modelId="{261DDCC1-B358-4CC9-BC3F-89F4122C1190}">
      <dgm:prSet phldrT="[Text]" custT="1"/>
      <dgm:spPr/>
      <dgm:t>
        <a:bodyPr/>
        <a:lstStyle/>
        <a:p>
          <a:r>
            <a:rPr lang="en-US" sz="1400" dirty="0" err="1" smtClean="0">
              <a:latin typeface="+mj-lt"/>
            </a:rPr>
            <a:t>Menghargai</a:t>
          </a:r>
          <a:r>
            <a:rPr lang="en-US" sz="1400" dirty="0" smtClean="0">
              <a:latin typeface="+mj-lt"/>
            </a:rPr>
            <a:t> </a:t>
          </a:r>
          <a:r>
            <a:rPr lang="en-US" sz="1400" dirty="0" err="1" smtClean="0">
              <a:latin typeface="+mj-lt"/>
            </a:rPr>
            <a:t>kehormatan</a:t>
          </a:r>
          <a:r>
            <a:rPr lang="en-US" sz="1400" dirty="0" smtClean="0">
              <a:latin typeface="+mj-lt"/>
            </a:rPr>
            <a:t> </a:t>
          </a:r>
          <a:r>
            <a:rPr lang="en-US" sz="1400" dirty="0" err="1" smtClean="0">
              <a:latin typeface="+mj-lt"/>
            </a:rPr>
            <a:t>manusia</a:t>
          </a:r>
          <a:endParaRPr lang="en-US" sz="1400" dirty="0">
            <a:latin typeface="+mj-lt"/>
          </a:endParaRPr>
        </a:p>
      </dgm:t>
    </dgm:pt>
    <dgm:pt modelId="{A03C3038-19E5-4DB1-A7C6-70A489D08932}" type="parTrans" cxnId="{3B29CA25-1EE7-46A1-A38F-8426095733E6}">
      <dgm:prSet/>
      <dgm:spPr/>
      <dgm:t>
        <a:bodyPr/>
        <a:lstStyle/>
        <a:p>
          <a:endParaRPr lang="en-US"/>
        </a:p>
      </dgm:t>
    </dgm:pt>
    <dgm:pt modelId="{C59A6DB0-A425-4DEE-9167-7B57E1B501D1}" type="sibTrans" cxnId="{3B29CA25-1EE7-46A1-A38F-8426095733E6}">
      <dgm:prSet/>
      <dgm:spPr/>
      <dgm:t>
        <a:bodyPr/>
        <a:lstStyle/>
        <a:p>
          <a:endParaRPr lang="en-US"/>
        </a:p>
      </dgm:t>
    </dgm:pt>
    <dgm:pt modelId="{839AD144-151B-47F7-8FF6-A106A0ACF95D}">
      <dgm:prSet phldrT="[Text]" custT="1"/>
      <dgm:spPr/>
      <dgm:t>
        <a:bodyPr/>
        <a:lstStyle/>
        <a:p>
          <a:r>
            <a:rPr lang="en-US" sz="1400" dirty="0" err="1" smtClean="0">
              <a:latin typeface="+mj-lt"/>
            </a:rPr>
            <a:t>Mengembangkan</a:t>
          </a:r>
          <a:r>
            <a:rPr lang="en-US" sz="1400" dirty="0" smtClean="0">
              <a:latin typeface="+mj-lt"/>
            </a:rPr>
            <a:t> </a:t>
          </a:r>
          <a:r>
            <a:rPr lang="en-US" sz="1400" dirty="0" err="1" smtClean="0">
              <a:latin typeface="+mj-lt"/>
            </a:rPr>
            <a:t>toleransi</a:t>
          </a:r>
          <a:endParaRPr lang="en-US" sz="1400" dirty="0">
            <a:latin typeface="+mj-lt"/>
          </a:endParaRPr>
        </a:p>
      </dgm:t>
    </dgm:pt>
    <dgm:pt modelId="{46CF7156-973C-42C4-A142-10961AA1D198}" type="parTrans" cxnId="{8C49B5D2-8F92-4712-9FA7-4A0AE8EEE64A}">
      <dgm:prSet/>
      <dgm:spPr/>
      <dgm:t>
        <a:bodyPr/>
        <a:lstStyle/>
        <a:p>
          <a:endParaRPr lang="en-US"/>
        </a:p>
      </dgm:t>
    </dgm:pt>
    <dgm:pt modelId="{CC68BC4E-E5E3-4DF9-B386-43CB85F18488}" type="sibTrans" cxnId="{8C49B5D2-8F92-4712-9FA7-4A0AE8EEE64A}">
      <dgm:prSet/>
      <dgm:spPr/>
      <dgm:t>
        <a:bodyPr/>
        <a:lstStyle/>
        <a:p>
          <a:endParaRPr lang="en-US"/>
        </a:p>
      </dgm:t>
    </dgm:pt>
    <dgm:pt modelId="{7769208E-CEE5-4EE7-A121-55EA63670160}">
      <dgm:prSet phldrT="[Text]" custT="1"/>
      <dgm:spPr/>
      <dgm:t>
        <a:bodyPr/>
        <a:lstStyle/>
        <a:p>
          <a:r>
            <a:rPr lang="en-US" sz="1400" dirty="0" smtClean="0">
              <a:latin typeface="+mj-lt"/>
            </a:rPr>
            <a:t>Mewujudkan </a:t>
          </a:r>
          <a:r>
            <a:rPr lang="en-US" sz="1400" dirty="0" err="1" smtClean="0">
              <a:latin typeface="+mj-lt"/>
            </a:rPr>
            <a:t>kerjasama</a:t>
          </a:r>
          <a:r>
            <a:rPr lang="en-US" sz="1400" dirty="0" smtClean="0">
              <a:latin typeface="+mj-lt"/>
            </a:rPr>
            <a:t> </a:t>
          </a:r>
          <a:r>
            <a:rPr lang="en-US" sz="1400" dirty="0" err="1" smtClean="0">
              <a:latin typeface="+mj-lt"/>
            </a:rPr>
            <a:t>manusia</a:t>
          </a:r>
          <a:endParaRPr lang="en-US" sz="1400" dirty="0">
            <a:latin typeface="+mj-lt"/>
          </a:endParaRPr>
        </a:p>
      </dgm:t>
    </dgm:pt>
    <dgm:pt modelId="{5C65A16D-B615-440B-A9AC-3C254C50FAC6}" type="parTrans" cxnId="{D8197E29-1537-4853-A1B3-DDE9943E9948}">
      <dgm:prSet/>
      <dgm:spPr/>
      <dgm:t>
        <a:bodyPr/>
        <a:lstStyle/>
        <a:p>
          <a:endParaRPr lang="en-US"/>
        </a:p>
      </dgm:t>
    </dgm:pt>
    <dgm:pt modelId="{84009354-A1D7-4844-AA75-EBD17D5C8536}" type="sibTrans" cxnId="{D8197E29-1537-4853-A1B3-DDE9943E9948}">
      <dgm:prSet/>
      <dgm:spPr/>
      <dgm:t>
        <a:bodyPr/>
        <a:lstStyle/>
        <a:p>
          <a:endParaRPr lang="en-US"/>
        </a:p>
      </dgm:t>
    </dgm:pt>
    <dgm:pt modelId="{6D35FB42-19E5-45E8-A247-4A97EF38CEAA}">
      <dgm:prSet custT="1"/>
      <dgm:spPr/>
      <dgm:t>
        <a:bodyPr/>
        <a:lstStyle/>
        <a:p>
          <a:r>
            <a:rPr lang="en-US" sz="1400" dirty="0" err="1" smtClean="0">
              <a:latin typeface="+mj-lt"/>
            </a:rPr>
            <a:t>Menghargai</a:t>
          </a:r>
          <a:r>
            <a:rPr lang="en-US" sz="1400" dirty="0" smtClean="0">
              <a:latin typeface="+mj-lt"/>
            </a:rPr>
            <a:t> </a:t>
          </a:r>
          <a:r>
            <a:rPr lang="en-US" sz="1400" dirty="0" err="1" smtClean="0">
              <a:latin typeface="+mj-lt"/>
            </a:rPr>
            <a:t>kebebasan</a:t>
          </a:r>
          <a:r>
            <a:rPr lang="en-US" sz="1400" dirty="0" smtClean="0">
              <a:latin typeface="+mj-lt"/>
            </a:rPr>
            <a:t>/ </a:t>
          </a:r>
          <a:r>
            <a:rPr lang="en-US" sz="1400" dirty="0" err="1" smtClean="0">
              <a:latin typeface="+mj-lt"/>
            </a:rPr>
            <a:t>kemerdekaan</a:t>
          </a:r>
          <a:r>
            <a:rPr lang="en-US" sz="1400" dirty="0" smtClean="0">
              <a:latin typeface="+mj-lt"/>
            </a:rPr>
            <a:t> </a:t>
          </a:r>
          <a:endParaRPr lang="en-US" sz="1400" dirty="0">
            <a:latin typeface="+mj-lt"/>
          </a:endParaRPr>
        </a:p>
      </dgm:t>
    </dgm:pt>
    <dgm:pt modelId="{3892F4A9-F881-4815-84E3-399A912525BC}" type="parTrans" cxnId="{682919A7-3955-49F9-BE22-E9E44D28D3AE}">
      <dgm:prSet/>
      <dgm:spPr/>
      <dgm:t>
        <a:bodyPr/>
        <a:lstStyle/>
        <a:p>
          <a:endParaRPr lang="en-US"/>
        </a:p>
      </dgm:t>
    </dgm:pt>
    <dgm:pt modelId="{6B2B1746-3045-4D3A-862D-67E312CC2E31}" type="sibTrans" cxnId="{682919A7-3955-49F9-BE22-E9E44D28D3AE}">
      <dgm:prSet/>
      <dgm:spPr/>
      <dgm:t>
        <a:bodyPr/>
        <a:lstStyle/>
        <a:p>
          <a:endParaRPr lang="en-US"/>
        </a:p>
      </dgm:t>
    </dgm:pt>
    <dgm:pt modelId="{69EF429B-96F2-46A1-9BC5-AC270D9BDA00}">
      <dgm:prSet custT="1"/>
      <dgm:spPr/>
      <dgm:t>
        <a:bodyPr/>
        <a:lstStyle/>
        <a:p>
          <a:r>
            <a:rPr lang="en-US" sz="1400" dirty="0" smtClean="0">
              <a:latin typeface="+mj-lt"/>
            </a:rPr>
            <a:t>Mewujudkan </a:t>
          </a:r>
          <a:r>
            <a:rPr lang="en-US" sz="1400" dirty="0" err="1" smtClean="0">
              <a:latin typeface="+mj-lt"/>
            </a:rPr>
            <a:t>perilaku</a:t>
          </a:r>
          <a:r>
            <a:rPr lang="en-US" sz="1400" dirty="0" smtClean="0">
              <a:latin typeface="+mj-lt"/>
            </a:rPr>
            <a:t> moral yang </a:t>
          </a:r>
          <a:r>
            <a:rPr lang="en-US" sz="1400" dirty="0" err="1" smtClean="0">
              <a:latin typeface="+mj-lt"/>
            </a:rPr>
            <a:t>baik</a:t>
          </a:r>
          <a:endParaRPr lang="en-US" sz="1400" dirty="0">
            <a:latin typeface="+mj-lt"/>
          </a:endParaRPr>
        </a:p>
      </dgm:t>
    </dgm:pt>
    <dgm:pt modelId="{8D55BB46-A4FA-42F7-AF39-196274D799E4}" type="parTrans" cxnId="{F7AB5BA7-EF56-44AE-B6E2-6470D515C5CD}">
      <dgm:prSet/>
      <dgm:spPr/>
      <dgm:t>
        <a:bodyPr/>
        <a:lstStyle/>
        <a:p>
          <a:endParaRPr lang="en-US"/>
        </a:p>
      </dgm:t>
    </dgm:pt>
    <dgm:pt modelId="{7D7B6962-FDE4-4F59-9ED1-03E354B428E0}" type="sibTrans" cxnId="{F7AB5BA7-EF56-44AE-B6E2-6470D515C5CD}">
      <dgm:prSet/>
      <dgm:spPr/>
      <dgm:t>
        <a:bodyPr/>
        <a:lstStyle/>
        <a:p>
          <a:endParaRPr lang="en-US"/>
        </a:p>
      </dgm:t>
    </dgm:pt>
    <dgm:pt modelId="{95DE7A46-AE74-439D-85FE-CAB69F70B3AF}" type="pres">
      <dgm:prSet presAssocID="{E9E1B5A0-F871-4F64-9A21-E212D4DAAAAA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0149BD4-04F2-4D40-A81C-96B6B899E154}" type="pres">
      <dgm:prSet presAssocID="{03F598EA-18B9-4D4E-881F-E0878EC14D54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5E1DCB5-1DD5-4943-9DED-67634BEAD54D}" type="pres">
      <dgm:prSet presAssocID="{582C3192-3949-42FB-BD79-3531E3FCDC58}" presName="sibTrans" presStyleLbl="sibTrans2D1" presStyleIdx="0" presStyleCnt="7"/>
      <dgm:spPr/>
      <dgm:t>
        <a:bodyPr/>
        <a:lstStyle/>
        <a:p>
          <a:endParaRPr lang="en-US"/>
        </a:p>
      </dgm:t>
    </dgm:pt>
    <dgm:pt modelId="{BB771AC8-3204-4906-B43D-7CC02D5324A2}" type="pres">
      <dgm:prSet presAssocID="{582C3192-3949-42FB-BD79-3531E3FCDC58}" presName="connectorText" presStyleLbl="sibTrans2D1" presStyleIdx="0" presStyleCnt="7"/>
      <dgm:spPr/>
      <dgm:t>
        <a:bodyPr/>
        <a:lstStyle/>
        <a:p>
          <a:endParaRPr lang="en-US"/>
        </a:p>
      </dgm:t>
    </dgm:pt>
    <dgm:pt modelId="{D257C83A-4D06-4A71-B676-024E6E448AAE}" type="pres">
      <dgm:prSet presAssocID="{777914E0-0C22-4AD9-B580-F44CB0CE9B09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926488-6AE7-46BA-9ABA-FB50E364D68B}" type="pres">
      <dgm:prSet presAssocID="{D5D38D58-88C2-4324-BCF3-265EB0FC5563}" presName="sibTrans" presStyleLbl="sibTrans2D1" presStyleIdx="1" presStyleCnt="7"/>
      <dgm:spPr/>
      <dgm:t>
        <a:bodyPr/>
        <a:lstStyle/>
        <a:p>
          <a:endParaRPr lang="en-US"/>
        </a:p>
      </dgm:t>
    </dgm:pt>
    <dgm:pt modelId="{68313F6B-FF4F-4E59-BA00-4E773F148E62}" type="pres">
      <dgm:prSet presAssocID="{D5D38D58-88C2-4324-BCF3-265EB0FC5563}" presName="connectorText" presStyleLbl="sibTrans2D1" presStyleIdx="1" presStyleCnt="7"/>
      <dgm:spPr/>
      <dgm:t>
        <a:bodyPr/>
        <a:lstStyle/>
        <a:p>
          <a:endParaRPr lang="en-US"/>
        </a:p>
      </dgm:t>
    </dgm:pt>
    <dgm:pt modelId="{48E8C7D3-0706-40F3-A452-48DEE6C90F0A}" type="pres">
      <dgm:prSet presAssocID="{FBDF95CC-7FDF-452C-AE8C-8000389EF57F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6F3449-C9A9-4CCB-B25D-930232EFAD82}" type="pres">
      <dgm:prSet presAssocID="{EE104DFA-98E7-4C5B-A1A0-FA3E623E4861}" presName="sibTrans" presStyleLbl="sibTrans2D1" presStyleIdx="2" presStyleCnt="7"/>
      <dgm:spPr/>
      <dgm:t>
        <a:bodyPr/>
        <a:lstStyle/>
        <a:p>
          <a:endParaRPr lang="en-US"/>
        </a:p>
      </dgm:t>
    </dgm:pt>
    <dgm:pt modelId="{DD5698F5-8FDB-4F98-AEB7-A5C58F9867DF}" type="pres">
      <dgm:prSet presAssocID="{EE104DFA-98E7-4C5B-A1A0-FA3E623E4861}" presName="connectorText" presStyleLbl="sibTrans2D1" presStyleIdx="2" presStyleCnt="7"/>
      <dgm:spPr/>
      <dgm:t>
        <a:bodyPr/>
        <a:lstStyle/>
        <a:p>
          <a:endParaRPr lang="en-US"/>
        </a:p>
      </dgm:t>
    </dgm:pt>
    <dgm:pt modelId="{8CC29F4E-F463-4458-A169-EF7A813BB0BC}" type="pres">
      <dgm:prSet presAssocID="{261DDCC1-B358-4CC9-BC3F-89F4122C1190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5FFCE81-816C-48E5-A17C-B3D8A0E37B40}" type="pres">
      <dgm:prSet presAssocID="{C59A6DB0-A425-4DEE-9167-7B57E1B501D1}" presName="sibTrans" presStyleLbl="sibTrans2D1" presStyleIdx="3" presStyleCnt="7"/>
      <dgm:spPr/>
      <dgm:t>
        <a:bodyPr/>
        <a:lstStyle/>
        <a:p>
          <a:endParaRPr lang="en-US"/>
        </a:p>
      </dgm:t>
    </dgm:pt>
    <dgm:pt modelId="{88EAA6FE-3751-4EBC-BB4A-F2D83E178C80}" type="pres">
      <dgm:prSet presAssocID="{C59A6DB0-A425-4DEE-9167-7B57E1B501D1}" presName="connectorText" presStyleLbl="sibTrans2D1" presStyleIdx="3" presStyleCnt="7"/>
      <dgm:spPr/>
      <dgm:t>
        <a:bodyPr/>
        <a:lstStyle/>
        <a:p>
          <a:endParaRPr lang="en-US"/>
        </a:p>
      </dgm:t>
    </dgm:pt>
    <dgm:pt modelId="{A39A210E-CEEE-4C9A-84A0-8F06765AA1EC}" type="pres">
      <dgm:prSet presAssocID="{839AD144-151B-47F7-8FF6-A106A0ACF95D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F468A7-C358-4BF2-9133-7C9B696C004B}" type="pres">
      <dgm:prSet presAssocID="{CC68BC4E-E5E3-4DF9-B386-43CB85F18488}" presName="sibTrans" presStyleLbl="sibTrans2D1" presStyleIdx="4" presStyleCnt="7"/>
      <dgm:spPr/>
      <dgm:t>
        <a:bodyPr/>
        <a:lstStyle/>
        <a:p>
          <a:endParaRPr lang="en-US"/>
        </a:p>
      </dgm:t>
    </dgm:pt>
    <dgm:pt modelId="{E0774175-D332-40BB-A42D-13AD880C4FAE}" type="pres">
      <dgm:prSet presAssocID="{CC68BC4E-E5E3-4DF9-B386-43CB85F18488}" presName="connectorText" presStyleLbl="sibTrans2D1" presStyleIdx="4" presStyleCnt="7"/>
      <dgm:spPr/>
      <dgm:t>
        <a:bodyPr/>
        <a:lstStyle/>
        <a:p>
          <a:endParaRPr lang="en-US"/>
        </a:p>
      </dgm:t>
    </dgm:pt>
    <dgm:pt modelId="{6B198F19-396F-4921-B917-733F74310AB4}" type="pres">
      <dgm:prSet presAssocID="{7769208E-CEE5-4EE7-A121-55EA63670160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F111B01-3425-424F-91D8-A9E983DA68B2}" type="pres">
      <dgm:prSet presAssocID="{84009354-A1D7-4844-AA75-EBD17D5C8536}" presName="sibTrans" presStyleLbl="sibTrans2D1" presStyleIdx="5" presStyleCnt="7"/>
      <dgm:spPr/>
      <dgm:t>
        <a:bodyPr/>
        <a:lstStyle/>
        <a:p>
          <a:endParaRPr lang="en-US"/>
        </a:p>
      </dgm:t>
    </dgm:pt>
    <dgm:pt modelId="{6CCEB3C3-C3A0-4E36-8D5D-764F618F7DA9}" type="pres">
      <dgm:prSet presAssocID="{84009354-A1D7-4844-AA75-EBD17D5C8536}" presName="connectorText" presStyleLbl="sibTrans2D1" presStyleIdx="5" presStyleCnt="7"/>
      <dgm:spPr/>
      <dgm:t>
        <a:bodyPr/>
        <a:lstStyle/>
        <a:p>
          <a:endParaRPr lang="en-US"/>
        </a:p>
      </dgm:t>
    </dgm:pt>
    <dgm:pt modelId="{22BFB42F-A5DA-4423-8BDF-38BC2E9F68B5}" type="pres">
      <dgm:prSet presAssocID="{6D35FB42-19E5-45E8-A247-4A97EF38CEAA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1C8C450-C312-4F09-8BB3-FA6C8BAC934A}" type="pres">
      <dgm:prSet presAssocID="{6B2B1746-3045-4D3A-862D-67E312CC2E31}" presName="sibTrans" presStyleLbl="sibTrans2D1" presStyleIdx="6" presStyleCnt="7"/>
      <dgm:spPr/>
      <dgm:t>
        <a:bodyPr/>
        <a:lstStyle/>
        <a:p>
          <a:endParaRPr lang="en-US"/>
        </a:p>
      </dgm:t>
    </dgm:pt>
    <dgm:pt modelId="{764CB292-A6E3-4EBC-9D1B-539E21FA1302}" type="pres">
      <dgm:prSet presAssocID="{6B2B1746-3045-4D3A-862D-67E312CC2E31}" presName="connectorText" presStyleLbl="sibTrans2D1" presStyleIdx="6" presStyleCnt="7"/>
      <dgm:spPr/>
      <dgm:t>
        <a:bodyPr/>
        <a:lstStyle/>
        <a:p>
          <a:endParaRPr lang="en-US"/>
        </a:p>
      </dgm:t>
    </dgm:pt>
    <dgm:pt modelId="{5571A6DE-1EBD-4D35-96FD-6EE76A75647F}" type="pres">
      <dgm:prSet presAssocID="{69EF429B-96F2-46A1-9BC5-AC270D9BDA00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8B64915-294C-4E15-8328-E93686F8A9C7}" type="presOf" srcId="{582C3192-3949-42FB-BD79-3531E3FCDC58}" destId="{BB771AC8-3204-4906-B43D-7CC02D5324A2}" srcOrd="1" destOrd="0" presId="urn:microsoft.com/office/officeart/2005/8/layout/process5"/>
    <dgm:cxn modelId="{8C49B5D2-8F92-4712-9FA7-4A0AE8EEE64A}" srcId="{E9E1B5A0-F871-4F64-9A21-E212D4DAAAAA}" destId="{839AD144-151B-47F7-8FF6-A106A0ACF95D}" srcOrd="4" destOrd="0" parTransId="{46CF7156-973C-42C4-A142-10961AA1D198}" sibTransId="{CC68BC4E-E5E3-4DF9-B386-43CB85F18488}"/>
    <dgm:cxn modelId="{1FE6C342-3993-4C15-A623-235FABE4F504}" type="presOf" srcId="{CC68BC4E-E5E3-4DF9-B386-43CB85F18488}" destId="{4EF468A7-C358-4BF2-9133-7C9B696C004B}" srcOrd="0" destOrd="0" presId="urn:microsoft.com/office/officeart/2005/8/layout/process5"/>
    <dgm:cxn modelId="{DF630889-322E-45ED-9A2C-E61E7D434916}" type="presOf" srcId="{EE104DFA-98E7-4C5B-A1A0-FA3E623E4861}" destId="{DD5698F5-8FDB-4F98-AEB7-A5C58F9867DF}" srcOrd="1" destOrd="0" presId="urn:microsoft.com/office/officeart/2005/8/layout/process5"/>
    <dgm:cxn modelId="{682919A7-3955-49F9-BE22-E9E44D28D3AE}" srcId="{E9E1B5A0-F871-4F64-9A21-E212D4DAAAAA}" destId="{6D35FB42-19E5-45E8-A247-4A97EF38CEAA}" srcOrd="6" destOrd="0" parTransId="{3892F4A9-F881-4815-84E3-399A912525BC}" sibTransId="{6B2B1746-3045-4D3A-862D-67E312CC2E31}"/>
    <dgm:cxn modelId="{6770F11A-F5A4-4261-88C8-05BA2AE8C6A4}" type="presOf" srcId="{03F598EA-18B9-4D4E-881F-E0878EC14D54}" destId="{40149BD4-04F2-4D40-A81C-96B6B899E154}" srcOrd="0" destOrd="0" presId="urn:microsoft.com/office/officeart/2005/8/layout/process5"/>
    <dgm:cxn modelId="{9C68F095-DBAF-4D20-AE82-EB3B4875B57B}" type="presOf" srcId="{FBDF95CC-7FDF-452C-AE8C-8000389EF57F}" destId="{48E8C7D3-0706-40F3-A452-48DEE6C90F0A}" srcOrd="0" destOrd="0" presId="urn:microsoft.com/office/officeart/2005/8/layout/process5"/>
    <dgm:cxn modelId="{6238D9AF-B96F-43C7-8331-5BE7BE6C8EBC}" type="presOf" srcId="{6D35FB42-19E5-45E8-A247-4A97EF38CEAA}" destId="{22BFB42F-A5DA-4423-8BDF-38BC2E9F68B5}" srcOrd="0" destOrd="0" presId="urn:microsoft.com/office/officeart/2005/8/layout/process5"/>
    <dgm:cxn modelId="{4E703A36-8871-45A7-A6F6-C3B566786B57}" type="presOf" srcId="{582C3192-3949-42FB-BD79-3531E3FCDC58}" destId="{45E1DCB5-1DD5-4943-9DED-67634BEAD54D}" srcOrd="0" destOrd="0" presId="urn:microsoft.com/office/officeart/2005/8/layout/process5"/>
    <dgm:cxn modelId="{814FC7DD-E928-4A89-9FFF-78E237D5C096}" type="presOf" srcId="{C59A6DB0-A425-4DEE-9167-7B57E1B501D1}" destId="{88EAA6FE-3751-4EBC-BB4A-F2D83E178C80}" srcOrd="1" destOrd="0" presId="urn:microsoft.com/office/officeart/2005/8/layout/process5"/>
    <dgm:cxn modelId="{7D77CD4E-475C-4BE8-9F7C-03AF59DB4EB5}" srcId="{E9E1B5A0-F871-4F64-9A21-E212D4DAAAAA}" destId="{777914E0-0C22-4AD9-B580-F44CB0CE9B09}" srcOrd="1" destOrd="0" parTransId="{E287DC72-71B3-4C3B-B3AE-22D57076AEAD}" sibTransId="{D5D38D58-88C2-4324-BCF3-265EB0FC5563}"/>
    <dgm:cxn modelId="{D8197E29-1537-4853-A1B3-DDE9943E9948}" srcId="{E9E1B5A0-F871-4F64-9A21-E212D4DAAAAA}" destId="{7769208E-CEE5-4EE7-A121-55EA63670160}" srcOrd="5" destOrd="0" parTransId="{5C65A16D-B615-440B-A9AC-3C254C50FAC6}" sibTransId="{84009354-A1D7-4844-AA75-EBD17D5C8536}"/>
    <dgm:cxn modelId="{1D13447B-9B63-49BC-B0F2-B9D829D2CA28}" type="presOf" srcId="{D5D38D58-88C2-4324-BCF3-265EB0FC5563}" destId="{E1926488-6AE7-46BA-9ABA-FB50E364D68B}" srcOrd="0" destOrd="0" presId="urn:microsoft.com/office/officeart/2005/8/layout/process5"/>
    <dgm:cxn modelId="{F7AB5BA7-EF56-44AE-B6E2-6470D515C5CD}" srcId="{E9E1B5A0-F871-4F64-9A21-E212D4DAAAAA}" destId="{69EF429B-96F2-46A1-9BC5-AC270D9BDA00}" srcOrd="7" destOrd="0" parTransId="{8D55BB46-A4FA-42F7-AF39-196274D799E4}" sibTransId="{7D7B6962-FDE4-4F59-9ED1-03E354B428E0}"/>
    <dgm:cxn modelId="{E743E6C2-A56A-43D3-9744-A0B10FDEF1A5}" type="presOf" srcId="{6B2B1746-3045-4D3A-862D-67E312CC2E31}" destId="{61C8C450-C312-4F09-8BB3-FA6C8BAC934A}" srcOrd="0" destOrd="0" presId="urn:microsoft.com/office/officeart/2005/8/layout/process5"/>
    <dgm:cxn modelId="{14DBD42B-6589-4B50-8091-5DE98E6F45C0}" type="presOf" srcId="{839AD144-151B-47F7-8FF6-A106A0ACF95D}" destId="{A39A210E-CEEE-4C9A-84A0-8F06765AA1EC}" srcOrd="0" destOrd="0" presId="urn:microsoft.com/office/officeart/2005/8/layout/process5"/>
    <dgm:cxn modelId="{0D6C7454-346F-425D-BFDD-9A74CA026E1D}" type="presOf" srcId="{CC68BC4E-E5E3-4DF9-B386-43CB85F18488}" destId="{E0774175-D332-40BB-A42D-13AD880C4FAE}" srcOrd="1" destOrd="0" presId="urn:microsoft.com/office/officeart/2005/8/layout/process5"/>
    <dgm:cxn modelId="{FC7C648B-ACB0-4630-B9E0-ED4A90CEB22A}" type="presOf" srcId="{84009354-A1D7-4844-AA75-EBD17D5C8536}" destId="{2F111B01-3425-424F-91D8-A9E983DA68B2}" srcOrd="0" destOrd="0" presId="urn:microsoft.com/office/officeart/2005/8/layout/process5"/>
    <dgm:cxn modelId="{035B5778-93BF-4407-8431-62E5595CFE76}" type="presOf" srcId="{D5D38D58-88C2-4324-BCF3-265EB0FC5563}" destId="{68313F6B-FF4F-4E59-BA00-4E773F148E62}" srcOrd="1" destOrd="0" presId="urn:microsoft.com/office/officeart/2005/8/layout/process5"/>
    <dgm:cxn modelId="{E5C6AD6A-92AA-411D-B2DF-7B61419410C1}" type="presOf" srcId="{7769208E-CEE5-4EE7-A121-55EA63670160}" destId="{6B198F19-396F-4921-B917-733F74310AB4}" srcOrd="0" destOrd="0" presId="urn:microsoft.com/office/officeart/2005/8/layout/process5"/>
    <dgm:cxn modelId="{BF03DAFC-1DD8-4A9F-8D16-1B1120C1982F}" type="presOf" srcId="{6B2B1746-3045-4D3A-862D-67E312CC2E31}" destId="{764CB292-A6E3-4EBC-9D1B-539E21FA1302}" srcOrd="1" destOrd="0" presId="urn:microsoft.com/office/officeart/2005/8/layout/process5"/>
    <dgm:cxn modelId="{313A0D1E-0DC8-4EC3-9079-4FEA0E9DF7AA}" type="presOf" srcId="{261DDCC1-B358-4CC9-BC3F-89F4122C1190}" destId="{8CC29F4E-F463-4458-A169-EF7A813BB0BC}" srcOrd="0" destOrd="0" presId="urn:microsoft.com/office/officeart/2005/8/layout/process5"/>
    <dgm:cxn modelId="{AF7AB005-ECD1-4A53-B96B-73C276D8DDC0}" srcId="{E9E1B5A0-F871-4F64-9A21-E212D4DAAAAA}" destId="{03F598EA-18B9-4D4E-881F-E0878EC14D54}" srcOrd="0" destOrd="0" parTransId="{B030D4A8-CFEF-4356-89EF-778EE62C84C2}" sibTransId="{582C3192-3949-42FB-BD79-3531E3FCDC58}"/>
    <dgm:cxn modelId="{3B29CA25-1EE7-46A1-A38F-8426095733E6}" srcId="{E9E1B5A0-F871-4F64-9A21-E212D4DAAAAA}" destId="{261DDCC1-B358-4CC9-BC3F-89F4122C1190}" srcOrd="3" destOrd="0" parTransId="{A03C3038-19E5-4DB1-A7C6-70A489D08932}" sibTransId="{C59A6DB0-A425-4DEE-9167-7B57E1B501D1}"/>
    <dgm:cxn modelId="{99A8CAEF-B910-4EA2-A034-6FCF2FD93A16}" type="presOf" srcId="{777914E0-0C22-4AD9-B580-F44CB0CE9B09}" destId="{D257C83A-4D06-4A71-B676-024E6E448AAE}" srcOrd="0" destOrd="0" presId="urn:microsoft.com/office/officeart/2005/8/layout/process5"/>
    <dgm:cxn modelId="{C93BB9E1-463E-4862-818C-9104F37B62BD}" type="presOf" srcId="{69EF429B-96F2-46A1-9BC5-AC270D9BDA00}" destId="{5571A6DE-1EBD-4D35-96FD-6EE76A75647F}" srcOrd="0" destOrd="0" presId="urn:microsoft.com/office/officeart/2005/8/layout/process5"/>
    <dgm:cxn modelId="{90B504E4-6549-4EF1-A985-A68D70B651D0}" type="presOf" srcId="{E9E1B5A0-F871-4F64-9A21-E212D4DAAAAA}" destId="{95DE7A46-AE74-439D-85FE-CAB69F70B3AF}" srcOrd="0" destOrd="0" presId="urn:microsoft.com/office/officeart/2005/8/layout/process5"/>
    <dgm:cxn modelId="{BFB6E906-C2B1-493A-8C9B-8AA0C3CA1B40}" type="presOf" srcId="{C59A6DB0-A425-4DEE-9167-7B57E1B501D1}" destId="{A5FFCE81-816C-48E5-A17C-B3D8A0E37B40}" srcOrd="0" destOrd="0" presId="urn:microsoft.com/office/officeart/2005/8/layout/process5"/>
    <dgm:cxn modelId="{9E69BFC4-BD83-454D-896B-38257645C661}" type="presOf" srcId="{EE104DFA-98E7-4C5B-A1A0-FA3E623E4861}" destId="{0E6F3449-C9A9-4CCB-B25D-930232EFAD82}" srcOrd="0" destOrd="0" presId="urn:microsoft.com/office/officeart/2005/8/layout/process5"/>
    <dgm:cxn modelId="{1F2A5799-E91A-46AA-9C37-D1634DBFE5F7}" srcId="{E9E1B5A0-F871-4F64-9A21-E212D4DAAAAA}" destId="{FBDF95CC-7FDF-452C-AE8C-8000389EF57F}" srcOrd="2" destOrd="0" parTransId="{17CA91CF-A937-436F-8A7B-CE5BF79FF37E}" sibTransId="{EE104DFA-98E7-4C5B-A1A0-FA3E623E4861}"/>
    <dgm:cxn modelId="{7CA22B7E-EA8E-4A03-B856-0584A3E1A895}" type="presOf" srcId="{84009354-A1D7-4844-AA75-EBD17D5C8536}" destId="{6CCEB3C3-C3A0-4E36-8D5D-764F618F7DA9}" srcOrd="1" destOrd="0" presId="urn:microsoft.com/office/officeart/2005/8/layout/process5"/>
    <dgm:cxn modelId="{136925C0-3E08-4454-8DA9-602CFFC278EA}" type="presParOf" srcId="{95DE7A46-AE74-439D-85FE-CAB69F70B3AF}" destId="{40149BD4-04F2-4D40-A81C-96B6B899E154}" srcOrd="0" destOrd="0" presId="urn:microsoft.com/office/officeart/2005/8/layout/process5"/>
    <dgm:cxn modelId="{098FC16F-B351-4295-A41F-340F4FCC50F5}" type="presParOf" srcId="{95DE7A46-AE74-439D-85FE-CAB69F70B3AF}" destId="{45E1DCB5-1DD5-4943-9DED-67634BEAD54D}" srcOrd="1" destOrd="0" presId="urn:microsoft.com/office/officeart/2005/8/layout/process5"/>
    <dgm:cxn modelId="{53763592-9F4E-4225-A658-1EB23C7CBC3B}" type="presParOf" srcId="{45E1DCB5-1DD5-4943-9DED-67634BEAD54D}" destId="{BB771AC8-3204-4906-B43D-7CC02D5324A2}" srcOrd="0" destOrd="0" presId="urn:microsoft.com/office/officeart/2005/8/layout/process5"/>
    <dgm:cxn modelId="{E52164E7-BD94-4ECD-9DB9-70EC639E86AE}" type="presParOf" srcId="{95DE7A46-AE74-439D-85FE-CAB69F70B3AF}" destId="{D257C83A-4D06-4A71-B676-024E6E448AAE}" srcOrd="2" destOrd="0" presId="urn:microsoft.com/office/officeart/2005/8/layout/process5"/>
    <dgm:cxn modelId="{51916F6F-120C-4E58-9802-63C21035C430}" type="presParOf" srcId="{95DE7A46-AE74-439D-85FE-CAB69F70B3AF}" destId="{E1926488-6AE7-46BA-9ABA-FB50E364D68B}" srcOrd="3" destOrd="0" presId="urn:microsoft.com/office/officeart/2005/8/layout/process5"/>
    <dgm:cxn modelId="{D6105C42-41D7-4DF8-8387-9C5B6D7F51BF}" type="presParOf" srcId="{E1926488-6AE7-46BA-9ABA-FB50E364D68B}" destId="{68313F6B-FF4F-4E59-BA00-4E773F148E62}" srcOrd="0" destOrd="0" presId="urn:microsoft.com/office/officeart/2005/8/layout/process5"/>
    <dgm:cxn modelId="{83287CE9-6AE4-4000-B07E-ABB54715DC04}" type="presParOf" srcId="{95DE7A46-AE74-439D-85FE-CAB69F70B3AF}" destId="{48E8C7D3-0706-40F3-A452-48DEE6C90F0A}" srcOrd="4" destOrd="0" presId="urn:microsoft.com/office/officeart/2005/8/layout/process5"/>
    <dgm:cxn modelId="{94F17E63-8CC5-4166-9A6A-59306F56B98F}" type="presParOf" srcId="{95DE7A46-AE74-439D-85FE-CAB69F70B3AF}" destId="{0E6F3449-C9A9-4CCB-B25D-930232EFAD82}" srcOrd="5" destOrd="0" presId="urn:microsoft.com/office/officeart/2005/8/layout/process5"/>
    <dgm:cxn modelId="{40B7AC08-DFE2-4A0C-8962-617DE7D45C56}" type="presParOf" srcId="{0E6F3449-C9A9-4CCB-B25D-930232EFAD82}" destId="{DD5698F5-8FDB-4F98-AEB7-A5C58F9867DF}" srcOrd="0" destOrd="0" presId="urn:microsoft.com/office/officeart/2005/8/layout/process5"/>
    <dgm:cxn modelId="{D7796130-A4EF-4614-934B-5061B6F95996}" type="presParOf" srcId="{95DE7A46-AE74-439D-85FE-CAB69F70B3AF}" destId="{8CC29F4E-F463-4458-A169-EF7A813BB0BC}" srcOrd="6" destOrd="0" presId="urn:microsoft.com/office/officeart/2005/8/layout/process5"/>
    <dgm:cxn modelId="{74970032-CAFE-415C-BC3A-052F01F40F2C}" type="presParOf" srcId="{95DE7A46-AE74-439D-85FE-CAB69F70B3AF}" destId="{A5FFCE81-816C-48E5-A17C-B3D8A0E37B40}" srcOrd="7" destOrd="0" presId="urn:microsoft.com/office/officeart/2005/8/layout/process5"/>
    <dgm:cxn modelId="{26002E24-2201-498A-94AC-A3C55A541386}" type="presParOf" srcId="{A5FFCE81-816C-48E5-A17C-B3D8A0E37B40}" destId="{88EAA6FE-3751-4EBC-BB4A-F2D83E178C80}" srcOrd="0" destOrd="0" presId="urn:microsoft.com/office/officeart/2005/8/layout/process5"/>
    <dgm:cxn modelId="{101627AE-05D8-4752-9A1F-DA64EF928A1D}" type="presParOf" srcId="{95DE7A46-AE74-439D-85FE-CAB69F70B3AF}" destId="{A39A210E-CEEE-4C9A-84A0-8F06765AA1EC}" srcOrd="8" destOrd="0" presId="urn:microsoft.com/office/officeart/2005/8/layout/process5"/>
    <dgm:cxn modelId="{59EFE9DB-FD05-47DC-97FE-BD04FD394F58}" type="presParOf" srcId="{95DE7A46-AE74-439D-85FE-CAB69F70B3AF}" destId="{4EF468A7-C358-4BF2-9133-7C9B696C004B}" srcOrd="9" destOrd="0" presId="urn:microsoft.com/office/officeart/2005/8/layout/process5"/>
    <dgm:cxn modelId="{BE14F96D-8D3C-491A-8FCC-7B3EC8728F80}" type="presParOf" srcId="{4EF468A7-C358-4BF2-9133-7C9B696C004B}" destId="{E0774175-D332-40BB-A42D-13AD880C4FAE}" srcOrd="0" destOrd="0" presId="urn:microsoft.com/office/officeart/2005/8/layout/process5"/>
    <dgm:cxn modelId="{DB552D0F-4E4C-4A1E-B2A6-B13E2EFA4E1F}" type="presParOf" srcId="{95DE7A46-AE74-439D-85FE-CAB69F70B3AF}" destId="{6B198F19-396F-4921-B917-733F74310AB4}" srcOrd="10" destOrd="0" presId="urn:microsoft.com/office/officeart/2005/8/layout/process5"/>
    <dgm:cxn modelId="{0B8E9A16-8CA5-4B5C-AB1C-0F7E78D6CE47}" type="presParOf" srcId="{95DE7A46-AE74-439D-85FE-CAB69F70B3AF}" destId="{2F111B01-3425-424F-91D8-A9E983DA68B2}" srcOrd="11" destOrd="0" presId="urn:microsoft.com/office/officeart/2005/8/layout/process5"/>
    <dgm:cxn modelId="{7C2C5809-EDA9-432F-8669-C57726C637D2}" type="presParOf" srcId="{2F111B01-3425-424F-91D8-A9E983DA68B2}" destId="{6CCEB3C3-C3A0-4E36-8D5D-764F618F7DA9}" srcOrd="0" destOrd="0" presId="urn:microsoft.com/office/officeart/2005/8/layout/process5"/>
    <dgm:cxn modelId="{663272DD-72CD-4D1F-B2B9-A9D05149B27F}" type="presParOf" srcId="{95DE7A46-AE74-439D-85FE-CAB69F70B3AF}" destId="{22BFB42F-A5DA-4423-8BDF-38BC2E9F68B5}" srcOrd="12" destOrd="0" presId="urn:microsoft.com/office/officeart/2005/8/layout/process5"/>
    <dgm:cxn modelId="{EC2ACE02-B688-422E-82DA-4A4FE82C57CD}" type="presParOf" srcId="{95DE7A46-AE74-439D-85FE-CAB69F70B3AF}" destId="{61C8C450-C312-4F09-8BB3-FA6C8BAC934A}" srcOrd="13" destOrd="0" presId="urn:microsoft.com/office/officeart/2005/8/layout/process5"/>
    <dgm:cxn modelId="{134622DA-0409-415F-909A-618721CF59E3}" type="presParOf" srcId="{61C8C450-C312-4F09-8BB3-FA6C8BAC934A}" destId="{764CB292-A6E3-4EBC-9D1B-539E21FA1302}" srcOrd="0" destOrd="0" presId="urn:microsoft.com/office/officeart/2005/8/layout/process5"/>
    <dgm:cxn modelId="{C40A7517-0552-4DC2-B544-C7FB4618C9DE}" type="presParOf" srcId="{95DE7A46-AE74-439D-85FE-CAB69F70B3AF}" destId="{5571A6DE-1EBD-4D35-96FD-6EE76A75647F}" srcOrd="14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5BE9F8F-4622-4346-9143-4473185EBB46}" type="doc">
      <dgm:prSet loTypeId="urn:microsoft.com/office/officeart/2005/8/layout/list1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834313C-CA31-46A9-9D91-EE8F40DE54B3}">
      <dgm:prSet phldrT="[Text]" custT="1"/>
      <dgm:spPr/>
      <dgm:t>
        <a:bodyPr/>
        <a:lstStyle/>
        <a:p>
          <a:r>
            <a:rPr lang="en-US" sz="18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Aturan</a:t>
          </a:r>
          <a:r>
            <a:rPr lang="en-US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18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dalam</a:t>
          </a:r>
          <a:r>
            <a:rPr lang="en-US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18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perjanjian</a:t>
          </a:r>
          <a:r>
            <a:rPr lang="en-US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18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Internasional</a:t>
          </a:r>
          <a:endParaRPr lang="en-US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</a:endParaRPr>
        </a:p>
      </dgm:t>
    </dgm:pt>
    <dgm:pt modelId="{4995D46F-68EA-4823-A5EC-3F28C0E0B76E}" type="parTrans" cxnId="{0B364EB4-F4C5-455C-8110-4A413916E48B}">
      <dgm:prSet/>
      <dgm:spPr/>
      <dgm:t>
        <a:bodyPr/>
        <a:lstStyle/>
        <a:p>
          <a:endParaRPr lang="en-US"/>
        </a:p>
      </dgm:t>
    </dgm:pt>
    <dgm:pt modelId="{9A40AF3B-FE72-415C-A2EC-AF28891B740B}" type="sibTrans" cxnId="{0B364EB4-F4C5-455C-8110-4A413916E48B}">
      <dgm:prSet/>
      <dgm:spPr/>
      <dgm:t>
        <a:bodyPr/>
        <a:lstStyle/>
        <a:p>
          <a:endParaRPr lang="en-US"/>
        </a:p>
      </dgm:t>
    </dgm:pt>
    <dgm:pt modelId="{30B6B5E5-2C77-44F1-BB2F-CC1B6B9E4E0C}">
      <dgm:prSet phldrT="[Text]" custT="1"/>
      <dgm:spPr/>
      <dgm:t>
        <a:bodyPr/>
        <a:lstStyle/>
        <a:p>
          <a:r>
            <a:rPr lang="en-US" sz="18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Aturan</a:t>
          </a:r>
          <a:r>
            <a:rPr lang="en-US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18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dalam</a:t>
          </a:r>
          <a:r>
            <a:rPr lang="en-US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18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dalam</a:t>
          </a:r>
          <a:r>
            <a:rPr lang="en-US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18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pelaksanaan</a:t>
          </a:r>
          <a:r>
            <a:rPr lang="en-US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18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peperangan</a:t>
          </a:r>
          <a:endParaRPr lang="en-US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</a:endParaRPr>
        </a:p>
      </dgm:t>
    </dgm:pt>
    <dgm:pt modelId="{DD4AA7CA-FFDA-4E96-9913-35468319EB3A}" type="parTrans" cxnId="{0ACD2310-4A92-497A-A43E-182BEE941AC1}">
      <dgm:prSet/>
      <dgm:spPr/>
      <dgm:t>
        <a:bodyPr/>
        <a:lstStyle/>
        <a:p>
          <a:endParaRPr lang="en-US"/>
        </a:p>
      </dgm:t>
    </dgm:pt>
    <dgm:pt modelId="{37FC79A2-FA8A-4336-8D80-3826D2A021C3}" type="sibTrans" cxnId="{0ACD2310-4A92-497A-A43E-182BEE941AC1}">
      <dgm:prSet/>
      <dgm:spPr/>
      <dgm:t>
        <a:bodyPr/>
        <a:lstStyle/>
        <a:p>
          <a:endParaRPr lang="en-US"/>
        </a:p>
      </dgm:t>
    </dgm:pt>
    <dgm:pt modelId="{47D1064C-0F09-4353-AB79-FABE93D6C071}">
      <dgm:prSet custT="1"/>
      <dgm:spPr/>
      <dgm:t>
        <a:bodyPr/>
        <a:lstStyle/>
        <a:p>
          <a:r>
            <a:rPr lang="nb-NO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Penentuan situasi damai atau perang </a:t>
          </a:r>
        </a:p>
        <a:p>
          <a:r>
            <a:rPr lang="nb-NO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(penentuan sifat darurat kolektif)</a:t>
          </a:r>
          <a:endParaRPr lang="en-US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</a:endParaRPr>
        </a:p>
      </dgm:t>
    </dgm:pt>
    <dgm:pt modelId="{B2AFD08F-F77A-4155-9087-6686C5231DE2}" type="parTrans" cxnId="{85521E14-D813-41B1-A6CA-4FF02D57C930}">
      <dgm:prSet/>
      <dgm:spPr/>
      <dgm:t>
        <a:bodyPr/>
        <a:lstStyle/>
        <a:p>
          <a:endParaRPr lang="en-US"/>
        </a:p>
      </dgm:t>
    </dgm:pt>
    <dgm:pt modelId="{83983904-7EE2-453A-93AA-9567AAAF66B9}" type="sibTrans" cxnId="{85521E14-D813-41B1-A6CA-4FF02D57C930}">
      <dgm:prSet/>
      <dgm:spPr/>
      <dgm:t>
        <a:bodyPr/>
        <a:lstStyle/>
        <a:p>
          <a:endParaRPr lang="en-US"/>
        </a:p>
      </dgm:t>
    </dgm:pt>
    <dgm:pt modelId="{38BD8215-F9D2-4274-9EE2-675A79080287}">
      <dgm:prSet custT="1"/>
      <dgm:spPr/>
      <dgm:t>
        <a:bodyPr/>
        <a:lstStyle/>
        <a:p>
          <a:r>
            <a:rPr lang="en-US" sz="18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Perlakuan</a:t>
          </a:r>
          <a:r>
            <a:rPr lang="en-US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18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terhadap</a:t>
          </a:r>
          <a:r>
            <a:rPr lang="en-US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18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tawanan</a:t>
          </a:r>
          <a:endParaRPr lang="en-US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</a:endParaRPr>
        </a:p>
      </dgm:t>
    </dgm:pt>
    <dgm:pt modelId="{E029AFEA-ECC1-4638-BC4B-01149A0575BE}" type="parTrans" cxnId="{04A448C2-AE7D-415F-9964-58CD2E2B2B6E}">
      <dgm:prSet/>
      <dgm:spPr/>
      <dgm:t>
        <a:bodyPr/>
        <a:lstStyle/>
        <a:p>
          <a:endParaRPr lang="en-US"/>
        </a:p>
      </dgm:t>
    </dgm:pt>
    <dgm:pt modelId="{3D9B1C80-CE9E-4C41-8168-B7AB7F41AF6E}" type="sibTrans" cxnId="{04A448C2-AE7D-415F-9964-58CD2E2B2B6E}">
      <dgm:prSet/>
      <dgm:spPr/>
      <dgm:t>
        <a:bodyPr/>
        <a:lstStyle/>
        <a:p>
          <a:endParaRPr lang="en-US"/>
        </a:p>
      </dgm:t>
    </dgm:pt>
    <dgm:pt modelId="{C5B811D6-EA5B-4770-8821-31560FE433E5}">
      <dgm:prSet custT="1"/>
      <dgm:spPr/>
      <dgm:t>
        <a:bodyPr/>
        <a:lstStyle/>
        <a:p>
          <a:pPr algn="just"/>
          <a:r>
            <a:rPr lang="en-US" sz="18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Kewajiban</a:t>
          </a:r>
          <a:r>
            <a:rPr lang="en-US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18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suatu</a:t>
          </a:r>
          <a:r>
            <a:rPr lang="en-US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18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negara</a:t>
          </a:r>
          <a:r>
            <a:rPr lang="en-US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18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terhadap</a:t>
          </a:r>
          <a:r>
            <a:rPr lang="en-US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18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negara</a:t>
          </a:r>
          <a:r>
            <a:rPr lang="en-US" sz="1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lain</a:t>
          </a:r>
          <a:endParaRPr lang="en-US" sz="1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</a:endParaRPr>
        </a:p>
      </dgm:t>
    </dgm:pt>
    <dgm:pt modelId="{91936478-315D-44A0-A665-4B87739172A4}" type="parTrans" cxnId="{77A1A3A4-B7C1-45E3-BF32-572394D9D30C}">
      <dgm:prSet/>
      <dgm:spPr/>
      <dgm:t>
        <a:bodyPr/>
        <a:lstStyle/>
        <a:p>
          <a:endParaRPr lang="en-US"/>
        </a:p>
      </dgm:t>
    </dgm:pt>
    <dgm:pt modelId="{78EF9F51-00D5-4E05-9D28-44D434EC7F7E}" type="sibTrans" cxnId="{77A1A3A4-B7C1-45E3-BF32-572394D9D30C}">
      <dgm:prSet/>
      <dgm:spPr/>
      <dgm:t>
        <a:bodyPr/>
        <a:lstStyle/>
        <a:p>
          <a:endParaRPr lang="en-US"/>
        </a:p>
      </dgm:t>
    </dgm:pt>
    <dgm:pt modelId="{38082D4F-81D9-4C44-AEC2-305ABE5B3AD9}" type="pres">
      <dgm:prSet presAssocID="{35BE9F8F-4622-4346-9143-4473185EBB46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889E106-132F-4D35-A6C8-5E2AC6FB1660}" type="pres">
      <dgm:prSet presAssocID="{47D1064C-0F09-4353-AB79-FABE93D6C071}" presName="parentLin" presStyleCnt="0"/>
      <dgm:spPr/>
      <dgm:t>
        <a:bodyPr/>
        <a:lstStyle/>
        <a:p>
          <a:endParaRPr lang="en-US"/>
        </a:p>
      </dgm:t>
    </dgm:pt>
    <dgm:pt modelId="{6EF8DE92-2529-4376-95EC-40AB63411BF6}" type="pres">
      <dgm:prSet presAssocID="{47D1064C-0F09-4353-AB79-FABE93D6C071}" presName="parentLeftMargin" presStyleLbl="node1" presStyleIdx="0" presStyleCnt="5"/>
      <dgm:spPr/>
      <dgm:t>
        <a:bodyPr/>
        <a:lstStyle/>
        <a:p>
          <a:endParaRPr lang="en-US"/>
        </a:p>
      </dgm:t>
    </dgm:pt>
    <dgm:pt modelId="{CDD12DCC-0FAD-4D26-8354-19C46517E26B}" type="pres">
      <dgm:prSet presAssocID="{47D1064C-0F09-4353-AB79-FABE93D6C071}" presName="parentText" presStyleLbl="node1" presStyleIdx="0" presStyleCnt="5" custScaleX="102511" custScaleY="16214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FE4FEA-BCAC-427A-A5EB-EC89985C1C29}" type="pres">
      <dgm:prSet presAssocID="{47D1064C-0F09-4353-AB79-FABE93D6C071}" presName="negativeSpace" presStyleCnt="0"/>
      <dgm:spPr/>
      <dgm:t>
        <a:bodyPr/>
        <a:lstStyle/>
        <a:p>
          <a:endParaRPr lang="en-US"/>
        </a:p>
      </dgm:t>
    </dgm:pt>
    <dgm:pt modelId="{084C8BD5-744D-4B44-9BB0-2C31C49FEF7B}" type="pres">
      <dgm:prSet presAssocID="{47D1064C-0F09-4353-AB79-FABE93D6C071}" presName="childText" presStyleLbl="conFgAcc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5A1B46-E7F0-4CB9-A630-C5490F7A5642}" type="pres">
      <dgm:prSet presAssocID="{83983904-7EE2-453A-93AA-9567AAAF66B9}" presName="spaceBetweenRectangles" presStyleCnt="0"/>
      <dgm:spPr/>
      <dgm:t>
        <a:bodyPr/>
        <a:lstStyle/>
        <a:p>
          <a:endParaRPr lang="en-US"/>
        </a:p>
      </dgm:t>
    </dgm:pt>
    <dgm:pt modelId="{F0327B0C-7ABA-4BA1-ABD5-73F697B48694}" type="pres">
      <dgm:prSet presAssocID="{38BD8215-F9D2-4274-9EE2-675A79080287}" presName="parentLin" presStyleCnt="0"/>
      <dgm:spPr/>
      <dgm:t>
        <a:bodyPr/>
        <a:lstStyle/>
        <a:p>
          <a:endParaRPr lang="en-US"/>
        </a:p>
      </dgm:t>
    </dgm:pt>
    <dgm:pt modelId="{48118944-A672-46CE-AC50-DAF06E13615B}" type="pres">
      <dgm:prSet presAssocID="{38BD8215-F9D2-4274-9EE2-675A79080287}" presName="parentLeftMargin" presStyleLbl="node1" presStyleIdx="0" presStyleCnt="5"/>
      <dgm:spPr/>
      <dgm:t>
        <a:bodyPr/>
        <a:lstStyle/>
        <a:p>
          <a:endParaRPr lang="en-US"/>
        </a:p>
      </dgm:t>
    </dgm:pt>
    <dgm:pt modelId="{347E5B2A-27F9-49F3-AA4E-B7B0D0040F11}" type="pres">
      <dgm:prSet presAssocID="{38BD8215-F9D2-4274-9EE2-675A79080287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D17E14-4888-4DDC-99D9-4E2D1DFABD20}" type="pres">
      <dgm:prSet presAssocID="{38BD8215-F9D2-4274-9EE2-675A79080287}" presName="negativeSpace" presStyleCnt="0"/>
      <dgm:spPr/>
      <dgm:t>
        <a:bodyPr/>
        <a:lstStyle/>
        <a:p>
          <a:endParaRPr lang="en-US"/>
        </a:p>
      </dgm:t>
    </dgm:pt>
    <dgm:pt modelId="{DF89A9A5-224D-4B73-8156-92F67AF802E0}" type="pres">
      <dgm:prSet presAssocID="{38BD8215-F9D2-4274-9EE2-675A79080287}" presName="childText" presStyleLbl="conFgAcc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3601294-66CD-48F9-A4F7-68F1830B15A7}" type="pres">
      <dgm:prSet presAssocID="{3D9B1C80-CE9E-4C41-8168-B7AB7F41AF6E}" presName="spaceBetweenRectangles" presStyleCnt="0"/>
      <dgm:spPr/>
      <dgm:t>
        <a:bodyPr/>
        <a:lstStyle/>
        <a:p>
          <a:endParaRPr lang="en-US"/>
        </a:p>
      </dgm:t>
    </dgm:pt>
    <dgm:pt modelId="{3EE7AD8D-5AF0-4151-AF91-AFE97BF341B8}" type="pres">
      <dgm:prSet presAssocID="{C5B811D6-EA5B-4770-8821-31560FE433E5}" presName="parentLin" presStyleCnt="0"/>
      <dgm:spPr/>
      <dgm:t>
        <a:bodyPr/>
        <a:lstStyle/>
        <a:p>
          <a:endParaRPr lang="en-US"/>
        </a:p>
      </dgm:t>
    </dgm:pt>
    <dgm:pt modelId="{28B6A182-7ABE-48E9-BDED-A4ED0280F5D1}" type="pres">
      <dgm:prSet presAssocID="{C5B811D6-EA5B-4770-8821-31560FE433E5}" presName="parentLeftMargin" presStyleLbl="node1" presStyleIdx="1" presStyleCnt="5"/>
      <dgm:spPr/>
      <dgm:t>
        <a:bodyPr/>
        <a:lstStyle/>
        <a:p>
          <a:endParaRPr lang="en-US"/>
        </a:p>
      </dgm:t>
    </dgm:pt>
    <dgm:pt modelId="{2CC1D5CE-D47C-4B66-99F8-ABBECD9AF7C7}" type="pres">
      <dgm:prSet presAssocID="{C5B811D6-EA5B-4770-8821-31560FE433E5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E1A7071-9EF9-4B24-91EF-1F834F90ADC1}" type="pres">
      <dgm:prSet presAssocID="{C5B811D6-EA5B-4770-8821-31560FE433E5}" presName="negativeSpace" presStyleCnt="0"/>
      <dgm:spPr/>
      <dgm:t>
        <a:bodyPr/>
        <a:lstStyle/>
        <a:p>
          <a:endParaRPr lang="en-US"/>
        </a:p>
      </dgm:t>
    </dgm:pt>
    <dgm:pt modelId="{7BA51815-FA3F-46A9-8AEF-2B9E2DDA2D76}" type="pres">
      <dgm:prSet presAssocID="{C5B811D6-EA5B-4770-8821-31560FE433E5}" presName="childText" presStyleLbl="conFgAcc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1FF5885-F144-4B5E-80A4-EB44476AA983}" type="pres">
      <dgm:prSet presAssocID="{78EF9F51-00D5-4E05-9D28-44D434EC7F7E}" presName="spaceBetweenRectangles" presStyleCnt="0"/>
      <dgm:spPr/>
      <dgm:t>
        <a:bodyPr/>
        <a:lstStyle/>
        <a:p>
          <a:endParaRPr lang="en-US"/>
        </a:p>
      </dgm:t>
    </dgm:pt>
    <dgm:pt modelId="{CF304AD3-2028-47C6-B192-1AF3A1107D4B}" type="pres">
      <dgm:prSet presAssocID="{4834313C-CA31-46A9-9D91-EE8F40DE54B3}" presName="parentLin" presStyleCnt="0"/>
      <dgm:spPr/>
      <dgm:t>
        <a:bodyPr/>
        <a:lstStyle/>
        <a:p>
          <a:endParaRPr lang="en-US"/>
        </a:p>
      </dgm:t>
    </dgm:pt>
    <dgm:pt modelId="{1C6022E7-69C8-4EE1-B1BD-2A9577B43B88}" type="pres">
      <dgm:prSet presAssocID="{4834313C-CA31-46A9-9D91-EE8F40DE54B3}" presName="parentLeftMargin" presStyleLbl="node1" presStyleIdx="2" presStyleCnt="5"/>
      <dgm:spPr/>
      <dgm:t>
        <a:bodyPr/>
        <a:lstStyle/>
        <a:p>
          <a:endParaRPr lang="en-US"/>
        </a:p>
      </dgm:t>
    </dgm:pt>
    <dgm:pt modelId="{BEBE219E-D231-4D06-9B70-609442F53A03}" type="pres">
      <dgm:prSet presAssocID="{4834313C-CA31-46A9-9D91-EE8F40DE54B3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3BA862-8DEF-49F3-A0AD-29EA5F31F311}" type="pres">
      <dgm:prSet presAssocID="{4834313C-CA31-46A9-9D91-EE8F40DE54B3}" presName="negativeSpace" presStyleCnt="0"/>
      <dgm:spPr/>
      <dgm:t>
        <a:bodyPr/>
        <a:lstStyle/>
        <a:p>
          <a:endParaRPr lang="en-US"/>
        </a:p>
      </dgm:t>
    </dgm:pt>
    <dgm:pt modelId="{D4721AC9-5182-42AB-BDDF-E5D5032E3F46}" type="pres">
      <dgm:prSet presAssocID="{4834313C-CA31-46A9-9D91-EE8F40DE54B3}" presName="childText" presStyleLbl="conFgAcc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B11F34-8C45-4CDB-89CB-219EEDE86431}" type="pres">
      <dgm:prSet presAssocID="{9A40AF3B-FE72-415C-A2EC-AF28891B740B}" presName="spaceBetweenRectangles" presStyleCnt="0"/>
      <dgm:spPr/>
      <dgm:t>
        <a:bodyPr/>
        <a:lstStyle/>
        <a:p>
          <a:endParaRPr lang="en-US"/>
        </a:p>
      </dgm:t>
    </dgm:pt>
    <dgm:pt modelId="{CA57C6E1-A547-44B4-B538-90D391C901A7}" type="pres">
      <dgm:prSet presAssocID="{30B6B5E5-2C77-44F1-BB2F-CC1B6B9E4E0C}" presName="parentLin" presStyleCnt="0"/>
      <dgm:spPr/>
      <dgm:t>
        <a:bodyPr/>
        <a:lstStyle/>
        <a:p>
          <a:endParaRPr lang="en-US"/>
        </a:p>
      </dgm:t>
    </dgm:pt>
    <dgm:pt modelId="{71A970D4-8D71-4F59-B19F-6204C1DCB3C0}" type="pres">
      <dgm:prSet presAssocID="{30B6B5E5-2C77-44F1-BB2F-CC1B6B9E4E0C}" presName="parentLeftMargin" presStyleLbl="node1" presStyleIdx="3" presStyleCnt="5"/>
      <dgm:spPr/>
      <dgm:t>
        <a:bodyPr/>
        <a:lstStyle/>
        <a:p>
          <a:endParaRPr lang="en-US"/>
        </a:p>
      </dgm:t>
    </dgm:pt>
    <dgm:pt modelId="{7F951881-2B0D-499B-A26A-89DE5AC3CB32}" type="pres">
      <dgm:prSet presAssocID="{30B6B5E5-2C77-44F1-BB2F-CC1B6B9E4E0C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4C314C8-1BEA-423B-A1DD-AF54C67B366B}" type="pres">
      <dgm:prSet presAssocID="{30B6B5E5-2C77-44F1-BB2F-CC1B6B9E4E0C}" presName="negativeSpace" presStyleCnt="0"/>
      <dgm:spPr/>
      <dgm:t>
        <a:bodyPr/>
        <a:lstStyle/>
        <a:p>
          <a:endParaRPr lang="en-US"/>
        </a:p>
      </dgm:t>
    </dgm:pt>
    <dgm:pt modelId="{82584F0C-1FEF-4159-86DC-B703954F40AF}" type="pres">
      <dgm:prSet presAssocID="{30B6B5E5-2C77-44F1-BB2F-CC1B6B9E4E0C}" presName="childText" presStyleLbl="conFgAcc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7A1A3A4-B7C1-45E3-BF32-572394D9D30C}" srcId="{35BE9F8F-4622-4346-9143-4473185EBB46}" destId="{C5B811D6-EA5B-4770-8821-31560FE433E5}" srcOrd="2" destOrd="0" parTransId="{91936478-315D-44A0-A665-4B87739172A4}" sibTransId="{78EF9F51-00D5-4E05-9D28-44D434EC7F7E}"/>
    <dgm:cxn modelId="{0B364EB4-F4C5-455C-8110-4A413916E48B}" srcId="{35BE9F8F-4622-4346-9143-4473185EBB46}" destId="{4834313C-CA31-46A9-9D91-EE8F40DE54B3}" srcOrd="3" destOrd="0" parTransId="{4995D46F-68EA-4823-A5EC-3F28C0E0B76E}" sibTransId="{9A40AF3B-FE72-415C-A2EC-AF28891B740B}"/>
    <dgm:cxn modelId="{9D3B6B6E-6426-4CF5-9C0D-79C907AB1438}" type="presOf" srcId="{38BD8215-F9D2-4274-9EE2-675A79080287}" destId="{48118944-A672-46CE-AC50-DAF06E13615B}" srcOrd="0" destOrd="0" presId="urn:microsoft.com/office/officeart/2005/8/layout/list1"/>
    <dgm:cxn modelId="{1478014F-27CF-4EE5-B08B-CC2E88EC9E8E}" type="presOf" srcId="{4834313C-CA31-46A9-9D91-EE8F40DE54B3}" destId="{1C6022E7-69C8-4EE1-B1BD-2A9577B43B88}" srcOrd="0" destOrd="0" presId="urn:microsoft.com/office/officeart/2005/8/layout/list1"/>
    <dgm:cxn modelId="{4B90CE05-B269-4144-B97C-504F9E693A34}" type="presOf" srcId="{35BE9F8F-4622-4346-9143-4473185EBB46}" destId="{38082D4F-81D9-4C44-AEC2-305ABE5B3AD9}" srcOrd="0" destOrd="0" presId="urn:microsoft.com/office/officeart/2005/8/layout/list1"/>
    <dgm:cxn modelId="{8E89B391-0D7A-4B90-8CAA-F65E6C348616}" type="presOf" srcId="{38BD8215-F9D2-4274-9EE2-675A79080287}" destId="{347E5B2A-27F9-49F3-AA4E-B7B0D0040F11}" srcOrd="1" destOrd="0" presId="urn:microsoft.com/office/officeart/2005/8/layout/list1"/>
    <dgm:cxn modelId="{0ACD2310-4A92-497A-A43E-182BEE941AC1}" srcId="{35BE9F8F-4622-4346-9143-4473185EBB46}" destId="{30B6B5E5-2C77-44F1-BB2F-CC1B6B9E4E0C}" srcOrd="4" destOrd="0" parTransId="{DD4AA7CA-FFDA-4E96-9913-35468319EB3A}" sibTransId="{37FC79A2-FA8A-4336-8D80-3826D2A021C3}"/>
    <dgm:cxn modelId="{1E407754-8C15-4907-990B-264FF7C16B7B}" type="presOf" srcId="{C5B811D6-EA5B-4770-8821-31560FE433E5}" destId="{2CC1D5CE-D47C-4B66-99F8-ABBECD9AF7C7}" srcOrd="1" destOrd="0" presId="urn:microsoft.com/office/officeart/2005/8/layout/list1"/>
    <dgm:cxn modelId="{6EF764BB-2359-49B8-A5C1-DDCEFBCF9EFB}" type="presOf" srcId="{47D1064C-0F09-4353-AB79-FABE93D6C071}" destId="{CDD12DCC-0FAD-4D26-8354-19C46517E26B}" srcOrd="1" destOrd="0" presId="urn:microsoft.com/office/officeart/2005/8/layout/list1"/>
    <dgm:cxn modelId="{28B2D9CE-5033-4A0B-9819-CBD0AB1BCEB3}" type="presOf" srcId="{C5B811D6-EA5B-4770-8821-31560FE433E5}" destId="{28B6A182-7ABE-48E9-BDED-A4ED0280F5D1}" srcOrd="0" destOrd="0" presId="urn:microsoft.com/office/officeart/2005/8/layout/list1"/>
    <dgm:cxn modelId="{04A448C2-AE7D-415F-9964-58CD2E2B2B6E}" srcId="{35BE9F8F-4622-4346-9143-4473185EBB46}" destId="{38BD8215-F9D2-4274-9EE2-675A79080287}" srcOrd="1" destOrd="0" parTransId="{E029AFEA-ECC1-4638-BC4B-01149A0575BE}" sibTransId="{3D9B1C80-CE9E-4C41-8168-B7AB7F41AF6E}"/>
    <dgm:cxn modelId="{85521E14-D813-41B1-A6CA-4FF02D57C930}" srcId="{35BE9F8F-4622-4346-9143-4473185EBB46}" destId="{47D1064C-0F09-4353-AB79-FABE93D6C071}" srcOrd="0" destOrd="0" parTransId="{B2AFD08F-F77A-4155-9087-6686C5231DE2}" sibTransId="{83983904-7EE2-453A-93AA-9567AAAF66B9}"/>
    <dgm:cxn modelId="{1AF3942C-AFF5-4774-8526-C7AE0F9BC865}" type="presOf" srcId="{4834313C-CA31-46A9-9D91-EE8F40DE54B3}" destId="{BEBE219E-D231-4D06-9B70-609442F53A03}" srcOrd="1" destOrd="0" presId="urn:microsoft.com/office/officeart/2005/8/layout/list1"/>
    <dgm:cxn modelId="{7EC2A534-5FEA-44EA-9146-6BFCC8756CE1}" type="presOf" srcId="{30B6B5E5-2C77-44F1-BB2F-CC1B6B9E4E0C}" destId="{71A970D4-8D71-4F59-B19F-6204C1DCB3C0}" srcOrd="0" destOrd="0" presId="urn:microsoft.com/office/officeart/2005/8/layout/list1"/>
    <dgm:cxn modelId="{633BAE94-51A1-4619-B589-EAB52A9B1B42}" type="presOf" srcId="{47D1064C-0F09-4353-AB79-FABE93D6C071}" destId="{6EF8DE92-2529-4376-95EC-40AB63411BF6}" srcOrd="0" destOrd="0" presId="urn:microsoft.com/office/officeart/2005/8/layout/list1"/>
    <dgm:cxn modelId="{F0C3438B-1D4D-4941-93CE-EFF2764B4CF2}" type="presOf" srcId="{30B6B5E5-2C77-44F1-BB2F-CC1B6B9E4E0C}" destId="{7F951881-2B0D-499B-A26A-89DE5AC3CB32}" srcOrd="1" destOrd="0" presId="urn:microsoft.com/office/officeart/2005/8/layout/list1"/>
    <dgm:cxn modelId="{890C5473-7A7B-42D1-9C1E-01F64B3CDDAD}" type="presParOf" srcId="{38082D4F-81D9-4C44-AEC2-305ABE5B3AD9}" destId="{1889E106-132F-4D35-A6C8-5E2AC6FB1660}" srcOrd="0" destOrd="0" presId="urn:microsoft.com/office/officeart/2005/8/layout/list1"/>
    <dgm:cxn modelId="{4DBA4336-5700-4553-A6DD-27E0AE19D1B8}" type="presParOf" srcId="{1889E106-132F-4D35-A6C8-5E2AC6FB1660}" destId="{6EF8DE92-2529-4376-95EC-40AB63411BF6}" srcOrd="0" destOrd="0" presId="urn:microsoft.com/office/officeart/2005/8/layout/list1"/>
    <dgm:cxn modelId="{0414F30C-3A52-4DA0-898A-8EA834897B27}" type="presParOf" srcId="{1889E106-132F-4D35-A6C8-5E2AC6FB1660}" destId="{CDD12DCC-0FAD-4D26-8354-19C46517E26B}" srcOrd="1" destOrd="0" presId="urn:microsoft.com/office/officeart/2005/8/layout/list1"/>
    <dgm:cxn modelId="{8FE8E34A-A5CA-49DD-B3C5-18CFD9B06A7F}" type="presParOf" srcId="{38082D4F-81D9-4C44-AEC2-305ABE5B3AD9}" destId="{FAFE4FEA-BCAC-427A-A5EB-EC89985C1C29}" srcOrd="1" destOrd="0" presId="urn:microsoft.com/office/officeart/2005/8/layout/list1"/>
    <dgm:cxn modelId="{E0D63E53-29C4-4813-BB2B-00C608446E95}" type="presParOf" srcId="{38082D4F-81D9-4C44-AEC2-305ABE5B3AD9}" destId="{084C8BD5-744D-4B44-9BB0-2C31C49FEF7B}" srcOrd="2" destOrd="0" presId="urn:microsoft.com/office/officeart/2005/8/layout/list1"/>
    <dgm:cxn modelId="{6B6797BF-AF03-4346-A2A6-C42993B25DA2}" type="presParOf" srcId="{38082D4F-81D9-4C44-AEC2-305ABE5B3AD9}" destId="{0D5A1B46-E7F0-4CB9-A630-C5490F7A5642}" srcOrd="3" destOrd="0" presId="urn:microsoft.com/office/officeart/2005/8/layout/list1"/>
    <dgm:cxn modelId="{76646FF2-DC30-40E2-A70E-2FB7557B2152}" type="presParOf" srcId="{38082D4F-81D9-4C44-AEC2-305ABE5B3AD9}" destId="{F0327B0C-7ABA-4BA1-ABD5-73F697B48694}" srcOrd="4" destOrd="0" presId="urn:microsoft.com/office/officeart/2005/8/layout/list1"/>
    <dgm:cxn modelId="{CDF78B49-5C04-4277-A86A-C6EA5D47AA61}" type="presParOf" srcId="{F0327B0C-7ABA-4BA1-ABD5-73F697B48694}" destId="{48118944-A672-46CE-AC50-DAF06E13615B}" srcOrd="0" destOrd="0" presId="urn:microsoft.com/office/officeart/2005/8/layout/list1"/>
    <dgm:cxn modelId="{F3DFAA9C-602E-45A9-8EA0-56DA340ABC32}" type="presParOf" srcId="{F0327B0C-7ABA-4BA1-ABD5-73F697B48694}" destId="{347E5B2A-27F9-49F3-AA4E-B7B0D0040F11}" srcOrd="1" destOrd="0" presId="urn:microsoft.com/office/officeart/2005/8/layout/list1"/>
    <dgm:cxn modelId="{B7E57988-41B2-4083-BDF2-802B0975F2B0}" type="presParOf" srcId="{38082D4F-81D9-4C44-AEC2-305ABE5B3AD9}" destId="{32D17E14-4888-4DDC-99D9-4E2D1DFABD20}" srcOrd="5" destOrd="0" presId="urn:microsoft.com/office/officeart/2005/8/layout/list1"/>
    <dgm:cxn modelId="{8BC4B546-1410-49AD-895B-98E93737452D}" type="presParOf" srcId="{38082D4F-81D9-4C44-AEC2-305ABE5B3AD9}" destId="{DF89A9A5-224D-4B73-8156-92F67AF802E0}" srcOrd="6" destOrd="0" presId="urn:microsoft.com/office/officeart/2005/8/layout/list1"/>
    <dgm:cxn modelId="{39FA2E97-DE45-4900-B6E9-36B450A77A24}" type="presParOf" srcId="{38082D4F-81D9-4C44-AEC2-305ABE5B3AD9}" destId="{E3601294-66CD-48F9-A4F7-68F1830B15A7}" srcOrd="7" destOrd="0" presId="urn:microsoft.com/office/officeart/2005/8/layout/list1"/>
    <dgm:cxn modelId="{FB4432E9-516E-41AE-807D-5999FB8590D2}" type="presParOf" srcId="{38082D4F-81D9-4C44-AEC2-305ABE5B3AD9}" destId="{3EE7AD8D-5AF0-4151-AF91-AFE97BF341B8}" srcOrd="8" destOrd="0" presId="urn:microsoft.com/office/officeart/2005/8/layout/list1"/>
    <dgm:cxn modelId="{EB8A3996-9342-4C98-A62B-4847004AEE40}" type="presParOf" srcId="{3EE7AD8D-5AF0-4151-AF91-AFE97BF341B8}" destId="{28B6A182-7ABE-48E9-BDED-A4ED0280F5D1}" srcOrd="0" destOrd="0" presId="urn:microsoft.com/office/officeart/2005/8/layout/list1"/>
    <dgm:cxn modelId="{0E52D6CB-4F0F-4616-B614-34A030767005}" type="presParOf" srcId="{3EE7AD8D-5AF0-4151-AF91-AFE97BF341B8}" destId="{2CC1D5CE-D47C-4B66-99F8-ABBECD9AF7C7}" srcOrd="1" destOrd="0" presId="urn:microsoft.com/office/officeart/2005/8/layout/list1"/>
    <dgm:cxn modelId="{17AD79DC-BD82-4B4B-A293-1EA890FB0332}" type="presParOf" srcId="{38082D4F-81D9-4C44-AEC2-305ABE5B3AD9}" destId="{AE1A7071-9EF9-4B24-91EF-1F834F90ADC1}" srcOrd="9" destOrd="0" presId="urn:microsoft.com/office/officeart/2005/8/layout/list1"/>
    <dgm:cxn modelId="{02695F39-83E8-484F-A389-ADE14BC4E758}" type="presParOf" srcId="{38082D4F-81D9-4C44-AEC2-305ABE5B3AD9}" destId="{7BA51815-FA3F-46A9-8AEF-2B9E2DDA2D76}" srcOrd="10" destOrd="0" presId="urn:microsoft.com/office/officeart/2005/8/layout/list1"/>
    <dgm:cxn modelId="{86850547-257B-4863-A330-74758EA3D538}" type="presParOf" srcId="{38082D4F-81D9-4C44-AEC2-305ABE5B3AD9}" destId="{71FF5885-F144-4B5E-80A4-EB44476AA983}" srcOrd="11" destOrd="0" presId="urn:microsoft.com/office/officeart/2005/8/layout/list1"/>
    <dgm:cxn modelId="{424065A7-0780-4811-A2F5-DCD91DAC30A2}" type="presParOf" srcId="{38082D4F-81D9-4C44-AEC2-305ABE5B3AD9}" destId="{CF304AD3-2028-47C6-B192-1AF3A1107D4B}" srcOrd="12" destOrd="0" presId="urn:microsoft.com/office/officeart/2005/8/layout/list1"/>
    <dgm:cxn modelId="{44324B22-8CA7-4EB2-BE35-2A5DE8DE3D56}" type="presParOf" srcId="{CF304AD3-2028-47C6-B192-1AF3A1107D4B}" destId="{1C6022E7-69C8-4EE1-B1BD-2A9577B43B88}" srcOrd="0" destOrd="0" presId="urn:microsoft.com/office/officeart/2005/8/layout/list1"/>
    <dgm:cxn modelId="{3834CF5C-1B53-40BF-801C-2DD2B07F614D}" type="presParOf" srcId="{CF304AD3-2028-47C6-B192-1AF3A1107D4B}" destId="{BEBE219E-D231-4D06-9B70-609442F53A03}" srcOrd="1" destOrd="0" presId="urn:microsoft.com/office/officeart/2005/8/layout/list1"/>
    <dgm:cxn modelId="{E8CC3E2C-9205-4273-AC5C-E29F98890C64}" type="presParOf" srcId="{38082D4F-81D9-4C44-AEC2-305ABE5B3AD9}" destId="{643BA862-8DEF-49F3-A0AD-29EA5F31F311}" srcOrd="13" destOrd="0" presId="urn:microsoft.com/office/officeart/2005/8/layout/list1"/>
    <dgm:cxn modelId="{64F64054-0A8F-4FDC-AC91-E2CB3A689683}" type="presParOf" srcId="{38082D4F-81D9-4C44-AEC2-305ABE5B3AD9}" destId="{D4721AC9-5182-42AB-BDDF-E5D5032E3F46}" srcOrd="14" destOrd="0" presId="urn:microsoft.com/office/officeart/2005/8/layout/list1"/>
    <dgm:cxn modelId="{4D6E10A3-4E05-4AEB-9414-2F99FB66D837}" type="presParOf" srcId="{38082D4F-81D9-4C44-AEC2-305ABE5B3AD9}" destId="{9DB11F34-8C45-4CDB-89CB-219EEDE86431}" srcOrd="15" destOrd="0" presId="urn:microsoft.com/office/officeart/2005/8/layout/list1"/>
    <dgm:cxn modelId="{AA82454B-1671-45F0-99D4-D542F0E301DC}" type="presParOf" srcId="{38082D4F-81D9-4C44-AEC2-305ABE5B3AD9}" destId="{CA57C6E1-A547-44B4-B538-90D391C901A7}" srcOrd="16" destOrd="0" presId="urn:microsoft.com/office/officeart/2005/8/layout/list1"/>
    <dgm:cxn modelId="{D66FF5E9-9C25-41FD-974E-ACF070E34F4C}" type="presParOf" srcId="{CA57C6E1-A547-44B4-B538-90D391C901A7}" destId="{71A970D4-8D71-4F59-B19F-6204C1DCB3C0}" srcOrd="0" destOrd="0" presId="urn:microsoft.com/office/officeart/2005/8/layout/list1"/>
    <dgm:cxn modelId="{25846A76-2C82-49C1-B61E-9EBB53D279E1}" type="presParOf" srcId="{CA57C6E1-A547-44B4-B538-90D391C901A7}" destId="{7F951881-2B0D-499B-A26A-89DE5AC3CB32}" srcOrd="1" destOrd="0" presId="urn:microsoft.com/office/officeart/2005/8/layout/list1"/>
    <dgm:cxn modelId="{6CFBAF3F-3AC1-481F-9140-EEA5F7F96952}" type="presParOf" srcId="{38082D4F-81D9-4C44-AEC2-305ABE5B3AD9}" destId="{B4C314C8-1BEA-423B-A1DD-AF54C67B366B}" srcOrd="17" destOrd="0" presId="urn:microsoft.com/office/officeart/2005/8/layout/list1"/>
    <dgm:cxn modelId="{DB4446E3-B70C-43A5-AB54-F4762D056962}" type="presParOf" srcId="{38082D4F-81D9-4C44-AEC2-305ABE5B3AD9}" destId="{82584F0C-1FEF-4159-86DC-B703954F40AF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EE31DDD-DA94-445C-AF65-C0A772BCF1D3}" type="doc">
      <dgm:prSet loTypeId="urn:microsoft.com/office/officeart/2005/8/layout/vProcess5" loCatId="process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C6CA219-1D29-468A-A5B0-6B72AC4696FA}">
      <dgm:prSet phldrT="[Text]" custT="1"/>
      <dgm:spPr/>
      <dgm:t>
        <a:bodyPr/>
        <a:lstStyle/>
        <a:p>
          <a:r>
            <a:rPr lang="en-US" sz="2000" dirty="0" smtClean="0">
              <a:latin typeface="+mn-lt"/>
            </a:rPr>
            <a:t>Zakat, </a:t>
          </a:r>
          <a:r>
            <a:rPr lang="en-US" sz="2000" dirty="0" err="1" smtClean="0">
              <a:latin typeface="+mn-lt"/>
            </a:rPr>
            <a:t>infaq</a:t>
          </a:r>
          <a:r>
            <a:rPr lang="en-US" sz="2000" dirty="0" smtClean="0">
              <a:latin typeface="+mn-lt"/>
            </a:rPr>
            <a:t>, </a:t>
          </a:r>
          <a:r>
            <a:rPr lang="en-US" sz="2000" dirty="0" err="1" smtClean="0">
              <a:latin typeface="+mn-lt"/>
            </a:rPr>
            <a:t>shadaqah</a:t>
          </a:r>
          <a:r>
            <a:rPr lang="en-US" sz="2000" dirty="0" smtClean="0">
              <a:latin typeface="+mn-lt"/>
            </a:rPr>
            <a:t>, </a:t>
          </a:r>
          <a:r>
            <a:rPr lang="en-US" sz="2000" dirty="0" err="1" smtClean="0">
              <a:latin typeface="+mn-lt"/>
            </a:rPr>
            <a:t>waqaf</a:t>
          </a:r>
          <a:r>
            <a:rPr lang="en-US" sz="2000" dirty="0" smtClean="0">
              <a:latin typeface="+mn-lt"/>
            </a:rPr>
            <a:t>.</a:t>
          </a:r>
          <a:endParaRPr lang="en-US" sz="2000" dirty="0">
            <a:latin typeface="+mn-lt"/>
          </a:endParaRPr>
        </a:p>
      </dgm:t>
    </dgm:pt>
    <dgm:pt modelId="{C0E1AA7C-A2E5-4F8D-BF18-6821091D94E7}" type="parTrans" cxnId="{8BAEDA30-818D-4F02-AB28-D7900E4AE3E9}">
      <dgm:prSet/>
      <dgm:spPr/>
      <dgm:t>
        <a:bodyPr/>
        <a:lstStyle/>
        <a:p>
          <a:endParaRPr lang="en-US"/>
        </a:p>
      </dgm:t>
    </dgm:pt>
    <dgm:pt modelId="{7EFADBF4-7F00-4591-959E-EE47B53CDB0B}" type="sibTrans" cxnId="{8BAEDA30-818D-4F02-AB28-D7900E4AE3E9}">
      <dgm:prSet/>
      <dgm:spPr/>
      <dgm:t>
        <a:bodyPr/>
        <a:lstStyle/>
        <a:p>
          <a:endParaRPr lang="en-US"/>
        </a:p>
      </dgm:t>
    </dgm:pt>
    <dgm:pt modelId="{5B272C41-CDD5-4679-8BD6-8EE767E522A3}">
      <dgm:prSet custT="1"/>
      <dgm:spPr/>
      <dgm:t>
        <a:bodyPr/>
        <a:lstStyle/>
        <a:p>
          <a:pPr algn="just"/>
          <a:r>
            <a:rPr lang="en-US" sz="2000" smtClean="0">
              <a:latin typeface="+mn-lt"/>
            </a:rPr>
            <a:t>Prinsip-prinsip dalam kepemilikan harta</a:t>
          </a:r>
          <a:endParaRPr lang="en-US" sz="2000" dirty="0">
            <a:latin typeface="+mn-lt"/>
          </a:endParaRPr>
        </a:p>
      </dgm:t>
    </dgm:pt>
    <dgm:pt modelId="{45303086-E865-4B49-AF6E-36547F2B5E5C}" type="parTrans" cxnId="{8050D737-BF49-43AA-B549-DCD80354FD7E}">
      <dgm:prSet/>
      <dgm:spPr/>
      <dgm:t>
        <a:bodyPr/>
        <a:lstStyle/>
        <a:p>
          <a:endParaRPr lang="en-US"/>
        </a:p>
      </dgm:t>
    </dgm:pt>
    <dgm:pt modelId="{F9EDC7E4-B205-4DCC-B22C-ED7A2456D24C}" type="sibTrans" cxnId="{8050D737-BF49-43AA-B549-DCD80354FD7E}">
      <dgm:prSet/>
      <dgm:spPr/>
      <dgm:t>
        <a:bodyPr/>
        <a:lstStyle/>
        <a:p>
          <a:endParaRPr lang="en-US"/>
        </a:p>
      </dgm:t>
    </dgm:pt>
    <dgm:pt modelId="{CE9E2F97-D813-4ECF-B37B-C229B57D0160}">
      <dgm:prSet custT="1"/>
      <dgm:spPr/>
      <dgm:t>
        <a:bodyPr/>
        <a:lstStyle/>
        <a:p>
          <a:pPr algn="just"/>
          <a:r>
            <a:rPr lang="en-US" sz="2000" dirty="0" err="1" smtClean="0">
              <a:latin typeface="+mn-lt"/>
            </a:rPr>
            <a:t>Tanggung</a:t>
          </a:r>
          <a:r>
            <a:rPr lang="en-US" sz="2000" dirty="0" smtClean="0">
              <a:latin typeface="+mn-lt"/>
            </a:rPr>
            <a:t> </a:t>
          </a:r>
          <a:r>
            <a:rPr lang="en-US" sz="2000" dirty="0" err="1" smtClean="0">
              <a:latin typeface="+mn-lt"/>
            </a:rPr>
            <a:t>jawab</a:t>
          </a:r>
          <a:r>
            <a:rPr lang="en-US" sz="2000" dirty="0" smtClean="0">
              <a:latin typeface="+mn-lt"/>
            </a:rPr>
            <a:t> </a:t>
          </a:r>
          <a:r>
            <a:rPr lang="en-US" sz="2000" dirty="0" err="1" smtClean="0">
              <a:latin typeface="+mn-lt"/>
            </a:rPr>
            <a:t>sosial</a:t>
          </a:r>
          <a:r>
            <a:rPr lang="en-US" sz="2000" dirty="0" smtClean="0">
              <a:latin typeface="+mn-lt"/>
            </a:rPr>
            <a:t> </a:t>
          </a:r>
          <a:r>
            <a:rPr lang="en-US" sz="2000" dirty="0" err="1" smtClean="0">
              <a:latin typeface="+mn-lt"/>
            </a:rPr>
            <a:t>dalam</a:t>
          </a:r>
          <a:r>
            <a:rPr lang="en-US" sz="2000" dirty="0" smtClean="0">
              <a:latin typeface="+mn-lt"/>
            </a:rPr>
            <a:t> </a:t>
          </a:r>
          <a:r>
            <a:rPr lang="en-US" sz="2000" dirty="0" err="1" smtClean="0">
              <a:latin typeface="+mn-lt"/>
            </a:rPr>
            <a:t>masalah</a:t>
          </a:r>
          <a:r>
            <a:rPr lang="en-US" sz="2000" dirty="0" smtClean="0">
              <a:latin typeface="+mn-lt"/>
            </a:rPr>
            <a:t> </a:t>
          </a:r>
          <a:r>
            <a:rPr lang="en-US" sz="2000" dirty="0" err="1" smtClean="0">
              <a:latin typeface="+mn-lt"/>
            </a:rPr>
            <a:t>harta</a:t>
          </a:r>
          <a:endParaRPr lang="en-US" sz="2000" dirty="0">
            <a:latin typeface="+mn-lt"/>
          </a:endParaRPr>
        </a:p>
      </dgm:t>
    </dgm:pt>
    <dgm:pt modelId="{BFAA1879-4825-4827-B9D3-708EDCA4DCDE}" type="parTrans" cxnId="{FDFAF02E-0E8E-4099-8A84-00F7A3F4C681}">
      <dgm:prSet/>
      <dgm:spPr/>
      <dgm:t>
        <a:bodyPr/>
        <a:lstStyle/>
        <a:p>
          <a:endParaRPr lang="en-US"/>
        </a:p>
      </dgm:t>
    </dgm:pt>
    <dgm:pt modelId="{AE628F05-4680-4424-9981-E1920C157B52}" type="sibTrans" cxnId="{FDFAF02E-0E8E-4099-8A84-00F7A3F4C681}">
      <dgm:prSet/>
      <dgm:spPr/>
      <dgm:t>
        <a:bodyPr/>
        <a:lstStyle/>
        <a:p>
          <a:endParaRPr lang="en-US"/>
        </a:p>
      </dgm:t>
    </dgm:pt>
    <dgm:pt modelId="{32240AF1-BCB3-4FA5-9DC8-34434059586F}">
      <dgm:prSet custT="1"/>
      <dgm:spPr/>
      <dgm:t>
        <a:bodyPr/>
        <a:lstStyle/>
        <a:p>
          <a:pPr algn="just"/>
          <a:r>
            <a:rPr lang="en-US" sz="2000" dirty="0" smtClean="0">
              <a:latin typeface="+mn-lt"/>
            </a:rPr>
            <a:t>Aturan dalam eksploitasi sumberdaya alam</a:t>
          </a:r>
          <a:endParaRPr lang="en-US" sz="2000" dirty="0">
            <a:latin typeface="+mn-lt"/>
          </a:endParaRPr>
        </a:p>
      </dgm:t>
    </dgm:pt>
    <dgm:pt modelId="{8C17CC55-4459-4E4C-A3A8-FB2FEB50E2D7}" type="parTrans" cxnId="{6F31D731-E085-48C4-B123-1C278022DD0B}">
      <dgm:prSet/>
      <dgm:spPr/>
      <dgm:t>
        <a:bodyPr/>
        <a:lstStyle/>
        <a:p>
          <a:endParaRPr lang="en-US"/>
        </a:p>
      </dgm:t>
    </dgm:pt>
    <dgm:pt modelId="{A1195E74-DCB3-4638-AEC2-4752AF4D3610}" type="sibTrans" cxnId="{6F31D731-E085-48C4-B123-1C278022DD0B}">
      <dgm:prSet/>
      <dgm:spPr/>
      <dgm:t>
        <a:bodyPr/>
        <a:lstStyle/>
        <a:p>
          <a:endParaRPr lang="en-US"/>
        </a:p>
      </dgm:t>
    </dgm:pt>
    <dgm:pt modelId="{267E65AE-8771-401E-B229-18D5103E26ED}" type="pres">
      <dgm:prSet presAssocID="{1EE31DDD-DA94-445C-AF65-C0A772BCF1D3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1F37292-E03D-4321-87FF-5F3D2FCA1B4C}" type="pres">
      <dgm:prSet presAssocID="{1EE31DDD-DA94-445C-AF65-C0A772BCF1D3}" presName="dummyMaxCanvas" presStyleCnt="0">
        <dgm:presLayoutVars/>
      </dgm:prSet>
      <dgm:spPr/>
      <dgm:t>
        <a:bodyPr/>
        <a:lstStyle/>
        <a:p>
          <a:endParaRPr lang="en-US"/>
        </a:p>
      </dgm:t>
    </dgm:pt>
    <dgm:pt modelId="{73762B58-1090-4C22-B22C-0691FEBB9498}" type="pres">
      <dgm:prSet presAssocID="{1EE31DDD-DA94-445C-AF65-C0A772BCF1D3}" presName="FourNodes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A0E2A5-FEB0-4B52-9C3B-402C4CAFB0C9}" type="pres">
      <dgm:prSet presAssocID="{1EE31DDD-DA94-445C-AF65-C0A772BCF1D3}" presName="FourNodes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7C7BCD5-7B1A-4C78-8589-8D8412E50073}" type="pres">
      <dgm:prSet presAssocID="{1EE31DDD-DA94-445C-AF65-C0A772BCF1D3}" presName="FourNodes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76AAA04-535D-4877-ACA8-92901DFEA9EF}" type="pres">
      <dgm:prSet presAssocID="{1EE31DDD-DA94-445C-AF65-C0A772BCF1D3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049D14B-BA4E-415F-9A23-7047EF068390}" type="pres">
      <dgm:prSet presAssocID="{1EE31DDD-DA94-445C-AF65-C0A772BCF1D3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71B084C-0668-4436-9CAE-5064E7B45100}" type="pres">
      <dgm:prSet presAssocID="{1EE31DDD-DA94-445C-AF65-C0A772BCF1D3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F84378A-1DDB-46AC-8665-622710BBBB07}" type="pres">
      <dgm:prSet presAssocID="{1EE31DDD-DA94-445C-AF65-C0A772BCF1D3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891D7FA-AEAD-430C-B950-185776BDD672}" type="pres">
      <dgm:prSet presAssocID="{1EE31DDD-DA94-445C-AF65-C0A772BCF1D3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A8A0FFD-ADB3-472F-991B-5A8F7702BBF6}" type="pres">
      <dgm:prSet presAssocID="{1EE31DDD-DA94-445C-AF65-C0A772BCF1D3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8F70418-6EBA-41EA-BF73-8ADCB37D9143}" type="pres">
      <dgm:prSet presAssocID="{1EE31DDD-DA94-445C-AF65-C0A772BCF1D3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BD62911-D651-4F5A-A2CE-7942336B0BDF}" type="pres">
      <dgm:prSet presAssocID="{1EE31DDD-DA94-445C-AF65-C0A772BCF1D3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F31D731-E085-48C4-B123-1C278022DD0B}" srcId="{1EE31DDD-DA94-445C-AF65-C0A772BCF1D3}" destId="{32240AF1-BCB3-4FA5-9DC8-34434059586F}" srcOrd="3" destOrd="0" parTransId="{8C17CC55-4459-4E4C-A3A8-FB2FEB50E2D7}" sibTransId="{A1195E74-DCB3-4638-AEC2-4752AF4D3610}"/>
    <dgm:cxn modelId="{FDFAF02E-0E8E-4099-8A84-00F7A3F4C681}" srcId="{1EE31DDD-DA94-445C-AF65-C0A772BCF1D3}" destId="{CE9E2F97-D813-4ECF-B37B-C229B57D0160}" srcOrd="1" destOrd="0" parTransId="{BFAA1879-4825-4827-B9D3-708EDCA4DCDE}" sibTransId="{AE628F05-4680-4424-9981-E1920C157B52}"/>
    <dgm:cxn modelId="{D19618B7-BCDF-4953-ACA0-EDC6B939ABF2}" type="presOf" srcId="{FC6CA219-1D29-468A-A5B0-6B72AC4696FA}" destId="{07C7BCD5-7B1A-4C78-8589-8D8412E50073}" srcOrd="0" destOrd="0" presId="urn:microsoft.com/office/officeart/2005/8/layout/vProcess5"/>
    <dgm:cxn modelId="{5B402702-DC6B-473A-9343-C39236598240}" type="presOf" srcId="{CE9E2F97-D813-4ECF-B37B-C229B57D0160}" destId="{DA8A0FFD-ADB3-472F-991B-5A8F7702BBF6}" srcOrd="1" destOrd="0" presId="urn:microsoft.com/office/officeart/2005/8/layout/vProcess5"/>
    <dgm:cxn modelId="{C3D8BADC-3638-495F-B4D2-36F6ED03CE22}" type="presOf" srcId="{5B272C41-CDD5-4679-8BD6-8EE767E522A3}" destId="{73762B58-1090-4C22-B22C-0691FEBB9498}" srcOrd="0" destOrd="0" presId="urn:microsoft.com/office/officeart/2005/8/layout/vProcess5"/>
    <dgm:cxn modelId="{8BAEDA30-818D-4F02-AB28-D7900E4AE3E9}" srcId="{1EE31DDD-DA94-445C-AF65-C0A772BCF1D3}" destId="{FC6CA219-1D29-468A-A5B0-6B72AC4696FA}" srcOrd="2" destOrd="0" parTransId="{C0E1AA7C-A2E5-4F8D-BF18-6821091D94E7}" sibTransId="{7EFADBF4-7F00-4591-959E-EE47B53CDB0B}"/>
    <dgm:cxn modelId="{3C0BA281-3B91-456C-AEAB-2A23449F5805}" type="presOf" srcId="{5B272C41-CDD5-4679-8BD6-8EE767E522A3}" destId="{9891D7FA-AEAD-430C-B950-185776BDD672}" srcOrd="1" destOrd="0" presId="urn:microsoft.com/office/officeart/2005/8/layout/vProcess5"/>
    <dgm:cxn modelId="{DF44F1CB-E01F-42B6-A9B9-E8283948D684}" type="presOf" srcId="{7EFADBF4-7F00-4591-959E-EE47B53CDB0B}" destId="{DF84378A-1DDB-46AC-8665-622710BBBB07}" srcOrd="0" destOrd="0" presId="urn:microsoft.com/office/officeart/2005/8/layout/vProcess5"/>
    <dgm:cxn modelId="{615457C9-4B2F-4E98-BFD1-9A52ECF4B312}" type="presOf" srcId="{AE628F05-4680-4424-9981-E1920C157B52}" destId="{571B084C-0668-4436-9CAE-5064E7B45100}" srcOrd="0" destOrd="0" presId="urn:microsoft.com/office/officeart/2005/8/layout/vProcess5"/>
    <dgm:cxn modelId="{DBEE50A7-F512-4CCC-8084-E47E5146A301}" type="presOf" srcId="{1EE31DDD-DA94-445C-AF65-C0A772BCF1D3}" destId="{267E65AE-8771-401E-B229-18D5103E26ED}" srcOrd="0" destOrd="0" presId="urn:microsoft.com/office/officeart/2005/8/layout/vProcess5"/>
    <dgm:cxn modelId="{26F6ACFB-6749-45BC-80AB-FC0FB6DBD0CF}" type="presOf" srcId="{F9EDC7E4-B205-4DCC-B22C-ED7A2456D24C}" destId="{D049D14B-BA4E-415F-9A23-7047EF068390}" srcOrd="0" destOrd="0" presId="urn:microsoft.com/office/officeart/2005/8/layout/vProcess5"/>
    <dgm:cxn modelId="{CD281963-6ED4-4CBB-AA5D-EFD70989042C}" type="presOf" srcId="{FC6CA219-1D29-468A-A5B0-6B72AC4696FA}" destId="{18F70418-6EBA-41EA-BF73-8ADCB37D9143}" srcOrd="1" destOrd="0" presId="urn:microsoft.com/office/officeart/2005/8/layout/vProcess5"/>
    <dgm:cxn modelId="{C4636CB2-6FED-4AAA-A6E9-B32FD7334D2B}" type="presOf" srcId="{CE9E2F97-D813-4ECF-B37B-C229B57D0160}" destId="{32A0E2A5-FEB0-4B52-9C3B-402C4CAFB0C9}" srcOrd="0" destOrd="0" presId="urn:microsoft.com/office/officeart/2005/8/layout/vProcess5"/>
    <dgm:cxn modelId="{8050D737-BF49-43AA-B549-DCD80354FD7E}" srcId="{1EE31DDD-DA94-445C-AF65-C0A772BCF1D3}" destId="{5B272C41-CDD5-4679-8BD6-8EE767E522A3}" srcOrd="0" destOrd="0" parTransId="{45303086-E865-4B49-AF6E-36547F2B5E5C}" sibTransId="{F9EDC7E4-B205-4DCC-B22C-ED7A2456D24C}"/>
    <dgm:cxn modelId="{8EE1C978-E24E-4680-B9F6-DB4B4D26A986}" type="presOf" srcId="{32240AF1-BCB3-4FA5-9DC8-34434059586F}" destId="{0BD62911-D651-4F5A-A2CE-7942336B0BDF}" srcOrd="1" destOrd="0" presId="urn:microsoft.com/office/officeart/2005/8/layout/vProcess5"/>
    <dgm:cxn modelId="{D2A6BE3E-1B27-45A2-944C-ADC81A039E0F}" type="presOf" srcId="{32240AF1-BCB3-4FA5-9DC8-34434059586F}" destId="{176AAA04-535D-4877-ACA8-92901DFEA9EF}" srcOrd="0" destOrd="0" presId="urn:microsoft.com/office/officeart/2005/8/layout/vProcess5"/>
    <dgm:cxn modelId="{F9643E7D-A970-4186-BA84-C8B36940C760}" type="presParOf" srcId="{267E65AE-8771-401E-B229-18D5103E26ED}" destId="{61F37292-E03D-4321-87FF-5F3D2FCA1B4C}" srcOrd="0" destOrd="0" presId="urn:microsoft.com/office/officeart/2005/8/layout/vProcess5"/>
    <dgm:cxn modelId="{4FEEF1C0-5F48-4D12-A8E3-18A1FDC502C0}" type="presParOf" srcId="{267E65AE-8771-401E-B229-18D5103E26ED}" destId="{73762B58-1090-4C22-B22C-0691FEBB9498}" srcOrd="1" destOrd="0" presId="urn:microsoft.com/office/officeart/2005/8/layout/vProcess5"/>
    <dgm:cxn modelId="{36C98E8A-6FD7-46C5-8F58-AEFF294A5893}" type="presParOf" srcId="{267E65AE-8771-401E-B229-18D5103E26ED}" destId="{32A0E2A5-FEB0-4B52-9C3B-402C4CAFB0C9}" srcOrd="2" destOrd="0" presId="urn:microsoft.com/office/officeart/2005/8/layout/vProcess5"/>
    <dgm:cxn modelId="{17C830AA-89F5-4CF8-ACCF-9DF2690F17E1}" type="presParOf" srcId="{267E65AE-8771-401E-B229-18D5103E26ED}" destId="{07C7BCD5-7B1A-4C78-8589-8D8412E50073}" srcOrd="3" destOrd="0" presId="urn:microsoft.com/office/officeart/2005/8/layout/vProcess5"/>
    <dgm:cxn modelId="{D1ACCD72-C37D-47E5-BBA4-2CD70AE925CD}" type="presParOf" srcId="{267E65AE-8771-401E-B229-18D5103E26ED}" destId="{176AAA04-535D-4877-ACA8-92901DFEA9EF}" srcOrd="4" destOrd="0" presId="urn:microsoft.com/office/officeart/2005/8/layout/vProcess5"/>
    <dgm:cxn modelId="{C0DF9639-15D4-475A-BC81-AFBF6C2AE83D}" type="presParOf" srcId="{267E65AE-8771-401E-B229-18D5103E26ED}" destId="{D049D14B-BA4E-415F-9A23-7047EF068390}" srcOrd="5" destOrd="0" presId="urn:microsoft.com/office/officeart/2005/8/layout/vProcess5"/>
    <dgm:cxn modelId="{35B2BDB0-148E-4668-911C-CDDEEAC864AA}" type="presParOf" srcId="{267E65AE-8771-401E-B229-18D5103E26ED}" destId="{571B084C-0668-4436-9CAE-5064E7B45100}" srcOrd="6" destOrd="0" presId="urn:microsoft.com/office/officeart/2005/8/layout/vProcess5"/>
    <dgm:cxn modelId="{96681113-02F8-416B-A003-58EF34035FCF}" type="presParOf" srcId="{267E65AE-8771-401E-B229-18D5103E26ED}" destId="{DF84378A-1DDB-46AC-8665-622710BBBB07}" srcOrd="7" destOrd="0" presId="urn:microsoft.com/office/officeart/2005/8/layout/vProcess5"/>
    <dgm:cxn modelId="{7911A876-08A7-41D6-906E-3FB544117FFD}" type="presParOf" srcId="{267E65AE-8771-401E-B229-18D5103E26ED}" destId="{9891D7FA-AEAD-430C-B950-185776BDD672}" srcOrd="8" destOrd="0" presId="urn:microsoft.com/office/officeart/2005/8/layout/vProcess5"/>
    <dgm:cxn modelId="{F5178D3A-E664-4724-83F4-AF99CB1A6A7A}" type="presParOf" srcId="{267E65AE-8771-401E-B229-18D5103E26ED}" destId="{DA8A0FFD-ADB3-472F-991B-5A8F7702BBF6}" srcOrd="9" destOrd="0" presId="urn:microsoft.com/office/officeart/2005/8/layout/vProcess5"/>
    <dgm:cxn modelId="{7CE07E06-CCB1-4C59-832D-000A373133DC}" type="presParOf" srcId="{267E65AE-8771-401E-B229-18D5103E26ED}" destId="{18F70418-6EBA-41EA-BF73-8ADCB37D9143}" srcOrd="10" destOrd="0" presId="urn:microsoft.com/office/officeart/2005/8/layout/vProcess5"/>
    <dgm:cxn modelId="{6A600CD9-7FE7-40AE-B2FF-8547C5E0143E}" type="presParOf" srcId="{267E65AE-8771-401E-B229-18D5103E26ED}" destId="{0BD62911-D651-4F5A-A2CE-7942336B0BDF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B472DD96-9D88-408F-9642-4FED079EFCBE}" type="doc">
      <dgm:prSet loTypeId="urn:microsoft.com/office/officeart/2005/8/layout/venn3" loCatId="relationship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02A1789-DBC9-4447-9EDC-4D54F473FB22}">
      <dgm:prSet phldrT="[Text]" custT="1"/>
      <dgm:spPr/>
      <dgm:t>
        <a:bodyPr/>
        <a:lstStyle/>
        <a:p>
          <a:r>
            <a:rPr lang="en-US" sz="2000" b="1" dirty="0" err="1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Prinsip</a:t>
          </a:r>
          <a:r>
            <a:rPr lang="en-US" sz="2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 </a:t>
          </a:r>
          <a:r>
            <a:rPr lang="en-US" sz="2000" b="1" dirty="0" err="1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Amanat</a:t>
          </a:r>
          <a:endParaRPr lang="en-US" sz="2000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j-lt"/>
          </a:endParaRPr>
        </a:p>
      </dgm:t>
    </dgm:pt>
    <dgm:pt modelId="{2BB58E14-F198-487F-8011-88A18B956B98}" type="parTrans" cxnId="{8F9320A9-25A3-4B0D-9E2C-27A0F9D41993}">
      <dgm:prSet/>
      <dgm:spPr/>
      <dgm:t>
        <a:bodyPr/>
        <a:lstStyle/>
        <a:p>
          <a:endParaRPr lang="en-US"/>
        </a:p>
      </dgm:t>
    </dgm:pt>
    <dgm:pt modelId="{51F16245-2CAC-47B1-B8D2-D4B3830506DE}" type="sibTrans" cxnId="{8F9320A9-25A3-4B0D-9E2C-27A0F9D41993}">
      <dgm:prSet/>
      <dgm:spPr/>
      <dgm:t>
        <a:bodyPr/>
        <a:lstStyle/>
        <a:p>
          <a:endParaRPr lang="en-US"/>
        </a:p>
      </dgm:t>
    </dgm:pt>
    <dgm:pt modelId="{B0D2168B-7AD2-4F22-884D-FDC31D47B6B3}">
      <dgm:prSet phldrT="[Text]" custT="1"/>
      <dgm:spPr/>
      <dgm:t>
        <a:bodyPr/>
        <a:lstStyle/>
        <a:p>
          <a:r>
            <a:rPr lang="en-US" sz="2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Prinsip </a:t>
          </a:r>
          <a:r>
            <a:rPr lang="en-US" sz="2000" b="1" dirty="0" err="1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Keadilan</a:t>
          </a:r>
          <a:endParaRPr lang="en-US" sz="2000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j-lt"/>
          </a:endParaRPr>
        </a:p>
      </dgm:t>
    </dgm:pt>
    <dgm:pt modelId="{B0AAC372-80C1-4F29-8820-C2FDC892C27E}" type="parTrans" cxnId="{FBD4BD58-69D9-4B6D-B47C-CCE7BF549B9B}">
      <dgm:prSet/>
      <dgm:spPr/>
      <dgm:t>
        <a:bodyPr/>
        <a:lstStyle/>
        <a:p>
          <a:endParaRPr lang="en-US"/>
        </a:p>
      </dgm:t>
    </dgm:pt>
    <dgm:pt modelId="{AE171969-61E4-4EEF-A4F1-6827FC0D153F}" type="sibTrans" cxnId="{FBD4BD58-69D9-4B6D-B47C-CCE7BF549B9B}">
      <dgm:prSet/>
      <dgm:spPr/>
      <dgm:t>
        <a:bodyPr/>
        <a:lstStyle/>
        <a:p>
          <a:endParaRPr lang="en-US"/>
        </a:p>
      </dgm:t>
    </dgm:pt>
    <dgm:pt modelId="{2074CD62-41B4-4FEA-A608-EFA8220549D2}">
      <dgm:prSet phldrT="[Text]" custT="1"/>
      <dgm:spPr/>
      <dgm:t>
        <a:bodyPr/>
        <a:lstStyle/>
        <a:p>
          <a:r>
            <a:rPr lang="en-US" sz="2000" b="1" dirty="0" err="1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Prinsip</a:t>
          </a:r>
          <a:r>
            <a:rPr lang="en-US" sz="2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 </a:t>
          </a:r>
          <a:r>
            <a:rPr lang="en-US" sz="2000" b="1" dirty="0" err="1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Ketaatan</a:t>
          </a:r>
          <a:endParaRPr lang="en-US" sz="2000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j-lt"/>
          </a:endParaRPr>
        </a:p>
      </dgm:t>
    </dgm:pt>
    <dgm:pt modelId="{FFE483C8-FF3C-47DE-B671-5E138C61D314}" type="parTrans" cxnId="{016A2B38-9A0C-4DB8-AFFB-BA3C1C631646}">
      <dgm:prSet/>
      <dgm:spPr/>
      <dgm:t>
        <a:bodyPr/>
        <a:lstStyle/>
        <a:p>
          <a:endParaRPr lang="en-US"/>
        </a:p>
      </dgm:t>
    </dgm:pt>
    <dgm:pt modelId="{82970351-34A5-4C1B-B527-0B8065A6CED3}" type="sibTrans" cxnId="{016A2B38-9A0C-4DB8-AFFB-BA3C1C631646}">
      <dgm:prSet/>
      <dgm:spPr/>
      <dgm:t>
        <a:bodyPr/>
        <a:lstStyle/>
        <a:p>
          <a:endParaRPr lang="en-US"/>
        </a:p>
      </dgm:t>
    </dgm:pt>
    <dgm:pt modelId="{D1FBAE87-67E9-4011-8E28-B17C99AE1610}">
      <dgm:prSet phldrT="[Text]" custT="1"/>
      <dgm:spPr/>
      <dgm:t>
        <a:bodyPr/>
        <a:lstStyle/>
        <a:p>
          <a:r>
            <a:rPr lang="en-US" sz="2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Prinsip </a:t>
          </a:r>
          <a:r>
            <a:rPr lang="en-US" sz="2000" b="1" dirty="0" err="1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Musyawarah</a:t>
          </a:r>
          <a:endParaRPr lang="en-US" sz="2000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j-lt"/>
          </a:endParaRPr>
        </a:p>
      </dgm:t>
    </dgm:pt>
    <dgm:pt modelId="{64BA6B58-EEB1-4F3D-9F59-9D30D1EF9B3E}" type="parTrans" cxnId="{7CCA79DB-A6EB-4C88-B185-D7950F977494}">
      <dgm:prSet/>
      <dgm:spPr/>
      <dgm:t>
        <a:bodyPr/>
        <a:lstStyle/>
        <a:p>
          <a:endParaRPr lang="en-US"/>
        </a:p>
      </dgm:t>
    </dgm:pt>
    <dgm:pt modelId="{4D5340B7-945A-4911-8213-D1885DAE5628}" type="sibTrans" cxnId="{7CCA79DB-A6EB-4C88-B185-D7950F977494}">
      <dgm:prSet/>
      <dgm:spPr/>
      <dgm:t>
        <a:bodyPr/>
        <a:lstStyle/>
        <a:p>
          <a:endParaRPr lang="en-US"/>
        </a:p>
      </dgm:t>
    </dgm:pt>
    <dgm:pt modelId="{E9D00418-1EE6-4088-9678-6EB890BFEFDF}" type="pres">
      <dgm:prSet presAssocID="{B472DD96-9D88-408F-9642-4FED079EFCBE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684B747-E9AA-471F-803E-004BDF593882}" type="pres">
      <dgm:prSet presAssocID="{302A1789-DBC9-4447-9EDC-4D54F473FB22}" presName="Name5" presStyleLbl="venn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04E5788-F581-4329-B30C-DB990C69F609}" type="pres">
      <dgm:prSet presAssocID="{51F16245-2CAC-47B1-B8D2-D4B3830506DE}" presName="space" presStyleCnt="0"/>
      <dgm:spPr/>
      <dgm:t>
        <a:bodyPr/>
        <a:lstStyle/>
        <a:p>
          <a:endParaRPr lang="en-US"/>
        </a:p>
      </dgm:t>
    </dgm:pt>
    <dgm:pt modelId="{4B98DFEB-0C85-400B-97E4-25DBC3317C84}" type="pres">
      <dgm:prSet presAssocID="{B0D2168B-7AD2-4F22-884D-FDC31D47B6B3}" presName="Name5" presStyleLbl="venn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CB28E0-2A1F-452A-B05A-93306A05C65B}" type="pres">
      <dgm:prSet presAssocID="{AE171969-61E4-4EEF-A4F1-6827FC0D153F}" presName="space" presStyleCnt="0"/>
      <dgm:spPr/>
      <dgm:t>
        <a:bodyPr/>
        <a:lstStyle/>
        <a:p>
          <a:endParaRPr lang="en-US"/>
        </a:p>
      </dgm:t>
    </dgm:pt>
    <dgm:pt modelId="{66D6C9C2-57B7-4AD9-B14C-3FA87918C85E}" type="pres">
      <dgm:prSet presAssocID="{2074CD62-41B4-4FEA-A608-EFA8220549D2}" presName="Name5" presStyleLbl="venn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B20543-BB89-4D89-B2A1-EA29FE8AD399}" type="pres">
      <dgm:prSet presAssocID="{82970351-34A5-4C1B-B527-0B8065A6CED3}" presName="space" presStyleCnt="0"/>
      <dgm:spPr/>
      <dgm:t>
        <a:bodyPr/>
        <a:lstStyle/>
        <a:p>
          <a:endParaRPr lang="en-US"/>
        </a:p>
      </dgm:t>
    </dgm:pt>
    <dgm:pt modelId="{0E0140E1-8A09-46B0-85B8-223C650B459E}" type="pres">
      <dgm:prSet presAssocID="{D1FBAE87-67E9-4011-8E28-B17C99AE1610}" presName="Name5" presStyleLbl="venn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0814EA9-B42D-46E5-B2C4-FFB875E2EA41}" type="presOf" srcId="{B472DD96-9D88-408F-9642-4FED079EFCBE}" destId="{E9D00418-1EE6-4088-9678-6EB890BFEFDF}" srcOrd="0" destOrd="0" presId="urn:microsoft.com/office/officeart/2005/8/layout/venn3"/>
    <dgm:cxn modelId="{3841B894-E301-4159-8468-2801FEE2A659}" type="presOf" srcId="{B0D2168B-7AD2-4F22-884D-FDC31D47B6B3}" destId="{4B98DFEB-0C85-400B-97E4-25DBC3317C84}" srcOrd="0" destOrd="0" presId="urn:microsoft.com/office/officeart/2005/8/layout/venn3"/>
    <dgm:cxn modelId="{FBD4BD58-69D9-4B6D-B47C-CCE7BF549B9B}" srcId="{B472DD96-9D88-408F-9642-4FED079EFCBE}" destId="{B0D2168B-7AD2-4F22-884D-FDC31D47B6B3}" srcOrd="1" destOrd="0" parTransId="{B0AAC372-80C1-4F29-8820-C2FDC892C27E}" sibTransId="{AE171969-61E4-4EEF-A4F1-6827FC0D153F}"/>
    <dgm:cxn modelId="{7CCA79DB-A6EB-4C88-B185-D7950F977494}" srcId="{B472DD96-9D88-408F-9642-4FED079EFCBE}" destId="{D1FBAE87-67E9-4011-8E28-B17C99AE1610}" srcOrd="3" destOrd="0" parTransId="{64BA6B58-EEB1-4F3D-9F59-9D30D1EF9B3E}" sibTransId="{4D5340B7-945A-4911-8213-D1885DAE5628}"/>
    <dgm:cxn modelId="{CF3094C8-238B-4368-B2E3-CAA476DD36F1}" type="presOf" srcId="{302A1789-DBC9-4447-9EDC-4D54F473FB22}" destId="{1684B747-E9AA-471F-803E-004BDF593882}" srcOrd="0" destOrd="0" presId="urn:microsoft.com/office/officeart/2005/8/layout/venn3"/>
    <dgm:cxn modelId="{04E42E05-4F78-41FA-AA28-74CF22949539}" type="presOf" srcId="{D1FBAE87-67E9-4011-8E28-B17C99AE1610}" destId="{0E0140E1-8A09-46B0-85B8-223C650B459E}" srcOrd="0" destOrd="0" presId="urn:microsoft.com/office/officeart/2005/8/layout/venn3"/>
    <dgm:cxn modelId="{016A2B38-9A0C-4DB8-AFFB-BA3C1C631646}" srcId="{B472DD96-9D88-408F-9642-4FED079EFCBE}" destId="{2074CD62-41B4-4FEA-A608-EFA8220549D2}" srcOrd="2" destOrd="0" parTransId="{FFE483C8-FF3C-47DE-B671-5E138C61D314}" sibTransId="{82970351-34A5-4C1B-B527-0B8065A6CED3}"/>
    <dgm:cxn modelId="{8F9320A9-25A3-4B0D-9E2C-27A0F9D41993}" srcId="{B472DD96-9D88-408F-9642-4FED079EFCBE}" destId="{302A1789-DBC9-4447-9EDC-4D54F473FB22}" srcOrd="0" destOrd="0" parTransId="{2BB58E14-F198-487F-8011-88A18B956B98}" sibTransId="{51F16245-2CAC-47B1-B8D2-D4B3830506DE}"/>
    <dgm:cxn modelId="{0768A6AC-0CC6-41B2-819F-CB7D1237A895}" type="presOf" srcId="{2074CD62-41B4-4FEA-A608-EFA8220549D2}" destId="{66D6C9C2-57B7-4AD9-B14C-3FA87918C85E}" srcOrd="0" destOrd="0" presId="urn:microsoft.com/office/officeart/2005/8/layout/venn3"/>
    <dgm:cxn modelId="{A5218974-FBFA-4377-A805-F2C08646B06B}" type="presParOf" srcId="{E9D00418-1EE6-4088-9678-6EB890BFEFDF}" destId="{1684B747-E9AA-471F-803E-004BDF593882}" srcOrd="0" destOrd="0" presId="urn:microsoft.com/office/officeart/2005/8/layout/venn3"/>
    <dgm:cxn modelId="{11C1E5C0-53E4-4DBA-AEC8-7A6B54DB22B6}" type="presParOf" srcId="{E9D00418-1EE6-4088-9678-6EB890BFEFDF}" destId="{704E5788-F581-4329-B30C-DB990C69F609}" srcOrd="1" destOrd="0" presId="urn:microsoft.com/office/officeart/2005/8/layout/venn3"/>
    <dgm:cxn modelId="{8A9CFF73-4D73-486E-B08D-BBB8FA628EC1}" type="presParOf" srcId="{E9D00418-1EE6-4088-9678-6EB890BFEFDF}" destId="{4B98DFEB-0C85-400B-97E4-25DBC3317C84}" srcOrd="2" destOrd="0" presId="urn:microsoft.com/office/officeart/2005/8/layout/venn3"/>
    <dgm:cxn modelId="{94E24B57-CDB8-496A-ABA4-B5D9E51F789C}" type="presParOf" srcId="{E9D00418-1EE6-4088-9678-6EB890BFEFDF}" destId="{64CB28E0-2A1F-452A-B05A-93306A05C65B}" srcOrd="3" destOrd="0" presId="urn:microsoft.com/office/officeart/2005/8/layout/venn3"/>
    <dgm:cxn modelId="{55F4B5D8-995B-45FD-9CBC-D47E732AA54D}" type="presParOf" srcId="{E9D00418-1EE6-4088-9678-6EB890BFEFDF}" destId="{66D6C9C2-57B7-4AD9-B14C-3FA87918C85E}" srcOrd="4" destOrd="0" presId="urn:microsoft.com/office/officeart/2005/8/layout/venn3"/>
    <dgm:cxn modelId="{53746807-7401-4B0C-BA62-15B871CB31A4}" type="presParOf" srcId="{E9D00418-1EE6-4088-9678-6EB890BFEFDF}" destId="{39B20543-BB89-4D89-B2A1-EA29FE8AD399}" srcOrd="5" destOrd="0" presId="urn:microsoft.com/office/officeart/2005/8/layout/venn3"/>
    <dgm:cxn modelId="{0431EC7C-4C36-4745-A265-E7C36FAADF8D}" type="presParOf" srcId="{E9D00418-1EE6-4088-9678-6EB890BFEFDF}" destId="{0E0140E1-8A09-46B0-85B8-223C650B459E}" srcOrd="6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3BAB70-B806-4C2E-80C0-4649F9959C27}">
      <dsp:nvSpPr>
        <dsp:cNvPr id="0" name=""/>
        <dsp:cNvSpPr/>
      </dsp:nvSpPr>
      <dsp:spPr>
        <a:xfrm>
          <a:off x="2537182" y="519"/>
          <a:ext cx="2631576" cy="130582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latin typeface="+mn-lt"/>
            </a:rPr>
            <a:t>Islam adalah agama yang serba lengkap, sehingga juga memuat sistem ketatanegaraan, fiqih </a:t>
          </a:r>
          <a:r>
            <a:rPr lang="en-US" sz="1200" b="1" kern="1200" dirty="0" err="1" smtClean="0">
              <a:latin typeface="+mn-lt"/>
            </a:rPr>
            <a:t>siyasah</a:t>
          </a:r>
          <a:r>
            <a:rPr lang="en-US" sz="1200" b="1" kern="1200" dirty="0" smtClean="0">
              <a:latin typeface="+mn-lt"/>
            </a:rPr>
            <a:t> merupakan bagian integral dari ajaran Islam. Hal ini telah dicontohkan oleh Rasulullah dan Khulafa’ Rasyidin</a:t>
          </a:r>
          <a:endParaRPr lang="en-US" sz="1200" b="1" kern="1200" dirty="0">
            <a:latin typeface="+mn-lt"/>
          </a:endParaRPr>
        </a:p>
      </dsp:txBody>
      <dsp:txXfrm>
        <a:off x="2575428" y="38765"/>
        <a:ext cx="2555084" cy="1229333"/>
      </dsp:txXfrm>
    </dsp:sp>
    <dsp:sp modelId="{0FDDF3B1-B2BA-4901-A72D-E9F92492103C}">
      <dsp:nvSpPr>
        <dsp:cNvPr id="0" name=""/>
        <dsp:cNvSpPr/>
      </dsp:nvSpPr>
      <dsp:spPr>
        <a:xfrm rot="3516401">
          <a:off x="4301218" y="1795768"/>
          <a:ext cx="688050" cy="311910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kern="1200"/>
        </a:p>
      </dsp:txBody>
      <dsp:txXfrm>
        <a:off x="4394791" y="1858150"/>
        <a:ext cx="500904" cy="187146"/>
      </dsp:txXfrm>
    </dsp:sp>
    <dsp:sp modelId="{0827B516-9192-47AE-8945-CFF23F98F0FE}">
      <dsp:nvSpPr>
        <dsp:cNvPr id="0" name=""/>
        <dsp:cNvSpPr/>
      </dsp:nvSpPr>
      <dsp:spPr>
        <a:xfrm>
          <a:off x="4293616" y="2597102"/>
          <a:ext cx="2064452" cy="93982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latin typeface="+mn-lt"/>
            </a:rPr>
            <a:t>Islam </a:t>
          </a:r>
          <a:r>
            <a:rPr lang="en-US" sz="1200" kern="1200" dirty="0" err="1" smtClean="0">
              <a:latin typeface="+mn-lt"/>
            </a:rPr>
            <a:t>tidak</a:t>
          </a:r>
          <a:r>
            <a:rPr lang="en-US" sz="1200" kern="1200" dirty="0" smtClean="0">
              <a:latin typeface="+mn-lt"/>
            </a:rPr>
            <a:t> </a:t>
          </a:r>
          <a:r>
            <a:rPr lang="en-US" sz="1200" kern="1200" dirty="0" err="1" smtClean="0">
              <a:latin typeface="+mn-lt"/>
            </a:rPr>
            <a:t>mengatur</a:t>
          </a:r>
          <a:r>
            <a:rPr lang="en-US" sz="1200" kern="1200" dirty="0" smtClean="0">
              <a:latin typeface="+mn-lt"/>
            </a:rPr>
            <a:t> </a:t>
          </a:r>
          <a:r>
            <a:rPr lang="en-US" sz="1200" kern="1200" dirty="0" err="1" smtClean="0">
              <a:latin typeface="+mn-lt"/>
            </a:rPr>
            <a:t>ketatanegaraan</a:t>
          </a:r>
          <a:r>
            <a:rPr lang="en-US" sz="1200" kern="1200" dirty="0" smtClean="0">
              <a:latin typeface="+mn-lt"/>
            </a:rPr>
            <a:t>. </a:t>
          </a:r>
          <a:r>
            <a:rPr lang="en-US" sz="1200" kern="1200" dirty="0" err="1" smtClean="0">
              <a:latin typeface="+mn-lt"/>
            </a:rPr>
            <a:t>Muhammmad</a:t>
          </a:r>
          <a:r>
            <a:rPr lang="en-US" sz="1200" kern="1200" dirty="0" smtClean="0">
              <a:latin typeface="+mn-lt"/>
            </a:rPr>
            <a:t> </a:t>
          </a:r>
          <a:r>
            <a:rPr lang="en-US" sz="1200" kern="1200" dirty="0" err="1" smtClean="0">
              <a:latin typeface="+mn-lt"/>
            </a:rPr>
            <a:t>adalah</a:t>
          </a:r>
          <a:r>
            <a:rPr lang="en-US" sz="1200" kern="1200" dirty="0" smtClean="0">
              <a:latin typeface="+mn-lt"/>
            </a:rPr>
            <a:t> </a:t>
          </a:r>
          <a:r>
            <a:rPr lang="en-US" sz="1200" kern="1200" dirty="0" err="1" smtClean="0">
              <a:latin typeface="+mn-lt"/>
            </a:rPr>
            <a:t>rasul</a:t>
          </a:r>
          <a:r>
            <a:rPr lang="en-US" sz="1200" kern="1200" dirty="0" smtClean="0">
              <a:latin typeface="+mn-lt"/>
            </a:rPr>
            <a:t> yang </a:t>
          </a:r>
          <a:r>
            <a:rPr lang="en-US" sz="1200" kern="1200" dirty="0" err="1" smtClean="0">
              <a:latin typeface="+mn-lt"/>
            </a:rPr>
            <a:t>tidak</a:t>
          </a:r>
          <a:r>
            <a:rPr lang="en-US" sz="1200" kern="1200" dirty="0" smtClean="0">
              <a:latin typeface="+mn-lt"/>
            </a:rPr>
            <a:t> </a:t>
          </a:r>
          <a:r>
            <a:rPr lang="en-US" sz="1200" kern="1200" dirty="0" err="1" smtClean="0">
              <a:latin typeface="+mn-lt"/>
            </a:rPr>
            <a:t>bertugas</a:t>
          </a:r>
          <a:r>
            <a:rPr lang="en-US" sz="1200" kern="1200" dirty="0" smtClean="0">
              <a:latin typeface="+mn-lt"/>
            </a:rPr>
            <a:t> </a:t>
          </a:r>
          <a:r>
            <a:rPr lang="en-US" sz="1200" kern="1200" dirty="0" err="1" smtClean="0">
              <a:latin typeface="+mn-lt"/>
            </a:rPr>
            <a:t>untuk</a:t>
          </a:r>
          <a:r>
            <a:rPr lang="en-US" sz="1200" kern="1200" dirty="0" smtClean="0">
              <a:latin typeface="+mn-lt"/>
            </a:rPr>
            <a:t> </a:t>
          </a:r>
          <a:r>
            <a:rPr lang="en-US" sz="1200" kern="1200" dirty="0" err="1" smtClean="0">
              <a:latin typeface="+mn-lt"/>
            </a:rPr>
            <a:t>mendirikan</a:t>
          </a:r>
          <a:r>
            <a:rPr lang="en-US" sz="1200" kern="1200" dirty="0" smtClean="0">
              <a:latin typeface="+mn-lt"/>
            </a:rPr>
            <a:t> </a:t>
          </a:r>
          <a:r>
            <a:rPr lang="en-US" sz="1200" kern="1200" dirty="0" err="1" smtClean="0">
              <a:latin typeface="+mn-lt"/>
            </a:rPr>
            <a:t>atau</a:t>
          </a:r>
          <a:r>
            <a:rPr lang="en-US" sz="1200" kern="1200" dirty="0" smtClean="0">
              <a:latin typeface="+mn-lt"/>
            </a:rPr>
            <a:t> </a:t>
          </a:r>
          <a:r>
            <a:rPr lang="en-US" sz="1200" kern="1200" dirty="0" err="1" smtClean="0">
              <a:latin typeface="+mn-lt"/>
            </a:rPr>
            <a:t>memimpin</a:t>
          </a:r>
          <a:r>
            <a:rPr lang="en-US" sz="1200" kern="1200" dirty="0" smtClean="0">
              <a:latin typeface="+mn-lt"/>
            </a:rPr>
            <a:t> </a:t>
          </a:r>
          <a:r>
            <a:rPr lang="en-US" sz="1200" kern="1200" dirty="0" err="1" smtClean="0">
              <a:latin typeface="+mn-lt"/>
            </a:rPr>
            <a:t>suatu</a:t>
          </a:r>
          <a:r>
            <a:rPr lang="en-US" sz="1200" kern="1200" dirty="0" smtClean="0">
              <a:latin typeface="+mn-lt"/>
            </a:rPr>
            <a:t> </a:t>
          </a:r>
          <a:r>
            <a:rPr lang="en-US" sz="1200" kern="1200" dirty="0" err="1" smtClean="0">
              <a:latin typeface="+mn-lt"/>
            </a:rPr>
            <a:t>negara</a:t>
          </a:r>
          <a:endParaRPr lang="en-US" sz="1200" kern="1200" dirty="0">
            <a:latin typeface="+mn-lt"/>
          </a:endParaRPr>
        </a:p>
      </dsp:txBody>
      <dsp:txXfrm>
        <a:off x="4321143" y="2624629"/>
        <a:ext cx="2009398" cy="884775"/>
      </dsp:txXfrm>
    </dsp:sp>
    <dsp:sp modelId="{73721E5A-8503-4951-8408-B5A2DB19F975}">
      <dsp:nvSpPr>
        <dsp:cNvPr id="0" name=""/>
        <dsp:cNvSpPr/>
      </dsp:nvSpPr>
      <dsp:spPr>
        <a:xfrm rot="10800000">
          <a:off x="3519559" y="2911062"/>
          <a:ext cx="688050" cy="311910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kern="1200"/>
        </a:p>
      </dsp:txBody>
      <dsp:txXfrm rot="10800000">
        <a:off x="3613132" y="2973444"/>
        <a:ext cx="500904" cy="187146"/>
      </dsp:txXfrm>
    </dsp:sp>
    <dsp:sp modelId="{028E006D-86DA-48B7-9623-C7FF5CF3F664}">
      <dsp:nvSpPr>
        <dsp:cNvPr id="0" name=""/>
        <dsp:cNvSpPr/>
      </dsp:nvSpPr>
      <dsp:spPr>
        <a:xfrm>
          <a:off x="1326645" y="2552067"/>
          <a:ext cx="2106908" cy="10299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>
              <a:latin typeface="+mn-lt"/>
            </a:rPr>
            <a:t>Dalam</a:t>
          </a:r>
          <a:r>
            <a:rPr lang="en-US" sz="1200" kern="1200" dirty="0" smtClean="0">
              <a:latin typeface="+mn-lt"/>
            </a:rPr>
            <a:t> Islam </a:t>
          </a:r>
          <a:r>
            <a:rPr lang="en-US" sz="1200" kern="1200" dirty="0" err="1" smtClean="0">
              <a:latin typeface="+mn-lt"/>
            </a:rPr>
            <a:t>tidak</a:t>
          </a:r>
          <a:r>
            <a:rPr lang="en-US" sz="1200" kern="1200" dirty="0" smtClean="0">
              <a:latin typeface="+mn-lt"/>
            </a:rPr>
            <a:t> </a:t>
          </a:r>
          <a:r>
            <a:rPr lang="en-US" sz="1200" kern="1200" dirty="0" err="1" smtClean="0">
              <a:latin typeface="+mn-lt"/>
            </a:rPr>
            <a:t>terdapat</a:t>
          </a:r>
          <a:r>
            <a:rPr lang="en-US" sz="1200" kern="1200" dirty="0" smtClean="0">
              <a:latin typeface="+mn-lt"/>
            </a:rPr>
            <a:t> </a:t>
          </a:r>
          <a:r>
            <a:rPr lang="en-US" sz="1200" kern="1200" dirty="0" err="1" smtClean="0">
              <a:latin typeface="+mn-lt"/>
            </a:rPr>
            <a:t>sistem</a:t>
          </a:r>
          <a:r>
            <a:rPr lang="en-US" sz="1200" kern="1200" dirty="0" smtClean="0">
              <a:latin typeface="+mn-lt"/>
            </a:rPr>
            <a:t> </a:t>
          </a:r>
          <a:r>
            <a:rPr lang="en-US" sz="1200" kern="1200" dirty="0" err="1" smtClean="0">
              <a:latin typeface="+mn-lt"/>
            </a:rPr>
            <a:t>ketatanegaraan</a:t>
          </a:r>
          <a:r>
            <a:rPr lang="en-US" sz="1200" kern="1200" dirty="0" smtClean="0">
              <a:latin typeface="+mn-lt"/>
            </a:rPr>
            <a:t>, </a:t>
          </a:r>
          <a:r>
            <a:rPr lang="en-US" sz="1200" kern="1200" dirty="0" err="1" smtClean="0">
              <a:latin typeface="+mn-lt"/>
            </a:rPr>
            <a:t>tetapi</a:t>
          </a:r>
          <a:r>
            <a:rPr lang="en-US" sz="1200" kern="1200" dirty="0" smtClean="0">
              <a:latin typeface="+mn-lt"/>
            </a:rPr>
            <a:t> </a:t>
          </a:r>
          <a:r>
            <a:rPr lang="en-US" sz="1200" kern="1200" dirty="0" err="1" smtClean="0">
              <a:latin typeface="+mn-lt"/>
            </a:rPr>
            <a:t>hanya</a:t>
          </a:r>
          <a:r>
            <a:rPr lang="en-US" sz="1200" kern="1200" dirty="0" smtClean="0">
              <a:latin typeface="+mn-lt"/>
            </a:rPr>
            <a:t> </a:t>
          </a:r>
          <a:r>
            <a:rPr lang="en-US" sz="1200" kern="1200" dirty="0" err="1" smtClean="0">
              <a:latin typeface="+mn-lt"/>
            </a:rPr>
            <a:t>terdapat</a:t>
          </a:r>
          <a:r>
            <a:rPr lang="en-US" sz="1200" kern="1200" dirty="0" smtClean="0">
              <a:latin typeface="+mn-lt"/>
            </a:rPr>
            <a:t> </a:t>
          </a:r>
          <a:r>
            <a:rPr lang="en-US" sz="1200" kern="1200" dirty="0" err="1" smtClean="0">
              <a:latin typeface="+mn-lt"/>
            </a:rPr>
            <a:t>seperangkat</a:t>
          </a:r>
          <a:r>
            <a:rPr lang="en-US" sz="1200" kern="1200" dirty="0" smtClean="0">
              <a:latin typeface="+mn-lt"/>
            </a:rPr>
            <a:t> </a:t>
          </a:r>
          <a:r>
            <a:rPr lang="en-US" sz="1200" kern="1200" dirty="0" err="1" smtClean="0">
              <a:latin typeface="+mn-lt"/>
            </a:rPr>
            <a:t>tata</a:t>
          </a:r>
          <a:r>
            <a:rPr lang="en-US" sz="1200" kern="1200" dirty="0" smtClean="0">
              <a:latin typeface="+mn-lt"/>
            </a:rPr>
            <a:t> </a:t>
          </a:r>
          <a:r>
            <a:rPr lang="en-US" sz="1200" kern="1200" dirty="0" err="1" smtClean="0">
              <a:latin typeface="+mn-lt"/>
            </a:rPr>
            <a:t>nilai</a:t>
          </a:r>
          <a:r>
            <a:rPr lang="en-US" sz="1200" kern="1200" dirty="0" smtClean="0">
              <a:latin typeface="+mn-lt"/>
            </a:rPr>
            <a:t> </a:t>
          </a:r>
          <a:r>
            <a:rPr lang="en-US" sz="1200" kern="1200" dirty="0" err="1" smtClean="0">
              <a:latin typeface="+mn-lt"/>
            </a:rPr>
            <a:t>etika</a:t>
          </a:r>
          <a:r>
            <a:rPr lang="en-US" sz="1200" kern="1200" dirty="0" smtClean="0">
              <a:latin typeface="+mn-lt"/>
            </a:rPr>
            <a:t> </a:t>
          </a:r>
          <a:r>
            <a:rPr lang="en-US" sz="1200" kern="1200" dirty="0" err="1" smtClean="0">
              <a:latin typeface="+mn-lt"/>
            </a:rPr>
            <a:t>bagi</a:t>
          </a:r>
          <a:r>
            <a:rPr lang="en-US" sz="1200" kern="1200" dirty="0" smtClean="0">
              <a:latin typeface="+mn-lt"/>
            </a:rPr>
            <a:t> </a:t>
          </a:r>
          <a:r>
            <a:rPr lang="en-US" sz="1200" kern="1200" dirty="0" err="1" smtClean="0">
              <a:latin typeface="+mn-lt"/>
            </a:rPr>
            <a:t>kehidupan</a:t>
          </a:r>
          <a:r>
            <a:rPr lang="en-US" sz="1200" kern="1200" dirty="0" smtClean="0">
              <a:latin typeface="+mn-lt"/>
            </a:rPr>
            <a:t> </a:t>
          </a:r>
          <a:r>
            <a:rPr lang="en-US" sz="1200" kern="1200" dirty="0" err="1" smtClean="0">
              <a:latin typeface="+mn-lt"/>
            </a:rPr>
            <a:t>bernegara</a:t>
          </a:r>
          <a:endParaRPr lang="en-US" sz="1200" kern="1200" dirty="0">
            <a:latin typeface="+mn-lt"/>
          </a:endParaRPr>
        </a:p>
      </dsp:txBody>
      <dsp:txXfrm>
        <a:off x="1356810" y="2582232"/>
        <a:ext cx="2046578" cy="969570"/>
      </dsp:txXfrm>
    </dsp:sp>
    <dsp:sp modelId="{44F59298-B62D-4D19-8DC6-9F9F5B0389A7}">
      <dsp:nvSpPr>
        <dsp:cNvPr id="0" name=""/>
        <dsp:cNvSpPr/>
      </dsp:nvSpPr>
      <dsp:spPr>
        <a:xfrm rot="18083599">
          <a:off x="2730414" y="1773251"/>
          <a:ext cx="688050" cy="311910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kern="1200"/>
        </a:p>
      </dsp:txBody>
      <dsp:txXfrm>
        <a:off x="2823987" y="1835633"/>
        <a:ext cx="500904" cy="187146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AA6CA4-B842-42B1-85C4-E048D7E439F6}">
      <dsp:nvSpPr>
        <dsp:cNvPr id="0" name=""/>
        <dsp:cNvSpPr/>
      </dsp:nvSpPr>
      <dsp:spPr>
        <a:xfrm rot="10800000">
          <a:off x="1407281" y="1820"/>
          <a:ext cx="4940596" cy="651384"/>
        </a:xfrm>
        <a:prstGeom prst="homePlat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87242" tIns="53340" rIns="99568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latin typeface="+mn-lt"/>
            </a:rPr>
            <a:t>Didirikannya</a:t>
          </a:r>
          <a:r>
            <a:rPr lang="en-US" sz="1400" kern="1200" dirty="0" smtClean="0">
              <a:latin typeface="+mn-lt"/>
            </a:rPr>
            <a:t> </a:t>
          </a:r>
          <a:r>
            <a:rPr lang="en-US" sz="1400" kern="1200" dirty="0" err="1" smtClean="0">
              <a:latin typeface="+mn-lt"/>
            </a:rPr>
            <a:t>partai-partai</a:t>
          </a:r>
          <a:r>
            <a:rPr lang="en-US" sz="1400" kern="1200" dirty="0" smtClean="0">
              <a:latin typeface="+mn-lt"/>
            </a:rPr>
            <a:t> </a:t>
          </a:r>
          <a:r>
            <a:rPr lang="en-US" sz="1400" kern="1200" dirty="0" err="1" smtClean="0">
              <a:latin typeface="+mn-lt"/>
            </a:rPr>
            <a:t>politik</a:t>
          </a:r>
          <a:r>
            <a:rPr lang="en-US" sz="1400" kern="1200" dirty="0" smtClean="0">
              <a:latin typeface="+mn-lt"/>
            </a:rPr>
            <a:t> yang </a:t>
          </a:r>
          <a:r>
            <a:rPr lang="en-US" sz="1400" kern="1200" dirty="0" err="1" smtClean="0">
              <a:latin typeface="+mn-lt"/>
            </a:rPr>
            <a:t>berasas</a:t>
          </a:r>
          <a:r>
            <a:rPr lang="en-US" sz="1400" kern="1200" dirty="0" smtClean="0">
              <a:latin typeface="+mn-lt"/>
            </a:rPr>
            <a:t> Islam, juga </a:t>
          </a:r>
          <a:r>
            <a:rPr lang="en-US" sz="1400" kern="1200" dirty="0" err="1" smtClean="0">
              <a:latin typeface="+mn-lt"/>
            </a:rPr>
            <a:t>partai-partai</a:t>
          </a:r>
          <a:r>
            <a:rPr lang="en-US" sz="1400" kern="1200" dirty="0" smtClean="0">
              <a:latin typeface="+mn-lt"/>
            </a:rPr>
            <a:t> </a:t>
          </a:r>
          <a:r>
            <a:rPr lang="en-US" sz="1400" kern="1200" dirty="0" err="1" smtClean="0">
              <a:latin typeface="+mn-lt"/>
            </a:rPr>
            <a:t>nasionalis</a:t>
          </a:r>
          <a:r>
            <a:rPr lang="en-US" sz="1400" kern="1200" dirty="0" smtClean="0">
              <a:latin typeface="+mn-lt"/>
            </a:rPr>
            <a:t> yang </a:t>
          </a:r>
          <a:r>
            <a:rPr lang="en-US" sz="1400" kern="1200" dirty="0" err="1" smtClean="0">
              <a:latin typeface="+mn-lt"/>
            </a:rPr>
            <a:t>berbasiskan</a:t>
          </a:r>
          <a:r>
            <a:rPr lang="en-US" sz="1400" kern="1200" dirty="0" smtClean="0">
              <a:latin typeface="+mn-lt"/>
            </a:rPr>
            <a:t> </a:t>
          </a:r>
          <a:r>
            <a:rPr lang="en-US" sz="1400" kern="1200" dirty="0" err="1" smtClean="0">
              <a:latin typeface="+mn-lt"/>
            </a:rPr>
            <a:t>umat</a:t>
          </a:r>
          <a:r>
            <a:rPr lang="en-US" sz="1400" kern="1200" dirty="0" smtClean="0">
              <a:latin typeface="+mn-lt"/>
            </a:rPr>
            <a:t> Islam</a:t>
          </a:r>
          <a:endParaRPr lang="en-US" sz="1400" kern="1200" dirty="0">
            <a:latin typeface="+mn-lt"/>
          </a:endParaRPr>
        </a:p>
      </dsp:txBody>
      <dsp:txXfrm rot="10800000">
        <a:off x="1570127" y="1820"/>
        <a:ext cx="4777750" cy="651384"/>
      </dsp:txXfrm>
    </dsp:sp>
    <dsp:sp modelId="{541C8DB2-9179-4792-AD75-65516FE815C1}">
      <dsp:nvSpPr>
        <dsp:cNvPr id="0" name=""/>
        <dsp:cNvSpPr/>
      </dsp:nvSpPr>
      <dsp:spPr>
        <a:xfrm>
          <a:off x="1081589" y="1820"/>
          <a:ext cx="651384" cy="651384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1000" b="-11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1B487FC8-A1E8-4703-ABF6-E0F30B2EBFED}">
      <dsp:nvSpPr>
        <dsp:cNvPr id="0" name=""/>
        <dsp:cNvSpPr/>
      </dsp:nvSpPr>
      <dsp:spPr>
        <a:xfrm rot="10800000">
          <a:off x="1407281" y="847648"/>
          <a:ext cx="4940596" cy="915260"/>
        </a:xfrm>
        <a:prstGeom prst="homePlat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87242" tIns="53340" rIns="99568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latin typeface="+mn-lt"/>
            </a:rPr>
            <a:t>Sikap</a:t>
          </a:r>
          <a:r>
            <a:rPr lang="en-US" sz="1400" kern="1200" dirty="0" smtClean="0">
              <a:latin typeface="+mn-lt"/>
            </a:rPr>
            <a:t> </a:t>
          </a:r>
          <a:r>
            <a:rPr lang="en-US" sz="1400" kern="1200" dirty="0" err="1" smtClean="0">
              <a:latin typeface="+mn-lt"/>
            </a:rPr>
            <a:t>proaktifnya</a:t>
          </a:r>
          <a:r>
            <a:rPr lang="en-US" sz="1400" kern="1200" dirty="0" smtClean="0">
              <a:latin typeface="+mn-lt"/>
            </a:rPr>
            <a:t> </a:t>
          </a:r>
          <a:r>
            <a:rPr lang="en-US" sz="1400" kern="1200" dirty="0" err="1" smtClean="0">
              <a:latin typeface="+mn-lt"/>
            </a:rPr>
            <a:t>tokoh-tokoh</a:t>
          </a:r>
          <a:r>
            <a:rPr lang="en-US" sz="1400" kern="1200" dirty="0" smtClean="0">
              <a:latin typeface="+mn-lt"/>
            </a:rPr>
            <a:t> </a:t>
          </a:r>
          <a:r>
            <a:rPr lang="en-US" sz="1400" kern="1200" dirty="0" err="1" smtClean="0">
              <a:latin typeface="+mn-lt"/>
            </a:rPr>
            <a:t>politik</a:t>
          </a:r>
          <a:r>
            <a:rPr lang="en-US" sz="1400" kern="1200" dirty="0" smtClean="0">
              <a:latin typeface="+mn-lt"/>
            </a:rPr>
            <a:t> Islam </a:t>
          </a:r>
          <a:r>
            <a:rPr lang="en-US" sz="1400" kern="1200" dirty="0" err="1" smtClean="0">
              <a:latin typeface="+mn-lt"/>
            </a:rPr>
            <a:t>dan</a:t>
          </a:r>
          <a:r>
            <a:rPr lang="en-US" sz="1400" kern="1200" dirty="0" smtClean="0">
              <a:latin typeface="+mn-lt"/>
            </a:rPr>
            <a:t> </a:t>
          </a:r>
          <a:r>
            <a:rPr lang="en-US" sz="1400" kern="1200" dirty="0" err="1" smtClean="0">
              <a:latin typeface="+mn-lt"/>
            </a:rPr>
            <a:t>umat</a:t>
          </a:r>
          <a:r>
            <a:rPr lang="en-US" sz="1400" kern="1200" dirty="0" smtClean="0">
              <a:latin typeface="+mn-lt"/>
            </a:rPr>
            <a:t> Islam </a:t>
          </a:r>
          <a:r>
            <a:rPr lang="en-US" sz="1400" kern="1200" dirty="0" err="1" smtClean="0">
              <a:latin typeface="+mn-lt"/>
            </a:rPr>
            <a:t>terhadap</a:t>
          </a:r>
          <a:r>
            <a:rPr lang="en-US" sz="1400" kern="1200" dirty="0" smtClean="0">
              <a:latin typeface="+mn-lt"/>
            </a:rPr>
            <a:t> </a:t>
          </a:r>
          <a:r>
            <a:rPr lang="en-US" sz="1400" kern="1200" dirty="0" err="1" smtClean="0">
              <a:latin typeface="+mn-lt"/>
            </a:rPr>
            <a:t>terwujudnya</a:t>
          </a:r>
          <a:r>
            <a:rPr lang="en-US" sz="1400" kern="1200" dirty="0" smtClean="0">
              <a:latin typeface="+mn-lt"/>
            </a:rPr>
            <a:t> </a:t>
          </a:r>
          <a:r>
            <a:rPr lang="en-US" sz="1400" kern="1200" dirty="0" err="1" smtClean="0">
              <a:latin typeface="+mn-lt"/>
            </a:rPr>
            <a:t>keutuhan</a:t>
          </a:r>
          <a:r>
            <a:rPr lang="en-US" sz="1400" kern="1200" dirty="0" smtClean="0">
              <a:latin typeface="+mn-lt"/>
            </a:rPr>
            <a:t> NKRI, </a:t>
          </a:r>
          <a:r>
            <a:rPr lang="en-US" sz="1400" kern="1200" dirty="0" err="1" smtClean="0">
              <a:latin typeface="+mn-lt"/>
            </a:rPr>
            <a:t>termasuk</a:t>
          </a:r>
          <a:r>
            <a:rPr lang="en-US" sz="1400" kern="1200" dirty="0" smtClean="0">
              <a:latin typeface="+mn-lt"/>
            </a:rPr>
            <a:t> </a:t>
          </a:r>
          <a:r>
            <a:rPr lang="en-US" sz="1400" kern="1200" dirty="0" err="1" smtClean="0">
              <a:latin typeface="+mn-lt"/>
            </a:rPr>
            <a:t>menerima</a:t>
          </a:r>
          <a:r>
            <a:rPr lang="en-US" sz="1400" kern="1200" dirty="0" smtClean="0">
              <a:latin typeface="+mn-lt"/>
            </a:rPr>
            <a:t> </a:t>
          </a:r>
          <a:r>
            <a:rPr lang="en-US" sz="1400" kern="1200" dirty="0" err="1" smtClean="0">
              <a:latin typeface="+mn-lt"/>
            </a:rPr>
            <a:t>pancasila</a:t>
          </a:r>
          <a:r>
            <a:rPr lang="en-US" sz="1400" kern="1200" dirty="0" smtClean="0">
              <a:latin typeface="+mn-lt"/>
            </a:rPr>
            <a:t> </a:t>
          </a:r>
          <a:r>
            <a:rPr lang="en-US" sz="1400" kern="1200" dirty="0" err="1" smtClean="0">
              <a:latin typeface="+mn-lt"/>
            </a:rPr>
            <a:t>sebagai</a:t>
          </a:r>
          <a:r>
            <a:rPr lang="en-US" sz="1400" kern="1200" dirty="0" smtClean="0">
              <a:latin typeface="+mn-lt"/>
            </a:rPr>
            <a:t> </a:t>
          </a:r>
          <a:r>
            <a:rPr lang="en-US" sz="1400" kern="1200" dirty="0" err="1" smtClean="0">
              <a:latin typeface="+mn-lt"/>
            </a:rPr>
            <a:t>azas</a:t>
          </a:r>
          <a:r>
            <a:rPr lang="en-US" sz="1400" kern="1200" dirty="0" smtClean="0">
              <a:latin typeface="+mn-lt"/>
            </a:rPr>
            <a:t> </a:t>
          </a:r>
          <a:r>
            <a:rPr lang="en-US" sz="1400" kern="1200" dirty="0" err="1" smtClean="0">
              <a:latin typeface="+mn-lt"/>
            </a:rPr>
            <a:t>dalam</a:t>
          </a:r>
          <a:r>
            <a:rPr lang="en-US" sz="1400" kern="1200" dirty="0" smtClean="0">
              <a:latin typeface="+mn-lt"/>
            </a:rPr>
            <a:t> </a:t>
          </a:r>
          <a:r>
            <a:rPr lang="en-US" sz="1400" kern="1200" dirty="0" err="1" smtClean="0">
              <a:latin typeface="+mn-lt"/>
            </a:rPr>
            <a:t>kehidupan</a:t>
          </a:r>
          <a:r>
            <a:rPr lang="en-US" sz="1400" kern="1200" dirty="0" smtClean="0">
              <a:latin typeface="+mn-lt"/>
            </a:rPr>
            <a:t> </a:t>
          </a:r>
          <a:r>
            <a:rPr lang="en-US" sz="1400" kern="1200" dirty="0" err="1" smtClean="0">
              <a:latin typeface="+mn-lt"/>
            </a:rPr>
            <a:t>berbangsa</a:t>
          </a:r>
          <a:r>
            <a:rPr lang="en-US" sz="1400" kern="1200" dirty="0" smtClean="0">
              <a:latin typeface="+mn-lt"/>
            </a:rPr>
            <a:t> </a:t>
          </a:r>
          <a:r>
            <a:rPr lang="en-US" sz="1400" kern="1200" dirty="0" err="1" smtClean="0">
              <a:latin typeface="+mn-lt"/>
            </a:rPr>
            <a:t>dan</a:t>
          </a:r>
          <a:r>
            <a:rPr lang="en-US" sz="1400" kern="1200" dirty="0" smtClean="0">
              <a:latin typeface="+mn-lt"/>
            </a:rPr>
            <a:t> </a:t>
          </a:r>
          <a:r>
            <a:rPr lang="en-US" sz="1400" kern="1200" dirty="0" err="1" smtClean="0">
              <a:latin typeface="+mn-lt"/>
            </a:rPr>
            <a:t>bernegara</a:t>
          </a:r>
          <a:endParaRPr lang="en-US" sz="1400" kern="1200" dirty="0">
            <a:latin typeface="+mn-lt"/>
          </a:endParaRPr>
        </a:p>
      </dsp:txBody>
      <dsp:txXfrm rot="10800000">
        <a:off x="1636096" y="847648"/>
        <a:ext cx="4711781" cy="915260"/>
      </dsp:txXfrm>
    </dsp:sp>
    <dsp:sp modelId="{3BFC9BE8-5697-4054-A533-D43ACD11C27B}">
      <dsp:nvSpPr>
        <dsp:cNvPr id="0" name=""/>
        <dsp:cNvSpPr/>
      </dsp:nvSpPr>
      <dsp:spPr>
        <a:xfrm>
          <a:off x="1081589" y="979586"/>
          <a:ext cx="651384" cy="651384"/>
        </a:xfrm>
        <a:prstGeom prst="ellipse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9F524B4A-7A95-4324-8E0C-731398E21CF3}">
      <dsp:nvSpPr>
        <dsp:cNvPr id="0" name=""/>
        <dsp:cNvSpPr/>
      </dsp:nvSpPr>
      <dsp:spPr>
        <a:xfrm rot="10800000">
          <a:off x="1407281" y="1957351"/>
          <a:ext cx="4940596" cy="651384"/>
        </a:xfrm>
        <a:prstGeom prst="homePlat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87242" tIns="53340" rIns="99568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smtClean="0">
              <a:latin typeface="+mn-lt"/>
            </a:rPr>
            <a:t>Islam di Indonesia telah membentuk budaya bernegara, ideologi tentang jihad, dan kontrol sosial yang terarah dalam mewujudkan persatuan dan kesatuan</a:t>
          </a:r>
          <a:endParaRPr lang="en-US" sz="1400" kern="1200" dirty="0">
            <a:latin typeface="+mn-lt"/>
          </a:endParaRPr>
        </a:p>
      </dsp:txBody>
      <dsp:txXfrm rot="10800000">
        <a:off x="1570127" y="1957351"/>
        <a:ext cx="4777750" cy="651384"/>
      </dsp:txXfrm>
    </dsp:sp>
    <dsp:sp modelId="{BFBCB7C3-808F-47E3-9A70-141738A4E2B4}">
      <dsp:nvSpPr>
        <dsp:cNvPr id="0" name=""/>
        <dsp:cNvSpPr/>
      </dsp:nvSpPr>
      <dsp:spPr>
        <a:xfrm>
          <a:off x="1081589" y="1957351"/>
          <a:ext cx="651384" cy="651384"/>
        </a:xfrm>
        <a:prstGeom prst="ellipse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60569ACE-28AA-43CE-B260-6D42070B6880}">
      <dsp:nvSpPr>
        <dsp:cNvPr id="0" name=""/>
        <dsp:cNvSpPr/>
      </dsp:nvSpPr>
      <dsp:spPr>
        <a:xfrm rot="10800000">
          <a:off x="1407281" y="2803178"/>
          <a:ext cx="4940596" cy="651384"/>
        </a:xfrm>
        <a:prstGeom prst="homePlat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87242" tIns="53340" rIns="99568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latin typeface="+mn-lt"/>
            </a:rPr>
            <a:t>Tingginya</a:t>
          </a:r>
          <a:r>
            <a:rPr lang="en-US" sz="1400" kern="1200" dirty="0" smtClean="0">
              <a:latin typeface="+mn-lt"/>
            </a:rPr>
            <a:t> </a:t>
          </a:r>
          <a:r>
            <a:rPr lang="en-US" sz="1400" kern="1200" dirty="0" err="1" smtClean="0">
              <a:latin typeface="+mn-lt"/>
            </a:rPr>
            <a:t>partisipasi</a:t>
          </a:r>
          <a:r>
            <a:rPr lang="en-US" sz="1400" kern="1200" dirty="0" smtClean="0">
              <a:latin typeface="+mn-lt"/>
            </a:rPr>
            <a:t> </a:t>
          </a:r>
          <a:r>
            <a:rPr lang="en-US" sz="1400" kern="1200" dirty="0" err="1" smtClean="0">
              <a:latin typeface="+mn-lt"/>
            </a:rPr>
            <a:t>masyarakat</a:t>
          </a:r>
          <a:r>
            <a:rPr lang="en-US" sz="1400" kern="1200" dirty="0" smtClean="0">
              <a:latin typeface="+mn-lt"/>
            </a:rPr>
            <a:t> Islam </a:t>
          </a:r>
          <a:r>
            <a:rPr lang="en-US" sz="1400" kern="1200" dirty="0" err="1" smtClean="0">
              <a:latin typeface="+mn-lt"/>
            </a:rPr>
            <a:t>dalam</a:t>
          </a:r>
          <a:r>
            <a:rPr lang="en-US" sz="1400" kern="1200" dirty="0" smtClean="0">
              <a:latin typeface="+mn-lt"/>
            </a:rPr>
            <a:t> event-event </a:t>
          </a:r>
          <a:r>
            <a:rPr lang="en-US" sz="1400" kern="1200" dirty="0" err="1" smtClean="0">
              <a:latin typeface="+mn-lt"/>
            </a:rPr>
            <a:t>politik</a:t>
          </a:r>
          <a:r>
            <a:rPr lang="en-US" sz="1400" kern="1200" dirty="0" smtClean="0">
              <a:latin typeface="+mn-lt"/>
            </a:rPr>
            <a:t> </a:t>
          </a:r>
          <a:r>
            <a:rPr lang="en-US" sz="1400" kern="1200" dirty="0" err="1" smtClean="0">
              <a:latin typeface="+mn-lt"/>
            </a:rPr>
            <a:t>kenegaraan</a:t>
          </a:r>
          <a:r>
            <a:rPr lang="en-US" sz="1400" kern="1200" dirty="0" smtClean="0">
              <a:latin typeface="+mn-lt"/>
            </a:rPr>
            <a:t> (</a:t>
          </a:r>
          <a:r>
            <a:rPr lang="en-US" sz="1400" kern="1200" dirty="0" err="1" smtClean="0">
              <a:latin typeface="+mn-lt"/>
            </a:rPr>
            <a:t>pemilu</a:t>
          </a:r>
          <a:r>
            <a:rPr lang="en-US" sz="1400" kern="1200" dirty="0" smtClean="0">
              <a:latin typeface="+mn-lt"/>
            </a:rPr>
            <a:t>, </a:t>
          </a:r>
          <a:r>
            <a:rPr lang="en-US" sz="1400" kern="1200" dirty="0" err="1" smtClean="0">
              <a:latin typeface="+mn-lt"/>
            </a:rPr>
            <a:t>pilkada</a:t>
          </a:r>
          <a:r>
            <a:rPr lang="en-US" sz="1400" kern="1200" dirty="0" smtClean="0">
              <a:latin typeface="+mn-lt"/>
            </a:rPr>
            <a:t>, </a:t>
          </a:r>
          <a:r>
            <a:rPr lang="en-US" sz="1400" kern="1200" dirty="0" err="1" smtClean="0">
              <a:latin typeface="+mn-lt"/>
            </a:rPr>
            <a:t>dll</a:t>
          </a:r>
          <a:r>
            <a:rPr lang="en-US" sz="1400" kern="1200" dirty="0" smtClean="0">
              <a:latin typeface="+mn-lt"/>
            </a:rPr>
            <a:t>.)</a:t>
          </a:r>
          <a:endParaRPr lang="en-US" sz="1400" kern="1200" dirty="0">
            <a:latin typeface="+mn-lt"/>
          </a:endParaRPr>
        </a:p>
      </dsp:txBody>
      <dsp:txXfrm rot="10800000">
        <a:off x="1570127" y="2803178"/>
        <a:ext cx="4777750" cy="651384"/>
      </dsp:txXfrm>
    </dsp:sp>
    <dsp:sp modelId="{F30727F5-DE82-4044-BCC7-83F3CE279134}">
      <dsp:nvSpPr>
        <dsp:cNvPr id="0" name=""/>
        <dsp:cNvSpPr/>
      </dsp:nvSpPr>
      <dsp:spPr>
        <a:xfrm>
          <a:off x="1081589" y="2803178"/>
          <a:ext cx="651384" cy="651384"/>
        </a:xfrm>
        <a:prstGeom prst="ellipse">
          <a:avLst/>
        </a:prstGeom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8F0B81-89D1-4ACF-AEBE-12086511C0AD}">
      <dsp:nvSpPr>
        <dsp:cNvPr id="0" name=""/>
        <dsp:cNvSpPr/>
      </dsp:nvSpPr>
      <dsp:spPr>
        <a:xfrm>
          <a:off x="3038005" y="723"/>
          <a:ext cx="1379753" cy="68987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latin typeface="Calibri" pitchFamily="34" charset="0"/>
              <a:cs typeface="Calibri" pitchFamily="34" charset="0"/>
            </a:rPr>
            <a:t>Menegakkan</a:t>
          </a:r>
          <a:r>
            <a:rPr lang="en-US" sz="1400" kern="1200" dirty="0" smtClean="0">
              <a:latin typeface="Calibri" pitchFamily="34" charset="0"/>
              <a:cs typeface="Calibri" pitchFamily="34" charset="0"/>
            </a:rPr>
            <a:t> Agama</a:t>
          </a:r>
          <a:endParaRPr lang="en-US" sz="1400" kern="1200" dirty="0">
            <a:latin typeface="Calibri" pitchFamily="34" charset="0"/>
            <a:cs typeface="Calibri" pitchFamily="34" charset="0"/>
          </a:endParaRPr>
        </a:p>
      </dsp:txBody>
      <dsp:txXfrm>
        <a:off x="3058211" y="20929"/>
        <a:ext cx="1339341" cy="649464"/>
      </dsp:txXfrm>
    </dsp:sp>
    <dsp:sp modelId="{87BC9228-9476-4392-9121-AB36CDAC9D77}">
      <dsp:nvSpPr>
        <dsp:cNvPr id="0" name=""/>
        <dsp:cNvSpPr/>
      </dsp:nvSpPr>
      <dsp:spPr>
        <a:xfrm rot="3600000">
          <a:off x="3938055" y="1211419"/>
          <a:ext cx="718750" cy="241456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/>
        </a:p>
      </dsp:txBody>
      <dsp:txXfrm>
        <a:off x="4010492" y="1259710"/>
        <a:ext cx="573876" cy="144874"/>
      </dsp:txXfrm>
    </dsp:sp>
    <dsp:sp modelId="{D1C2F9AC-B887-4467-B000-DB7EDC90B45E}">
      <dsp:nvSpPr>
        <dsp:cNvPr id="0" name=""/>
        <dsp:cNvSpPr/>
      </dsp:nvSpPr>
      <dsp:spPr>
        <a:xfrm>
          <a:off x="4177101" y="1973695"/>
          <a:ext cx="1379753" cy="68987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latin typeface="Calibri" pitchFamily="34" charset="0"/>
              <a:cs typeface="Calibri" pitchFamily="34" charset="0"/>
            </a:rPr>
            <a:t>Memperbaiki</a:t>
          </a:r>
          <a:r>
            <a:rPr lang="en-US" sz="1400" kern="1200" dirty="0" smtClean="0">
              <a:latin typeface="Calibri" pitchFamily="34" charset="0"/>
              <a:cs typeface="Calibri" pitchFamily="34" charset="0"/>
            </a:rPr>
            <a:t> </a:t>
          </a:r>
          <a:r>
            <a:rPr lang="en-US" sz="1400" kern="1200" dirty="0" err="1" smtClean="0">
              <a:latin typeface="Calibri" pitchFamily="34" charset="0"/>
              <a:cs typeface="Calibri" pitchFamily="34" charset="0"/>
            </a:rPr>
            <a:t>keadaan</a:t>
          </a:r>
          <a:r>
            <a:rPr lang="en-US" sz="1400" kern="1200" dirty="0" smtClean="0">
              <a:latin typeface="Calibri" pitchFamily="34" charset="0"/>
              <a:cs typeface="Calibri" pitchFamily="34" charset="0"/>
            </a:rPr>
            <a:t> </a:t>
          </a:r>
          <a:r>
            <a:rPr lang="en-US" sz="1400" kern="1200" dirty="0" err="1" smtClean="0">
              <a:latin typeface="Calibri" pitchFamily="34" charset="0"/>
              <a:cs typeface="Calibri" pitchFamily="34" charset="0"/>
            </a:rPr>
            <a:t>manusia</a:t>
          </a:r>
          <a:endParaRPr lang="en-US" sz="1400" kern="1200" dirty="0">
            <a:latin typeface="Calibri" pitchFamily="34" charset="0"/>
            <a:cs typeface="Calibri" pitchFamily="34" charset="0"/>
          </a:endParaRPr>
        </a:p>
      </dsp:txBody>
      <dsp:txXfrm>
        <a:off x="4197307" y="1993901"/>
        <a:ext cx="1339341" cy="649464"/>
      </dsp:txXfrm>
    </dsp:sp>
    <dsp:sp modelId="{FBCA2EF6-0A80-4BB5-B4D0-8F23C2C88CD8}">
      <dsp:nvSpPr>
        <dsp:cNvPr id="0" name=""/>
        <dsp:cNvSpPr/>
      </dsp:nvSpPr>
      <dsp:spPr>
        <a:xfrm rot="10800000">
          <a:off x="3368507" y="2197905"/>
          <a:ext cx="718750" cy="241456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/>
        </a:p>
      </dsp:txBody>
      <dsp:txXfrm rot="10800000">
        <a:off x="3440944" y="2246196"/>
        <a:ext cx="573876" cy="144874"/>
      </dsp:txXfrm>
    </dsp:sp>
    <dsp:sp modelId="{D774FF57-8B89-47E4-937C-41F3EF39B8C7}">
      <dsp:nvSpPr>
        <dsp:cNvPr id="0" name=""/>
        <dsp:cNvSpPr/>
      </dsp:nvSpPr>
      <dsp:spPr>
        <a:xfrm>
          <a:off x="1898909" y="1973695"/>
          <a:ext cx="1379753" cy="68987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latin typeface="Calibri" pitchFamily="34" charset="0"/>
              <a:cs typeface="Calibri" pitchFamily="34" charset="0"/>
            </a:rPr>
            <a:t>Menegakkan</a:t>
          </a:r>
          <a:r>
            <a:rPr lang="en-US" sz="1400" kern="1200" dirty="0" smtClean="0">
              <a:latin typeface="Calibri" pitchFamily="34" charset="0"/>
              <a:cs typeface="Calibri" pitchFamily="34" charset="0"/>
            </a:rPr>
            <a:t> </a:t>
          </a:r>
          <a:r>
            <a:rPr lang="en-US" sz="1400" kern="1200" dirty="0" err="1" smtClean="0">
              <a:latin typeface="Calibri" pitchFamily="34" charset="0"/>
              <a:cs typeface="Calibri" pitchFamily="34" charset="0"/>
            </a:rPr>
            <a:t>keadilan</a:t>
          </a:r>
          <a:endParaRPr lang="en-US" sz="1400" kern="1200" dirty="0">
            <a:latin typeface="Calibri" pitchFamily="34" charset="0"/>
            <a:cs typeface="Calibri" pitchFamily="34" charset="0"/>
          </a:endParaRPr>
        </a:p>
      </dsp:txBody>
      <dsp:txXfrm>
        <a:off x="1919115" y="1993901"/>
        <a:ext cx="1339341" cy="649464"/>
      </dsp:txXfrm>
    </dsp:sp>
    <dsp:sp modelId="{0C951A81-E18F-48E0-90A3-A3D43C9FE8BD}">
      <dsp:nvSpPr>
        <dsp:cNvPr id="0" name=""/>
        <dsp:cNvSpPr/>
      </dsp:nvSpPr>
      <dsp:spPr>
        <a:xfrm rot="18000000">
          <a:off x="2798959" y="1211419"/>
          <a:ext cx="718750" cy="241456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/>
        </a:p>
      </dsp:txBody>
      <dsp:txXfrm>
        <a:off x="2871396" y="1259710"/>
        <a:ext cx="573876" cy="14487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03F723-33EA-41C0-AC83-E87E636B8BD9}">
      <dsp:nvSpPr>
        <dsp:cNvPr id="0" name=""/>
        <dsp:cNvSpPr/>
      </dsp:nvSpPr>
      <dsp:spPr>
        <a:xfrm>
          <a:off x="717615" y="170266"/>
          <a:ext cx="2955748" cy="923671"/>
        </a:xfrm>
        <a:prstGeom prst="rect">
          <a:avLst/>
        </a:prstGeom>
        <a:solidFill>
          <a:schemeClr val="accent1">
            <a:alpha val="4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25633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smtClean="0"/>
            <a:t>Keharusan musyawarah dalam menyelesaikan maslah-masalah ijtihadiyah (Q.S. Asy Syura:38, Al Imran:159)</a:t>
          </a:r>
          <a:endParaRPr lang="en-US" sz="1400" kern="1200" dirty="0"/>
        </a:p>
      </dsp:txBody>
      <dsp:txXfrm>
        <a:off x="717615" y="170266"/>
        <a:ext cx="2955748" cy="923671"/>
      </dsp:txXfrm>
    </dsp:sp>
    <dsp:sp modelId="{0D81DC69-2482-49E9-B866-F40923D85323}">
      <dsp:nvSpPr>
        <dsp:cNvPr id="0" name=""/>
        <dsp:cNvSpPr/>
      </dsp:nvSpPr>
      <dsp:spPr>
        <a:xfrm>
          <a:off x="594459" y="36847"/>
          <a:ext cx="646569" cy="969854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 w="381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8A345312-0706-420B-92E4-7355D7D29FFE}">
      <dsp:nvSpPr>
        <dsp:cNvPr id="0" name=""/>
        <dsp:cNvSpPr/>
      </dsp:nvSpPr>
      <dsp:spPr>
        <a:xfrm>
          <a:off x="3938623" y="170266"/>
          <a:ext cx="2955748" cy="923671"/>
        </a:xfrm>
        <a:prstGeom prst="rect">
          <a:avLst/>
        </a:prstGeom>
        <a:solidFill>
          <a:schemeClr val="accent1">
            <a:alpha val="4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25633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smtClean="0"/>
            <a:t>Keharusan menaati Allah, Rasul, dan Ulil Amri (Q.S. An Nisa:59)</a:t>
          </a:r>
          <a:endParaRPr lang="en-US" sz="1400" kern="1200" dirty="0"/>
        </a:p>
      </dsp:txBody>
      <dsp:txXfrm>
        <a:off x="3938623" y="170266"/>
        <a:ext cx="2955748" cy="923671"/>
      </dsp:txXfrm>
    </dsp:sp>
    <dsp:sp modelId="{E62C75A5-2485-4B78-9BBC-77F6F41D4E96}">
      <dsp:nvSpPr>
        <dsp:cNvPr id="0" name=""/>
        <dsp:cNvSpPr/>
      </dsp:nvSpPr>
      <dsp:spPr>
        <a:xfrm>
          <a:off x="3815467" y="36847"/>
          <a:ext cx="646569" cy="969854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 w="381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1444EEC5-8298-4B7A-99DD-8D77B89B3776}">
      <dsp:nvSpPr>
        <dsp:cNvPr id="0" name=""/>
        <dsp:cNvSpPr/>
      </dsp:nvSpPr>
      <dsp:spPr>
        <a:xfrm>
          <a:off x="717615" y="1333065"/>
          <a:ext cx="2955748" cy="923671"/>
        </a:xfrm>
        <a:prstGeom prst="rect">
          <a:avLst/>
        </a:prstGeom>
        <a:solidFill>
          <a:schemeClr val="accent1">
            <a:alpha val="4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25633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smtClean="0"/>
            <a:t>Kemestian mewujudkan persatuan dan kesatuan umat (Q.S. Al Mu’minun:52)</a:t>
          </a:r>
          <a:endParaRPr lang="en-US" sz="1400" kern="1200" dirty="0"/>
        </a:p>
      </dsp:txBody>
      <dsp:txXfrm>
        <a:off x="717615" y="1333065"/>
        <a:ext cx="2955748" cy="923671"/>
      </dsp:txXfrm>
    </dsp:sp>
    <dsp:sp modelId="{94131F9E-A328-4178-A30B-1CFC1E8A956F}">
      <dsp:nvSpPr>
        <dsp:cNvPr id="0" name=""/>
        <dsp:cNvSpPr/>
      </dsp:nvSpPr>
      <dsp:spPr>
        <a:xfrm>
          <a:off x="594459" y="1199646"/>
          <a:ext cx="646569" cy="969854"/>
        </a:xfrm>
        <a:prstGeom prst="rect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 w="381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71C7AEA7-B0C1-4390-94E2-E3BDB9D93043}">
      <dsp:nvSpPr>
        <dsp:cNvPr id="0" name=""/>
        <dsp:cNvSpPr/>
      </dsp:nvSpPr>
      <dsp:spPr>
        <a:xfrm>
          <a:off x="3938623" y="1333065"/>
          <a:ext cx="2955748" cy="923671"/>
        </a:xfrm>
        <a:prstGeom prst="rect">
          <a:avLst/>
        </a:prstGeom>
        <a:solidFill>
          <a:schemeClr val="accent1">
            <a:alpha val="4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25633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smtClean="0"/>
            <a:t>Keharusan mendamaikan konflik antar kelompok dalam masyarakat (Q.S. Al Hujurat:9)</a:t>
          </a:r>
          <a:endParaRPr lang="en-US" sz="1400" kern="1200" dirty="0"/>
        </a:p>
      </dsp:txBody>
      <dsp:txXfrm>
        <a:off x="3938623" y="1333065"/>
        <a:ext cx="2955748" cy="923671"/>
      </dsp:txXfrm>
    </dsp:sp>
    <dsp:sp modelId="{F04C9F0B-93EB-44D7-AE89-8C3BEDB249F9}">
      <dsp:nvSpPr>
        <dsp:cNvPr id="0" name=""/>
        <dsp:cNvSpPr/>
      </dsp:nvSpPr>
      <dsp:spPr>
        <a:xfrm>
          <a:off x="3815467" y="1199646"/>
          <a:ext cx="646569" cy="969854"/>
        </a:xfrm>
        <a:prstGeom prst="rect">
          <a:avLst/>
        </a:prstGeom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 w="381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552551ED-89E2-4C10-99AA-41ABBF9D7D10}">
      <dsp:nvSpPr>
        <dsp:cNvPr id="0" name=""/>
        <dsp:cNvSpPr/>
      </dsp:nvSpPr>
      <dsp:spPr>
        <a:xfrm>
          <a:off x="2328119" y="2495865"/>
          <a:ext cx="2955748" cy="923671"/>
        </a:xfrm>
        <a:prstGeom prst="rect">
          <a:avLst/>
        </a:prstGeom>
        <a:solidFill>
          <a:schemeClr val="accent1">
            <a:alpha val="4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25633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/>
            <a:t>Keharusan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menunaikan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amanat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dan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menetapkan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hukum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secara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adil</a:t>
          </a:r>
          <a:r>
            <a:rPr lang="en-US" sz="1400" kern="1200" dirty="0" smtClean="0"/>
            <a:t> (Q.S. An Nisa:58)</a:t>
          </a:r>
          <a:endParaRPr lang="en-US" sz="1400" kern="1200" dirty="0"/>
        </a:p>
      </dsp:txBody>
      <dsp:txXfrm>
        <a:off x="2328119" y="2495865"/>
        <a:ext cx="2955748" cy="923671"/>
      </dsp:txXfrm>
    </dsp:sp>
    <dsp:sp modelId="{4D1E5726-96AF-4144-8600-D97837BE39DA}">
      <dsp:nvSpPr>
        <dsp:cNvPr id="0" name=""/>
        <dsp:cNvSpPr/>
      </dsp:nvSpPr>
      <dsp:spPr>
        <a:xfrm>
          <a:off x="2204963" y="2362446"/>
          <a:ext cx="646569" cy="969854"/>
        </a:xfrm>
        <a:prstGeom prst="rect">
          <a:avLst/>
        </a:prstGeom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 w="381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C6AB5F-96F5-4BA9-B419-2F3CCBFDCE4C}">
      <dsp:nvSpPr>
        <dsp:cNvPr id="0" name=""/>
        <dsp:cNvSpPr/>
      </dsp:nvSpPr>
      <dsp:spPr>
        <a:xfrm>
          <a:off x="2228447" y="-54799"/>
          <a:ext cx="2471923" cy="10613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i="1" kern="1200" dirty="0" err="1" smtClean="0">
              <a:latin typeface="+mj-lt"/>
            </a:rPr>
            <a:t>Siyasah</a:t>
          </a:r>
          <a:r>
            <a:rPr lang="en-US" sz="1200" b="1" i="1" kern="1200" dirty="0" smtClean="0">
              <a:latin typeface="+mj-lt"/>
            </a:rPr>
            <a:t> </a:t>
          </a:r>
          <a:r>
            <a:rPr lang="en-US" sz="1200" b="1" i="1" kern="1200" dirty="0" err="1" smtClean="0">
              <a:latin typeface="+mj-lt"/>
            </a:rPr>
            <a:t>Dusturiyah</a:t>
          </a:r>
          <a:r>
            <a:rPr lang="en-US" sz="1200" b="1" kern="1200" dirty="0" smtClean="0">
              <a:latin typeface="+mj-lt"/>
            </a:rPr>
            <a:t>, </a:t>
          </a:r>
          <a:r>
            <a:rPr lang="en-US" sz="1200" b="1" kern="1200" dirty="0" err="1" smtClean="0">
              <a:latin typeface="+mj-lt"/>
            </a:rPr>
            <a:t>dalam</a:t>
          </a:r>
          <a:r>
            <a:rPr lang="en-US" sz="1200" b="1" kern="1200" dirty="0" smtClean="0">
              <a:latin typeface="+mj-lt"/>
            </a:rPr>
            <a:t> </a:t>
          </a:r>
          <a:r>
            <a:rPr lang="en-US" sz="1200" b="1" kern="1200" dirty="0" err="1" smtClean="0">
              <a:latin typeface="+mj-lt"/>
            </a:rPr>
            <a:t>fiqh</a:t>
          </a:r>
          <a:r>
            <a:rPr lang="en-US" sz="1200" b="1" kern="1200" dirty="0" smtClean="0">
              <a:latin typeface="+mj-lt"/>
            </a:rPr>
            <a:t> modern </a:t>
          </a:r>
          <a:r>
            <a:rPr lang="en-US" sz="1200" b="1" kern="1200" dirty="0" err="1" smtClean="0">
              <a:latin typeface="+mj-lt"/>
            </a:rPr>
            <a:t>disebut</a:t>
          </a:r>
          <a:r>
            <a:rPr lang="en-US" sz="1200" b="1" kern="1200" dirty="0" smtClean="0">
              <a:latin typeface="+mj-lt"/>
            </a:rPr>
            <a:t> </a:t>
          </a:r>
          <a:r>
            <a:rPr lang="en-US" sz="1200" b="1" kern="1200" dirty="0" err="1" smtClean="0">
              <a:latin typeface="+mj-lt"/>
            </a:rPr>
            <a:t>dengan</a:t>
          </a:r>
          <a:r>
            <a:rPr lang="en-US" sz="1200" b="1" kern="1200" dirty="0" smtClean="0">
              <a:latin typeface="+mj-lt"/>
            </a:rPr>
            <a:t> </a:t>
          </a:r>
          <a:r>
            <a:rPr lang="en-US" sz="1200" b="1" kern="1200" dirty="0" err="1" smtClean="0">
              <a:latin typeface="+mj-lt"/>
            </a:rPr>
            <a:t>Hukum</a:t>
          </a:r>
          <a:r>
            <a:rPr lang="en-US" sz="1200" b="1" kern="1200" dirty="0" smtClean="0">
              <a:latin typeface="+mj-lt"/>
            </a:rPr>
            <a:t> Tata Negara</a:t>
          </a:r>
          <a:endParaRPr lang="en-US" sz="1200" b="1" kern="1200" dirty="0">
            <a:latin typeface="+mj-lt"/>
          </a:endParaRPr>
        </a:p>
      </dsp:txBody>
      <dsp:txXfrm>
        <a:off x="2259534" y="-23712"/>
        <a:ext cx="2409749" cy="999224"/>
      </dsp:txXfrm>
    </dsp:sp>
    <dsp:sp modelId="{8D4E0816-1C13-4A44-B930-053EEF9BB1B4}">
      <dsp:nvSpPr>
        <dsp:cNvPr id="0" name=""/>
        <dsp:cNvSpPr/>
      </dsp:nvSpPr>
      <dsp:spPr>
        <a:xfrm rot="3600000">
          <a:off x="3862603" y="1584278"/>
          <a:ext cx="653078" cy="293792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/>
        </a:p>
      </dsp:txBody>
      <dsp:txXfrm>
        <a:off x="3950741" y="1643036"/>
        <a:ext cx="476802" cy="176276"/>
      </dsp:txXfrm>
    </dsp:sp>
    <dsp:sp modelId="{EE501B1C-AE65-4606-B8C3-916A1B7533FF}">
      <dsp:nvSpPr>
        <dsp:cNvPr id="0" name=""/>
        <dsp:cNvSpPr/>
      </dsp:nvSpPr>
      <dsp:spPr>
        <a:xfrm>
          <a:off x="3821434" y="2455751"/>
          <a:ext cx="2056718" cy="83940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i="1" kern="1200" dirty="0" smtClean="0">
              <a:latin typeface="+mj-lt"/>
            </a:rPr>
            <a:t>Siyasah Maliyah</a:t>
          </a:r>
          <a:r>
            <a:rPr lang="en-US" sz="1200" kern="1200" dirty="0" smtClean="0">
              <a:latin typeface="+mj-lt"/>
            </a:rPr>
            <a:t>, mengatur tentang pemasukan, pengelolaan, dan pengeluaran uang milik negara.	</a:t>
          </a:r>
          <a:endParaRPr lang="en-US" sz="1200" kern="1200" dirty="0">
            <a:latin typeface="+mj-lt"/>
          </a:endParaRPr>
        </a:p>
      </dsp:txBody>
      <dsp:txXfrm>
        <a:off x="3846019" y="2480336"/>
        <a:ext cx="2007548" cy="790238"/>
      </dsp:txXfrm>
    </dsp:sp>
    <dsp:sp modelId="{69EB889B-BC8A-4CF4-AA48-69392F869A94}">
      <dsp:nvSpPr>
        <dsp:cNvPr id="0" name=""/>
        <dsp:cNvSpPr/>
      </dsp:nvSpPr>
      <dsp:spPr>
        <a:xfrm rot="10800000">
          <a:off x="3086720" y="2728558"/>
          <a:ext cx="653078" cy="293792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/>
        </a:p>
      </dsp:txBody>
      <dsp:txXfrm rot="10800000">
        <a:off x="3174858" y="2787316"/>
        <a:ext cx="476802" cy="176276"/>
      </dsp:txXfrm>
    </dsp:sp>
    <dsp:sp modelId="{A1F3E301-C006-4405-B31C-4C58602C2E69}">
      <dsp:nvSpPr>
        <dsp:cNvPr id="0" name=""/>
        <dsp:cNvSpPr/>
      </dsp:nvSpPr>
      <dsp:spPr>
        <a:xfrm>
          <a:off x="1152965" y="2455751"/>
          <a:ext cx="1852121" cy="83940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i="1" kern="1200" dirty="0" smtClean="0">
              <a:latin typeface="+mj-lt"/>
            </a:rPr>
            <a:t>Siyasah Dauliyah</a:t>
          </a:r>
          <a:r>
            <a:rPr lang="en-US" sz="1200" kern="1200" dirty="0" smtClean="0">
              <a:latin typeface="+mj-lt"/>
            </a:rPr>
            <a:t>, </a:t>
          </a:r>
          <a:r>
            <a:rPr lang="en-US" sz="1200" kern="1200" dirty="0" err="1" smtClean="0">
              <a:latin typeface="+mj-lt"/>
            </a:rPr>
            <a:t>biasa</a:t>
          </a:r>
          <a:r>
            <a:rPr lang="en-US" sz="1200" kern="1200" dirty="0" smtClean="0">
              <a:latin typeface="+mj-lt"/>
            </a:rPr>
            <a:t> disebut dengan Hukum Internasional (hukum dalam hubungan antar bangsa)</a:t>
          </a:r>
          <a:endParaRPr lang="en-US" sz="1200" kern="1200" dirty="0">
            <a:latin typeface="+mj-lt"/>
          </a:endParaRPr>
        </a:p>
      </dsp:txBody>
      <dsp:txXfrm>
        <a:off x="1177550" y="2480336"/>
        <a:ext cx="1802951" cy="790238"/>
      </dsp:txXfrm>
    </dsp:sp>
    <dsp:sp modelId="{F1D83276-4284-4154-BF19-2E249B74CCC5}">
      <dsp:nvSpPr>
        <dsp:cNvPr id="0" name=""/>
        <dsp:cNvSpPr/>
      </dsp:nvSpPr>
      <dsp:spPr>
        <a:xfrm rot="18000000">
          <a:off x="2413136" y="1584278"/>
          <a:ext cx="653078" cy="293792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/>
        </a:p>
      </dsp:txBody>
      <dsp:txXfrm>
        <a:off x="2501274" y="1643036"/>
        <a:ext cx="476802" cy="17627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7CBFEB-4F83-437B-98DE-9A156165FE68}">
      <dsp:nvSpPr>
        <dsp:cNvPr id="0" name=""/>
        <dsp:cNvSpPr/>
      </dsp:nvSpPr>
      <dsp:spPr>
        <a:xfrm>
          <a:off x="-3900468" y="-598921"/>
          <a:ext cx="4648551" cy="4648551"/>
        </a:xfrm>
        <a:prstGeom prst="blockArc">
          <a:avLst>
            <a:gd name="adj1" fmla="val 18900000"/>
            <a:gd name="adj2" fmla="val 2700000"/>
            <a:gd name="adj3" fmla="val 465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ACC5EB-6C35-4B8F-BC04-65D6F37D208D}">
      <dsp:nvSpPr>
        <dsp:cNvPr id="0" name=""/>
        <dsp:cNvSpPr/>
      </dsp:nvSpPr>
      <dsp:spPr>
        <a:xfrm>
          <a:off x="242633" y="156869"/>
          <a:ext cx="6634977" cy="31360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8920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>
              <a:latin typeface="Calibri" pitchFamily="34" charset="0"/>
              <a:cs typeface="Calibri" pitchFamily="34" charset="0"/>
            </a:rPr>
            <a:t>Persoalan</a:t>
          </a:r>
          <a:r>
            <a:rPr lang="en-US" sz="1800" kern="1200" dirty="0" smtClean="0">
              <a:latin typeface="Calibri" pitchFamily="34" charset="0"/>
              <a:cs typeface="Calibri" pitchFamily="34" charset="0"/>
            </a:rPr>
            <a:t> </a:t>
          </a:r>
          <a:r>
            <a:rPr lang="en-US" sz="1800" kern="1200" dirty="0" err="1" smtClean="0">
              <a:latin typeface="Calibri" pitchFamily="34" charset="0"/>
              <a:cs typeface="Calibri" pitchFamily="34" charset="0"/>
            </a:rPr>
            <a:t>imamah</a:t>
          </a:r>
          <a:r>
            <a:rPr lang="en-US" sz="1800" kern="1200" dirty="0" smtClean="0">
              <a:latin typeface="Calibri" pitchFamily="34" charset="0"/>
              <a:cs typeface="Calibri" pitchFamily="34" charset="0"/>
            </a:rPr>
            <a:t> ( </a:t>
          </a:r>
          <a:r>
            <a:rPr lang="en-US" sz="1800" kern="1200" dirty="0" err="1" smtClean="0">
              <a:latin typeface="Calibri" pitchFamily="34" charset="0"/>
              <a:cs typeface="Calibri" pitchFamily="34" charset="0"/>
            </a:rPr>
            <a:t>hak</a:t>
          </a:r>
          <a:r>
            <a:rPr lang="en-US" sz="1800" kern="1200" dirty="0" smtClean="0">
              <a:latin typeface="Calibri" pitchFamily="34" charset="0"/>
              <a:cs typeface="Calibri" pitchFamily="34" charset="0"/>
            </a:rPr>
            <a:t>, </a:t>
          </a:r>
          <a:r>
            <a:rPr lang="en-US" sz="1800" kern="1200" dirty="0" err="1" smtClean="0">
              <a:latin typeface="Calibri" pitchFamily="34" charset="0"/>
              <a:cs typeface="Calibri" pitchFamily="34" charset="0"/>
            </a:rPr>
            <a:t>kewajibannya</a:t>
          </a:r>
          <a:r>
            <a:rPr lang="en-US" sz="1800" kern="1200" dirty="0" smtClean="0">
              <a:latin typeface="Calibri" pitchFamily="34" charset="0"/>
              <a:cs typeface="Calibri" pitchFamily="34" charset="0"/>
            </a:rPr>
            <a:t>)</a:t>
          </a:r>
          <a:endParaRPr lang="en-US" sz="1800" kern="1200" dirty="0">
            <a:latin typeface="Calibri" pitchFamily="34" charset="0"/>
            <a:cs typeface="Calibri" pitchFamily="34" charset="0"/>
          </a:endParaRPr>
        </a:p>
      </dsp:txBody>
      <dsp:txXfrm>
        <a:off x="242633" y="156869"/>
        <a:ext cx="6634977" cy="313600"/>
      </dsp:txXfrm>
    </dsp:sp>
    <dsp:sp modelId="{AF31F6C5-99BC-42DB-B75C-36877C5BE4EC}">
      <dsp:nvSpPr>
        <dsp:cNvPr id="0" name=""/>
        <dsp:cNvSpPr/>
      </dsp:nvSpPr>
      <dsp:spPr>
        <a:xfrm>
          <a:off x="46633" y="117669"/>
          <a:ext cx="392000" cy="3920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CB25C55-87FB-42A5-B435-D877E74A4BDC}">
      <dsp:nvSpPr>
        <dsp:cNvPr id="0" name=""/>
        <dsp:cNvSpPr/>
      </dsp:nvSpPr>
      <dsp:spPr>
        <a:xfrm>
          <a:off x="526627" y="627545"/>
          <a:ext cx="6350984" cy="31360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8920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smtClean="0">
              <a:latin typeface="Calibri" pitchFamily="34" charset="0"/>
              <a:cs typeface="Calibri" pitchFamily="34" charset="0"/>
            </a:rPr>
            <a:t>Persoalan rakyat (status, hak, dan kewajibannya)</a:t>
          </a:r>
          <a:endParaRPr lang="en-US" sz="1800" kern="1200" dirty="0">
            <a:latin typeface="Calibri" pitchFamily="34" charset="0"/>
            <a:cs typeface="Calibri" pitchFamily="34" charset="0"/>
          </a:endParaRPr>
        </a:p>
      </dsp:txBody>
      <dsp:txXfrm>
        <a:off x="526627" y="627545"/>
        <a:ext cx="6350984" cy="313600"/>
      </dsp:txXfrm>
    </dsp:sp>
    <dsp:sp modelId="{E5905DCD-A923-4791-BB69-BC773B14B609}">
      <dsp:nvSpPr>
        <dsp:cNvPr id="0" name=""/>
        <dsp:cNvSpPr/>
      </dsp:nvSpPr>
      <dsp:spPr>
        <a:xfrm>
          <a:off x="330626" y="593974"/>
          <a:ext cx="392000" cy="3920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0AD044B-AD3C-476E-A854-85F61D3E4F83}">
      <dsp:nvSpPr>
        <dsp:cNvPr id="0" name=""/>
        <dsp:cNvSpPr/>
      </dsp:nvSpPr>
      <dsp:spPr>
        <a:xfrm>
          <a:off x="682254" y="1097877"/>
          <a:ext cx="6195357" cy="31360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8920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>
              <a:latin typeface="Calibri" pitchFamily="34" charset="0"/>
              <a:cs typeface="Calibri" pitchFamily="34" charset="0"/>
            </a:rPr>
            <a:t>Persoalan</a:t>
          </a:r>
          <a:r>
            <a:rPr lang="en-US" sz="1800" kern="1200" dirty="0" smtClean="0">
              <a:latin typeface="Calibri" pitchFamily="34" charset="0"/>
              <a:cs typeface="Calibri" pitchFamily="34" charset="0"/>
            </a:rPr>
            <a:t> </a:t>
          </a:r>
          <a:r>
            <a:rPr lang="en-US" sz="1800" kern="1200" dirty="0" err="1" smtClean="0">
              <a:latin typeface="Calibri" pitchFamily="34" charset="0"/>
              <a:cs typeface="Calibri" pitchFamily="34" charset="0"/>
            </a:rPr>
            <a:t>baiat</a:t>
          </a:r>
          <a:r>
            <a:rPr lang="en-US" sz="1800" kern="1200" dirty="0" smtClean="0">
              <a:latin typeface="Calibri" pitchFamily="34" charset="0"/>
              <a:cs typeface="Calibri" pitchFamily="34" charset="0"/>
            </a:rPr>
            <a:t> (</a:t>
          </a:r>
          <a:r>
            <a:rPr lang="en-US" sz="1800" kern="1200" dirty="0" err="1" smtClean="0">
              <a:latin typeface="Calibri" pitchFamily="34" charset="0"/>
              <a:cs typeface="Calibri" pitchFamily="34" charset="0"/>
            </a:rPr>
            <a:t>sumpah</a:t>
          </a:r>
          <a:r>
            <a:rPr lang="en-US" sz="1800" kern="1200" dirty="0" smtClean="0">
              <a:latin typeface="Calibri" pitchFamily="34" charset="0"/>
              <a:cs typeface="Calibri" pitchFamily="34" charset="0"/>
            </a:rPr>
            <a:t> </a:t>
          </a:r>
          <a:r>
            <a:rPr lang="en-US" sz="1800" kern="1200" dirty="0" err="1" smtClean="0">
              <a:latin typeface="Calibri" pitchFamily="34" charset="0"/>
              <a:cs typeface="Calibri" pitchFamily="34" charset="0"/>
            </a:rPr>
            <a:t>setia</a:t>
          </a:r>
          <a:r>
            <a:rPr lang="en-US" sz="1800" kern="1200" dirty="0" smtClean="0">
              <a:latin typeface="Calibri" pitchFamily="34" charset="0"/>
              <a:cs typeface="Calibri" pitchFamily="34" charset="0"/>
            </a:rPr>
            <a:t>)</a:t>
          </a:r>
          <a:endParaRPr lang="en-US" sz="1800" kern="1200" dirty="0">
            <a:latin typeface="Calibri" pitchFamily="34" charset="0"/>
            <a:cs typeface="Calibri" pitchFamily="34" charset="0"/>
          </a:endParaRPr>
        </a:p>
      </dsp:txBody>
      <dsp:txXfrm>
        <a:off x="682254" y="1097877"/>
        <a:ext cx="6195357" cy="313600"/>
      </dsp:txXfrm>
    </dsp:sp>
    <dsp:sp modelId="{FC22E32B-C1E4-44C0-90AE-6A4F285D869F}">
      <dsp:nvSpPr>
        <dsp:cNvPr id="0" name=""/>
        <dsp:cNvSpPr/>
      </dsp:nvSpPr>
      <dsp:spPr>
        <a:xfrm>
          <a:off x="486253" y="1058677"/>
          <a:ext cx="392000" cy="392000"/>
        </a:xfrm>
        <a:prstGeom prst="ellipse">
          <a:avLst/>
        </a:prstGeom>
        <a:blipFill rotWithShape="0">
          <a:blip xmlns:r="http://schemas.openxmlformats.org/officeDocument/2006/relationships" r:embed="rId1"/>
          <a:tile tx="0" ty="0" sx="100000" sy="100000" flip="none" algn="tl"/>
        </a:blip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FD2F5C9-DD53-4D38-A3A4-F6A5C8EB8F14}">
      <dsp:nvSpPr>
        <dsp:cNvPr id="0" name=""/>
        <dsp:cNvSpPr/>
      </dsp:nvSpPr>
      <dsp:spPr>
        <a:xfrm>
          <a:off x="731944" y="1568553"/>
          <a:ext cx="6145667" cy="31360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8920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>
              <a:latin typeface="Calibri" pitchFamily="34" charset="0"/>
              <a:cs typeface="Calibri" pitchFamily="34" charset="0"/>
            </a:rPr>
            <a:t>Persoalan</a:t>
          </a:r>
          <a:r>
            <a:rPr lang="en-US" sz="1800" kern="1200" dirty="0" smtClean="0">
              <a:latin typeface="Calibri" pitchFamily="34" charset="0"/>
              <a:cs typeface="Calibri" pitchFamily="34" charset="0"/>
            </a:rPr>
            <a:t> </a:t>
          </a:r>
          <a:r>
            <a:rPr lang="en-US" sz="1800" kern="1200" dirty="0" err="1" smtClean="0">
              <a:latin typeface="Calibri" pitchFamily="34" charset="0"/>
              <a:cs typeface="Calibri" pitchFamily="34" charset="0"/>
            </a:rPr>
            <a:t>perwakilan</a:t>
          </a:r>
          <a:r>
            <a:rPr lang="en-US" sz="1800" kern="1200" dirty="0" smtClean="0">
              <a:latin typeface="Calibri" pitchFamily="34" charset="0"/>
              <a:cs typeface="Calibri" pitchFamily="34" charset="0"/>
            </a:rPr>
            <a:t> </a:t>
          </a:r>
          <a:r>
            <a:rPr lang="en-US" sz="1800" kern="1200" dirty="0" err="1" smtClean="0">
              <a:latin typeface="Calibri" pitchFamily="34" charset="0"/>
              <a:cs typeface="Calibri" pitchFamily="34" charset="0"/>
            </a:rPr>
            <a:t>rakyat</a:t>
          </a:r>
          <a:r>
            <a:rPr lang="en-US" sz="1800" kern="1200" dirty="0" smtClean="0">
              <a:latin typeface="Calibri" pitchFamily="34" charset="0"/>
              <a:cs typeface="Calibri" pitchFamily="34" charset="0"/>
            </a:rPr>
            <a:t>  (</a:t>
          </a:r>
          <a:r>
            <a:rPr lang="en-US" sz="1800" kern="1200" dirty="0" err="1" smtClean="0">
              <a:latin typeface="Calibri" pitchFamily="34" charset="0"/>
              <a:cs typeface="Calibri" pitchFamily="34" charset="0"/>
            </a:rPr>
            <a:t>Ahlul</a:t>
          </a:r>
          <a:r>
            <a:rPr lang="en-US" sz="1800" kern="1200" dirty="0" smtClean="0">
              <a:latin typeface="Calibri" pitchFamily="34" charset="0"/>
              <a:cs typeface="Calibri" pitchFamily="34" charset="0"/>
            </a:rPr>
            <a:t> </a:t>
          </a:r>
          <a:r>
            <a:rPr lang="en-US" sz="1800" kern="1200" dirty="0" err="1" smtClean="0">
              <a:latin typeface="Calibri" pitchFamily="34" charset="0"/>
              <a:cs typeface="Calibri" pitchFamily="34" charset="0"/>
            </a:rPr>
            <a:t>Halli</a:t>
          </a:r>
          <a:r>
            <a:rPr lang="en-US" sz="1800" kern="1200" dirty="0" smtClean="0">
              <a:latin typeface="Calibri" pitchFamily="34" charset="0"/>
              <a:cs typeface="Calibri" pitchFamily="34" charset="0"/>
            </a:rPr>
            <a:t> </a:t>
          </a:r>
          <a:r>
            <a:rPr lang="en-US" sz="1800" kern="1200" dirty="0" err="1" smtClean="0">
              <a:latin typeface="Calibri" pitchFamily="34" charset="0"/>
              <a:cs typeface="Calibri" pitchFamily="34" charset="0"/>
            </a:rPr>
            <a:t>Wal</a:t>
          </a:r>
          <a:r>
            <a:rPr lang="en-US" sz="1800" kern="1200" dirty="0" smtClean="0">
              <a:latin typeface="Calibri" pitchFamily="34" charset="0"/>
              <a:cs typeface="Calibri" pitchFamily="34" charset="0"/>
            </a:rPr>
            <a:t> ‘</a:t>
          </a:r>
          <a:r>
            <a:rPr lang="en-US" sz="1800" kern="1200" dirty="0" err="1" smtClean="0">
              <a:latin typeface="Calibri" pitchFamily="34" charset="0"/>
              <a:cs typeface="Calibri" pitchFamily="34" charset="0"/>
            </a:rPr>
            <a:t>Aqdi</a:t>
          </a:r>
          <a:r>
            <a:rPr lang="en-US" sz="1800" kern="1200" dirty="0" smtClean="0">
              <a:latin typeface="Calibri" pitchFamily="34" charset="0"/>
              <a:cs typeface="Calibri" pitchFamily="34" charset="0"/>
            </a:rPr>
            <a:t>)</a:t>
          </a:r>
          <a:endParaRPr lang="en-US" sz="1800" kern="1200" dirty="0">
            <a:latin typeface="Calibri" pitchFamily="34" charset="0"/>
            <a:cs typeface="Calibri" pitchFamily="34" charset="0"/>
          </a:endParaRPr>
        </a:p>
      </dsp:txBody>
      <dsp:txXfrm>
        <a:off x="731944" y="1568553"/>
        <a:ext cx="6145667" cy="313600"/>
      </dsp:txXfrm>
    </dsp:sp>
    <dsp:sp modelId="{4D21CBA8-303E-41B3-ADBC-DF085D3CEB59}">
      <dsp:nvSpPr>
        <dsp:cNvPr id="0" name=""/>
        <dsp:cNvSpPr/>
      </dsp:nvSpPr>
      <dsp:spPr>
        <a:xfrm>
          <a:off x="535944" y="1529353"/>
          <a:ext cx="392000" cy="392000"/>
        </a:xfrm>
        <a:prstGeom prst="ellipse">
          <a:avLst/>
        </a:prstGeom>
        <a:blipFill rotWithShape="0">
          <a:blip xmlns:r="http://schemas.openxmlformats.org/officeDocument/2006/relationships" r:embed="rId2"/>
          <a:tile tx="0" ty="0" sx="100000" sy="100000" flip="none" algn="tl"/>
        </a:blip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CDA8E97-A995-4BFA-BC23-A1A8A252EC4D}">
      <dsp:nvSpPr>
        <dsp:cNvPr id="0" name=""/>
        <dsp:cNvSpPr/>
      </dsp:nvSpPr>
      <dsp:spPr>
        <a:xfrm>
          <a:off x="682254" y="2039230"/>
          <a:ext cx="6195357" cy="31360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8920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>
              <a:latin typeface="Calibri" pitchFamily="34" charset="0"/>
              <a:cs typeface="Calibri" pitchFamily="34" charset="0"/>
            </a:rPr>
            <a:t>Persolan</a:t>
          </a:r>
          <a:r>
            <a:rPr lang="en-US" sz="1800" kern="1200" dirty="0" smtClean="0">
              <a:latin typeface="Calibri" pitchFamily="34" charset="0"/>
              <a:cs typeface="Calibri" pitchFamily="34" charset="0"/>
            </a:rPr>
            <a:t> </a:t>
          </a:r>
          <a:r>
            <a:rPr lang="en-US" sz="1800" kern="1200" dirty="0" err="1" smtClean="0">
              <a:latin typeface="Calibri" pitchFamily="34" charset="0"/>
              <a:cs typeface="Calibri" pitchFamily="34" charset="0"/>
            </a:rPr>
            <a:t>waliyyul</a:t>
          </a:r>
          <a:r>
            <a:rPr lang="en-US" sz="1800" kern="1200" dirty="0" smtClean="0">
              <a:latin typeface="Calibri" pitchFamily="34" charset="0"/>
              <a:cs typeface="Calibri" pitchFamily="34" charset="0"/>
            </a:rPr>
            <a:t> ‘</a:t>
          </a:r>
          <a:r>
            <a:rPr lang="en-US" sz="1800" kern="1200" dirty="0" err="1" smtClean="0">
              <a:latin typeface="Calibri" pitchFamily="34" charset="0"/>
              <a:cs typeface="Calibri" pitchFamily="34" charset="0"/>
            </a:rPr>
            <a:t>ahdi</a:t>
          </a:r>
          <a:r>
            <a:rPr lang="en-US" sz="1800" kern="1200" dirty="0" smtClean="0">
              <a:latin typeface="Calibri" pitchFamily="34" charset="0"/>
              <a:cs typeface="Calibri" pitchFamily="34" charset="0"/>
            </a:rPr>
            <a:t> (</a:t>
          </a:r>
          <a:r>
            <a:rPr lang="en-US" sz="1800" kern="1200" dirty="0" err="1" smtClean="0">
              <a:latin typeface="Calibri" pitchFamily="34" charset="0"/>
              <a:cs typeface="Calibri" pitchFamily="34" charset="0"/>
            </a:rPr>
            <a:t>pemimpin</a:t>
          </a:r>
          <a:r>
            <a:rPr lang="en-US" sz="1800" kern="1200" dirty="0" smtClean="0">
              <a:latin typeface="Calibri" pitchFamily="34" charset="0"/>
              <a:cs typeface="Calibri" pitchFamily="34" charset="0"/>
            </a:rPr>
            <a:t>/</a:t>
          </a:r>
          <a:r>
            <a:rPr lang="en-US" sz="1800" kern="1200" dirty="0" err="1" smtClean="0">
              <a:latin typeface="Calibri" pitchFamily="34" charset="0"/>
              <a:cs typeface="Calibri" pitchFamily="34" charset="0"/>
            </a:rPr>
            <a:t>khalifah</a:t>
          </a:r>
          <a:r>
            <a:rPr lang="en-US" sz="1800" kern="1200" dirty="0" smtClean="0">
              <a:latin typeface="Calibri" pitchFamily="34" charset="0"/>
              <a:cs typeface="Calibri" pitchFamily="34" charset="0"/>
            </a:rPr>
            <a:t>)</a:t>
          </a:r>
          <a:endParaRPr lang="en-US" sz="1800" kern="1200" dirty="0">
            <a:latin typeface="Calibri" pitchFamily="34" charset="0"/>
            <a:cs typeface="Calibri" pitchFamily="34" charset="0"/>
          </a:endParaRPr>
        </a:p>
      </dsp:txBody>
      <dsp:txXfrm>
        <a:off x="682254" y="2039230"/>
        <a:ext cx="6195357" cy="313600"/>
      </dsp:txXfrm>
    </dsp:sp>
    <dsp:sp modelId="{9FD9CF6E-3810-483F-840C-9D3B29FBE394}">
      <dsp:nvSpPr>
        <dsp:cNvPr id="0" name=""/>
        <dsp:cNvSpPr/>
      </dsp:nvSpPr>
      <dsp:spPr>
        <a:xfrm>
          <a:off x="486253" y="2000030"/>
          <a:ext cx="392000" cy="392000"/>
        </a:xfrm>
        <a:prstGeom prst="ellipse">
          <a:avLst/>
        </a:prstGeom>
        <a:blipFill rotWithShape="0">
          <a:blip xmlns:r="http://schemas.openxmlformats.org/officeDocument/2006/relationships" r:embed="rId3"/>
          <a:tile tx="0" ty="0" sx="100000" sy="100000" flip="none" algn="tl"/>
        </a:blip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763F34F-C625-495B-8A56-4EE93C029E04}">
      <dsp:nvSpPr>
        <dsp:cNvPr id="0" name=""/>
        <dsp:cNvSpPr/>
      </dsp:nvSpPr>
      <dsp:spPr>
        <a:xfrm>
          <a:off x="526627" y="2509561"/>
          <a:ext cx="6350984" cy="31360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8920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smtClean="0">
              <a:latin typeface="Calibri" pitchFamily="34" charset="0"/>
              <a:cs typeface="Calibri" pitchFamily="34" charset="0"/>
            </a:rPr>
            <a:t>Persoalan perwakilan rakyat  (Ahlul Halli Wal ‘Aqdi)</a:t>
          </a:r>
          <a:endParaRPr lang="en-US" sz="1800" kern="1200" dirty="0">
            <a:latin typeface="Calibri" pitchFamily="34" charset="0"/>
            <a:cs typeface="Calibri" pitchFamily="34" charset="0"/>
          </a:endParaRPr>
        </a:p>
      </dsp:txBody>
      <dsp:txXfrm>
        <a:off x="526627" y="2509561"/>
        <a:ext cx="6350984" cy="313600"/>
      </dsp:txXfrm>
    </dsp:sp>
    <dsp:sp modelId="{755C6E8C-2DD1-4108-B96F-52ECF6795B9A}">
      <dsp:nvSpPr>
        <dsp:cNvPr id="0" name=""/>
        <dsp:cNvSpPr/>
      </dsp:nvSpPr>
      <dsp:spPr>
        <a:xfrm>
          <a:off x="330626" y="2470361"/>
          <a:ext cx="392000" cy="392000"/>
        </a:xfrm>
        <a:prstGeom prst="ellipse">
          <a:avLst/>
        </a:prstGeom>
        <a:blipFill rotWithShape="0">
          <a:blip xmlns:r="http://schemas.openxmlformats.org/officeDocument/2006/relationships" r:embed="rId4"/>
          <a:tile tx="0" ty="0" sx="100000" sy="100000" flip="none" algn="tl"/>
        </a:blip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D96C4B3-8251-4D11-BC96-93808759C1ED}">
      <dsp:nvSpPr>
        <dsp:cNvPr id="0" name=""/>
        <dsp:cNvSpPr/>
      </dsp:nvSpPr>
      <dsp:spPr>
        <a:xfrm>
          <a:off x="242633" y="2980238"/>
          <a:ext cx="6634977" cy="31360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8920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>
              <a:latin typeface="Calibri" pitchFamily="34" charset="0"/>
              <a:cs typeface="Calibri" pitchFamily="34" charset="0"/>
            </a:rPr>
            <a:t>Wizarah</a:t>
          </a:r>
          <a:r>
            <a:rPr lang="en-US" sz="1800" kern="1200" dirty="0" smtClean="0">
              <a:latin typeface="Calibri" pitchFamily="34" charset="0"/>
              <a:cs typeface="Calibri" pitchFamily="34" charset="0"/>
            </a:rPr>
            <a:t> (</a:t>
          </a:r>
          <a:r>
            <a:rPr lang="en-US" sz="1800" kern="1200" dirty="0" err="1" smtClean="0">
              <a:latin typeface="Calibri" pitchFamily="34" charset="0"/>
              <a:cs typeface="Calibri" pitchFamily="34" charset="0"/>
            </a:rPr>
            <a:t>kementrian</a:t>
          </a:r>
          <a:r>
            <a:rPr lang="en-US" sz="1800" kern="1200" dirty="0" smtClean="0">
              <a:latin typeface="Calibri" pitchFamily="34" charset="0"/>
              <a:cs typeface="Calibri" pitchFamily="34" charset="0"/>
            </a:rPr>
            <a:t>) </a:t>
          </a:r>
          <a:r>
            <a:rPr lang="en-US" sz="1800" kern="1200" dirty="0" err="1" smtClean="0">
              <a:latin typeface="Calibri" pitchFamily="34" charset="0"/>
              <a:cs typeface="Calibri" pitchFamily="34" charset="0"/>
            </a:rPr>
            <a:t>dan</a:t>
          </a:r>
          <a:r>
            <a:rPr lang="en-US" sz="1800" kern="1200" dirty="0" smtClean="0">
              <a:latin typeface="Calibri" pitchFamily="34" charset="0"/>
              <a:cs typeface="Calibri" pitchFamily="34" charset="0"/>
            </a:rPr>
            <a:t> </a:t>
          </a:r>
          <a:r>
            <a:rPr lang="en-US" sz="1800" kern="1200" dirty="0" err="1" smtClean="0">
              <a:latin typeface="Calibri" pitchFamily="34" charset="0"/>
              <a:cs typeface="Calibri" pitchFamily="34" charset="0"/>
            </a:rPr>
            <a:t>pembagiannya</a:t>
          </a:r>
          <a:endParaRPr lang="en-US" sz="1800" kern="1200" dirty="0">
            <a:latin typeface="Calibri" pitchFamily="34" charset="0"/>
            <a:cs typeface="Calibri" pitchFamily="34" charset="0"/>
          </a:endParaRPr>
        </a:p>
      </dsp:txBody>
      <dsp:txXfrm>
        <a:off x="242633" y="2980238"/>
        <a:ext cx="6634977" cy="313600"/>
      </dsp:txXfrm>
    </dsp:sp>
    <dsp:sp modelId="{296A90A3-3716-420F-834E-AB58AB4E163E}">
      <dsp:nvSpPr>
        <dsp:cNvPr id="0" name=""/>
        <dsp:cNvSpPr/>
      </dsp:nvSpPr>
      <dsp:spPr>
        <a:xfrm>
          <a:off x="46633" y="2941038"/>
          <a:ext cx="392000" cy="392000"/>
        </a:xfrm>
        <a:prstGeom prst="ellipse">
          <a:avLst/>
        </a:prstGeom>
        <a:blipFill rotWithShape="0">
          <a:blip xmlns:r="http://schemas.openxmlformats.org/officeDocument/2006/relationships" r:embed="rId5"/>
          <a:tile tx="0" ty="0" sx="100000" sy="100000" flip="none" algn="tl"/>
        </a:blip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149BD4-04F2-4D40-A81C-96B6B899E154}">
      <dsp:nvSpPr>
        <dsp:cNvPr id="0" name=""/>
        <dsp:cNvSpPr/>
      </dsp:nvSpPr>
      <dsp:spPr>
        <a:xfrm>
          <a:off x="912981" y="754"/>
          <a:ext cx="1356858" cy="81411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latin typeface="+mj-lt"/>
            </a:rPr>
            <a:t>Mewujudkan </a:t>
          </a:r>
          <a:r>
            <a:rPr lang="en-US" sz="1400" kern="1200" dirty="0" err="1" smtClean="0">
              <a:latin typeface="+mj-lt"/>
            </a:rPr>
            <a:t>kesatuan</a:t>
          </a:r>
          <a:r>
            <a:rPr lang="en-US" sz="1400" kern="1200" dirty="0" smtClean="0">
              <a:latin typeface="+mj-lt"/>
            </a:rPr>
            <a:t> </a:t>
          </a:r>
          <a:r>
            <a:rPr lang="en-US" sz="1400" kern="1200" dirty="0" err="1" smtClean="0">
              <a:latin typeface="+mj-lt"/>
            </a:rPr>
            <a:t>Umat</a:t>
          </a:r>
          <a:endParaRPr lang="en-US" sz="1400" kern="1200" dirty="0">
            <a:latin typeface="+mj-lt"/>
          </a:endParaRPr>
        </a:p>
      </dsp:txBody>
      <dsp:txXfrm>
        <a:off x="936826" y="24599"/>
        <a:ext cx="1309168" cy="766424"/>
      </dsp:txXfrm>
    </dsp:sp>
    <dsp:sp modelId="{45E1DCB5-1DD5-4943-9DED-67634BEAD54D}">
      <dsp:nvSpPr>
        <dsp:cNvPr id="0" name=""/>
        <dsp:cNvSpPr/>
      </dsp:nvSpPr>
      <dsp:spPr>
        <a:xfrm>
          <a:off x="2389243" y="239561"/>
          <a:ext cx="287653" cy="336500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>
        <a:off x="2389243" y="306861"/>
        <a:ext cx="201357" cy="201900"/>
      </dsp:txXfrm>
    </dsp:sp>
    <dsp:sp modelId="{D257C83A-4D06-4A71-B676-024E6E448AAE}">
      <dsp:nvSpPr>
        <dsp:cNvPr id="0" name=""/>
        <dsp:cNvSpPr/>
      </dsp:nvSpPr>
      <dsp:spPr>
        <a:xfrm>
          <a:off x="2812582" y="754"/>
          <a:ext cx="1356858" cy="81411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latin typeface="+mj-lt"/>
            </a:rPr>
            <a:t>Mewujudkan </a:t>
          </a:r>
          <a:r>
            <a:rPr lang="en-US" sz="1400" kern="1200" dirty="0" err="1" smtClean="0">
              <a:latin typeface="+mj-lt"/>
            </a:rPr>
            <a:t>keadilan</a:t>
          </a:r>
          <a:endParaRPr lang="en-US" sz="1400" kern="1200" dirty="0">
            <a:latin typeface="+mj-lt"/>
          </a:endParaRPr>
        </a:p>
      </dsp:txBody>
      <dsp:txXfrm>
        <a:off x="2836427" y="24599"/>
        <a:ext cx="1309168" cy="766424"/>
      </dsp:txXfrm>
    </dsp:sp>
    <dsp:sp modelId="{E1926488-6AE7-46BA-9ABA-FB50E364D68B}">
      <dsp:nvSpPr>
        <dsp:cNvPr id="0" name=""/>
        <dsp:cNvSpPr/>
      </dsp:nvSpPr>
      <dsp:spPr>
        <a:xfrm>
          <a:off x="4288844" y="239561"/>
          <a:ext cx="287653" cy="336500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>
        <a:off x="4288844" y="306861"/>
        <a:ext cx="201357" cy="201900"/>
      </dsp:txXfrm>
    </dsp:sp>
    <dsp:sp modelId="{48E8C7D3-0706-40F3-A452-48DEE6C90F0A}">
      <dsp:nvSpPr>
        <dsp:cNvPr id="0" name=""/>
        <dsp:cNvSpPr/>
      </dsp:nvSpPr>
      <dsp:spPr>
        <a:xfrm>
          <a:off x="4712184" y="754"/>
          <a:ext cx="1356858" cy="81411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smtClean="0">
              <a:latin typeface="+mj-lt"/>
            </a:rPr>
            <a:t>Menghargai persamaan</a:t>
          </a:r>
          <a:endParaRPr lang="en-US" sz="1400" kern="1200" dirty="0">
            <a:latin typeface="+mj-lt"/>
          </a:endParaRPr>
        </a:p>
      </dsp:txBody>
      <dsp:txXfrm>
        <a:off x="4736029" y="24599"/>
        <a:ext cx="1309168" cy="766424"/>
      </dsp:txXfrm>
    </dsp:sp>
    <dsp:sp modelId="{0E6F3449-C9A9-4CCB-B25D-930232EFAD82}">
      <dsp:nvSpPr>
        <dsp:cNvPr id="0" name=""/>
        <dsp:cNvSpPr/>
      </dsp:nvSpPr>
      <dsp:spPr>
        <a:xfrm rot="5400000">
          <a:off x="5246786" y="909849"/>
          <a:ext cx="287653" cy="336500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 rot="-5400000">
        <a:off x="5289663" y="934272"/>
        <a:ext cx="201900" cy="201357"/>
      </dsp:txXfrm>
    </dsp:sp>
    <dsp:sp modelId="{8CC29F4E-F463-4458-A169-EF7A813BB0BC}">
      <dsp:nvSpPr>
        <dsp:cNvPr id="0" name=""/>
        <dsp:cNvSpPr/>
      </dsp:nvSpPr>
      <dsp:spPr>
        <a:xfrm>
          <a:off x="4712184" y="1357612"/>
          <a:ext cx="1356858" cy="81411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latin typeface="+mj-lt"/>
            </a:rPr>
            <a:t>Menghargai</a:t>
          </a:r>
          <a:r>
            <a:rPr lang="en-US" sz="1400" kern="1200" dirty="0" smtClean="0">
              <a:latin typeface="+mj-lt"/>
            </a:rPr>
            <a:t> </a:t>
          </a:r>
          <a:r>
            <a:rPr lang="en-US" sz="1400" kern="1200" dirty="0" err="1" smtClean="0">
              <a:latin typeface="+mj-lt"/>
            </a:rPr>
            <a:t>kehormatan</a:t>
          </a:r>
          <a:r>
            <a:rPr lang="en-US" sz="1400" kern="1200" dirty="0" smtClean="0">
              <a:latin typeface="+mj-lt"/>
            </a:rPr>
            <a:t> </a:t>
          </a:r>
          <a:r>
            <a:rPr lang="en-US" sz="1400" kern="1200" dirty="0" err="1" smtClean="0">
              <a:latin typeface="+mj-lt"/>
            </a:rPr>
            <a:t>manusia</a:t>
          </a:r>
          <a:endParaRPr lang="en-US" sz="1400" kern="1200" dirty="0">
            <a:latin typeface="+mj-lt"/>
          </a:endParaRPr>
        </a:p>
      </dsp:txBody>
      <dsp:txXfrm>
        <a:off x="4736029" y="1381457"/>
        <a:ext cx="1309168" cy="766424"/>
      </dsp:txXfrm>
    </dsp:sp>
    <dsp:sp modelId="{A5FFCE81-816C-48E5-A17C-B3D8A0E37B40}">
      <dsp:nvSpPr>
        <dsp:cNvPr id="0" name=""/>
        <dsp:cNvSpPr/>
      </dsp:nvSpPr>
      <dsp:spPr>
        <a:xfrm rot="10800000">
          <a:off x="4305126" y="1596419"/>
          <a:ext cx="287653" cy="336500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 rot="10800000">
        <a:off x="4391422" y="1663719"/>
        <a:ext cx="201357" cy="201900"/>
      </dsp:txXfrm>
    </dsp:sp>
    <dsp:sp modelId="{A39A210E-CEEE-4C9A-84A0-8F06765AA1EC}">
      <dsp:nvSpPr>
        <dsp:cNvPr id="0" name=""/>
        <dsp:cNvSpPr/>
      </dsp:nvSpPr>
      <dsp:spPr>
        <a:xfrm>
          <a:off x="2812582" y="1357612"/>
          <a:ext cx="1356858" cy="81411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latin typeface="+mj-lt"/>
            </a:rPr>
            <a:t>Mengembangkan</a:t>
          </a:r>
          <a:r>
            <a:rPr lang="en-US" sz="1400" kern="1200" dirty="0" smtClean="0">
              <a:latin typeface="+mj-lt"/>
            </a:rPr>
            <a:t> </a:t>
          </a:r>
          <a:r>
            <a:rPr lang="en-US" sz="1400" kern="1200" dirty="0" err="1" smtClean="0">
              <a:latin typeface="+mj-lt"/>
            </a:rPr>
            <a:t>toleransi</a:t>
          </a:r>
          <a:endParaRPr lang="en-US" sz="1400" kern="1200" dirty="0">
            <a:latin typeface="+mj-lt"/>
          </a:endParaRPr>
        </a:p>
      </dsp:txBody>
      <dsp:txXfrm>
        <a:off x="2836427" y="1381457"/>
        <a:ext cx="1309168" cy="766424"/>
      </dsp:txXfrm>
    </dsp:sp>
    <dsp:sp modelId="{4EF468A7-C358-4BF2-9133-7C9B696C004B}">
      <dsp:nvSpPr>
        <dsp:cNvPr id="0" name=""/>
        <dsp:cNvSpPr/>
      </dsp:nvSpPr>
      <dsp:spPr>
        <a:xfrm rot="10800000">
          <a:off x="2405525" y="1596419"/>
          <a:ext cx="287653" cy="336500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 rot="10800000">
        <a:off x="2491821" y="1663719"/>
        <a:ext cx="201357" cy="201900"/>
      </dsp:txXfrm>
    </dsp:sp>
    <dsp:sp modelId="{6B198F19-396F-4921-B917-733F74310AB4}">
      <dsp:nvSpPr>
        <dsp:cNvPr id="0" name=""/>
        <dsp:cNvSpPr/>
      </dsp:nvSpPr>
      <dsp:spPr>
        <a:xfrm>
          <a:off x="912981" y="1357612"/>
          <a:ext cx="1356858" cy="81411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latin typeface="+mj-lt"/>
            </a:rPr>
            <a:t>Mewujudkan </a:t>
          </a:r>
          <a:r>
            <a:rPr lang="en-US" sz="1400" kern="1200" dirty="0" err="1" smtClean="0">
              <a:latin typeface="+mj-lt"/>
            </a:rPr>
            <a:t>kerjasama</a:t>
          </a:r>
          <a:r>
            <a:rPr lang="en-US" sz="1400" kern="1200" dirty="0" smtClean="0">
              <a:latin typeface="+mj-lt"/>
            </a:rPr>
            <a:t> </a:t>
          </a:r>
          <a:r>
            <a:rPr lang="en-US" sz="1400" kern="1200" dirty="0" err="1" smtClean="0">
              <a:latin typeface="+mj-lt"/>
            </a:rPr>
            <a:t>manusia</a:t>
          </a:r>
          <a:endParaRPr lang="en-US" sz="1400" kern="1200" dirty="0">
            <a:latin typeface="+mj-lt"/>
          </a:endParaRPr>
        </a:p>
      </dsp:txBody>
      <dsp:txXfrm>
        <a:off x="936826" y="1381457"/>
        <a:ext cx="1309168" cy="766424"/>
      </dsp:txXfrm>
    </dsp:sp>
    <dsp:sp modelId="{2F111B01-3425-424F-91D8-A9E983DA68B2}">
      <dsp:nvSpPr>
        <dsp:cNvPr id="0" name=""/>
        <dsp:cNvSpPr/>
      </dsp:nvSpPr>
      <dsp:spPr>
        <a:xfrm rot="5400000">
          <a:off x="1447583" y="2266707"/>
          <a:ext cx="287653" cy="336500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 rot="-5400000">
        <a:off x="1490460" y="2291130"/>
        <a:ext cx="201900" cy="201357"/>
      </dsp:txXfrm>
    </dsp:sp>
    <dsp:sp modelId="{22BFB42F-A5DA-4423-8BDF-38BC2E9F68B5}">
      <dsp:nvSpPr>
        <dsp:cNvPr id="0" name=""/>
        <dsp:cNvSpPr/>
      </dsp:nvSpPr>
      <dsp:spPr>
        <a:xfrm>
          <a:off x="912981" y="2714470"/>
          <a:ext cx="1356858" cy="81411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latin typeface="+mj-lt"/>
            </a:rPr>
            <a:t>Menghargai</a:t>
          </a:r>
          <a:r>
            <a:rPr lang="en-US" sz="1400" kern="1200" dirty="0" smtClean="0">
              <a:latin typeface="+mj-lt"/>
            </a:rPr>
            <a:t> </a:t>
          </a:r>
          <a:r>
            <a:rPr lang="en-US" sz="1400" kern="1200" dirty="0" err="1" smtClean="0">
              <a:latin typeface="+mj-lt"/>
            </a:rPr>
            <a:t>kebebasan</a:t>
          </a:r>
          <a:r>
            <a:rPr lang="en-US" sz="1400" kern="1200" dirty="0" smtClean="0">
              <a:latin typeface="+mj-lt"/>
            </a:rPr>
            <a:t>/ </a:t>
          </a:r>
          <a:r>
            <a:rPr lang="en-US" sz="1400" kern="1200" dirty="0" err="1" smtClean="0">
              <a:latin typeface="+mj-lt"/>
            </a:rPr>
            <a:t>kemerdekaan</a:t>
          </a:r>
          <a:r>
            <a:rPr lang="en-US" sz="1400" kern="1200" dirty="0" smtClean="0">
              <a:latin typeface="+mj-lt"/>
            </a:rPr>
            <a:t> </a:t>
          </a:r>
          <a:endParaRPr lang="en-US" sz="1400" kern="1200" dirty="0">
            <a:latin typeface="+mj-lt"/>
          </a:endParaRPr>
        </a:p>
      </dsp:txBody>
      <dsp:txXfrm>
        <a:off x="936826" y="2738315"/>
        <a:ext cx="1309168" cy="766424"/>
      </dsp:txXfrm>
    </dsp:sp>
    <dsp:sp modelId="{61C8C450-C312-4F09-8BB3-FA6C8BAC934A}">
      <dsp:nvSpPr>
        <dsp:cNvPr id="0" name=""/>
        <dsp:cNvSpPr/>
      </dsp:nvSpPr>
      <dsp:spPr>
        <a:xfrm>
          <a:off x="2389243" y="2953277"/>
          <a:ext cx="287653" cy="336500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>
        <a:off x="2389243" y="3020577"/>
        <a:ext cx="201357" cy="201900"/>
      </dsp:txXfrm>
    </dsp:sp>
    <dsp:sp modelId="{5571A6DE-1EBD-4D35-96FD-6EE76A75647F}">
      <dsp:nvSpPr>
        <dsp:cNvPr id="0" name=""/>
        <dsp:cNvSpPr/>
      </dsp:nvSpPr>
      <dsp:spPr>
        <a:xfrm>
          <a:off x="2812582" y="2714470"/>
          <a:ext cx="1356858" cy="81411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latin typeface="+mj-lt"/>
            </a:rPr>
            <a:t>Mewujudkan </a:t>
          </a:r>
          <a:r>
            <a:rPr lang="en-US" sz="1400" kern="1200" dirty="0" err="1" smtClean="0">
              <a:latin typeface="+mj-lt"/>
            </a:rPr>
            <a:t>perilaku</a:t>
          </a:r>
          <a:r>
            <a:rPr lang="en-US" sz="1400" kern="1200" dirty="0" smtClean="0">
              <a:latin typeface="+mj-lt"/>
            </a:rPr>
            <a:t> moral yang </a:t>
          </a:r>
          <a:r>
            <a:rPr lang="en-US" sz="1400" kern="1200" dirty="0" err="1" smtClean="0">
              <a:latin typeface="+mj-lt"/>
            </a:rPr>
            <a:t>baik</a:t>
          </a:r>
          <a:endParaRPr lang="en-US" sz="1400" kern="1200" dirty="0">
            <a:latin typeface="+mj-lt"/>
          </a:endParaRPr>
        </a:p>
      </dsp:txBody>
      <dsp:txXfrm>
        <a:off x="2836427" y="2738315"/>
        <a:ext cx="1309168" cy="76642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4C8BD5-744D-4B44-9BB0-2C31C49FEF7B}">
      <dsp:nvSpPr>
        <dsp:cNvPr id="0" name=""/>
        <dsp:cNvSpPr/>
      </dsp:nvSpPr>
      <dsp:spPr>
        <a:xfrm>
          <a:off x="0" y="513440"/>
          <a:ext cx="7463166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CDD12DCC-0FAD-4D26-8354-19C46517E26B}">
      <dsp:nvSpPr>
        <dsp:cNvPr id="0" name=""/>
        <dsp:cNvSpPr/>
      </dsp:nvSpPr>
      <dsp:spPr>
        <a:xfrm>
          <a:off x="373158" y="49983"/>
          <a:ext cx="5355396" cy="670096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7463" tIns="0" rIns="197463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Penentuan situasi damai atau perang 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(penentuan sifat darurat kolektif)</a:t>
          </a:r>
          <a:endParaRPr lang="en-US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</a:endParaRPr>
        </a:p>
      </dsp:txBody>
      <dsp:txXfrm>
        <a:off x="405869" y="82694"/>
        <a:ext cx="5289974" cy="604674"/>
      </dsp:txXfrm>
    </dsp:sp>
    <dsp:sp modelId="{DF89A9A5-224D-4B73-8156-92F67AF802E0}">
      <dsp:nvSpPr>
        <dsp:cNvPr id="0" name=""/>
        <dsp:cNvSpPr/>
      </dsp:nvSpPr>
      <dsp:spPr>
        <a:xfrm>
          <a:off x="0" y="1148480"/>
          <a:ext cx="7463166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47E5B2A-27F9-49F3-AA4E-B7B0D0040F11}">
      <dsp:nvSpPr>
        <dsp:cNvPr id="0" name=""/>
        <dsp:cNvSpPr/>
      </dsp:nvSpPr>
      <dsp:spPr>
        <a:xfrm>
          <a:off x="373158" y="941840"/>
          <a:ext cx="5224216" cy="41328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7463" tIns="0" rIns="197463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Perlakuan</a:t>
          </a:r>
          <a:r>
            <a:rPr lang="en-US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18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terhadap</a:t>
          </a:r>
          <a:r>
            <a:rPr lang="en-US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18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tawanan</a:t>
          </a:r>
          <a:endParaRPr lang="en-US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</a:endParaRPr>
        </a:p>
      </dsp:txBody>
      <dsp:txXfrm>
        <a:off x="393333" y="962015"/>
        <a:ext cx="5183866" cy="372930"/>
      </dsp:txXfrm>
    </dsp:sp>
    <dsp:sp modelId="{7BA51815-FA3F-46A9-8AEF-2B9E2DDA2D76}">
      <dsp:nvSpPr>
        <dsp:cNvPr id="0" name=""/>
        <dsp:cNvSpPr/>
      </dsp:nvSpPr>
      <dsp:spPr>
        <a:xfrm>
          <a:off x="0" y="1783520"/>
          <a:ext cx="7463166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CC1D5CE-D47C-4B66-99F8-ABBECD9AF7C7}">
      <dsp:nvSpPr>
        <dsp:cNvPr id="0" name=""/>
        <dsp:cNvSpPr/>
      </dsp:nvSpPr>
      <dsp:spPr>
        <a:xfrm>
          <a:off x="373158" y="1576880"/>
          <a:ext cx="5224216" cy="41328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7463" tIns="0" rIns="197463" bIns="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Kewajiban</a:t>
          </a:r>
          <a:r>
            <a:rPr lang="en-US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18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suatu</a:t>
          </a:r>
          <a:r>
            <a:rPr lang="en-US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18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negara</a:t>
          </a:r>
          <a:r>
            <a:rPr lang="en-US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18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terhadap</a:t>
          </a:r>
          <a:r>
            <a:rPr lang="en-US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18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negara</a:t>
          </a:r>
          <a:r>
            <a:rPr lang="en-US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lain</a:t>
          </a:r>
          <a:endParaRPr lang="en-US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</a:endParaRPr>
        </a:p>
      </dsp:txBody>
      <dsp:txXfrm>
        <a:off x="393333" y="1597055"/>
        <a:ext cx="5183866" cy="372930"/>
      </dsp:txXfrm>
    </dsp:sp>
    <dsp:sp modelId="{D4721AC9-5182-42AB-BDDF-E5D5032E3F46}">
      <dsp:nvSpPr>
        <dsp:cNvPr id="0" name=""/>
        <dsp:cNvSpPr/>
      </dsp:nvSpPr>
      <dsp:spPr>
        <a:xfrm>
          <a:off x="0" y="2418560"/>
          <a:ext cx="7463166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EBE219E-D231-4D06-9B70-609442F53A03}">
      <dsp:nvSpPr>
        <dsp:cNvPr id="0" name=""/>
        <dsp:cNvSpPr/>
      </dsp:nvSpPr>
      <dsp:spPr>
        <a:xfrm>
          <a:off x="373158" y="2211920"/>
          <a:ext cx="5224216" cy="41328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7463" tIns="0" rIns="197463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Aturan</a:t>
          </a:r>
          <a:r>
            <a:rPr lang="en-US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18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dalam</a:t>
          </a:r>
          <a:r>
            <a:rPr lang="en-US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18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perjanjian</a:t>
          </a:r>
          <a:r>
            <a:rPr lang="en-US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18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Internasional</a:t>
          </a:r>
          <a:endParaRPr lang="en-US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</a:endParaRPr>
        </a:p>
      </dsp:txBody>
      <dsp:txXfrm>
        <a:off x="393333" y="2232095"/>
        <a:ext cx="5183866" cy="372930"/>
      </dsp:txXfrm>
    </dsp:sp>
    <dsp:sp modelId="{82584F0C-1FEF-4159-86DC-B703954F40AF}">
      <dsp:nvSpPr>
        <dsp:cNvPr id="0" name=""/>
        <dsp:cNvSpPr/>
      </dsp:nvSpPr>
      <dsp:spPr>
        <a:xfrm>
          <a:off x="0" y="3053600"/>
          <a:ext cx="7463166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7F951881-2B0D-499B-A26A-89DE5AC3CB32}">
      <dsp:nvSpPr>
        <dsp:cNvPr id="0" name=""/>
        <dsp:cNvSpPr/>
      </dsp:nvSpPr>
      <dsp:spPr>
        <a:xfrm>
          <a:off x="373158" y="2846960"/>
          <a:ext cx="5224216" cy="41328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7463" tIns="0" rIns="197463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Aturan</a:t>
          </a:r>
          <a:r>
            <a:rPr lang="en-US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18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dalam</a:t>
          </a:r>
          <a:r>
            <a:rPr lang="en-US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18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dalam</a:t>
          </a:r>
          <a:r>
            <a:rPr lang="en-US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18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pelaksanaan</a:t>
          </a:r>
          <a:r>
            <a:rPr lang="en-US" sz="18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18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peperangan</a:t>
          </a:r>
          <a:endParaRPr lang="en-US" sz="18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n-lt"/>
          </a:endParaRPr>
        </a:p>
      </dsp:txBody>
      <dsp:txXfrm>
        <a:off x="393333" y="2867135"/>
        <a:ext cx="5183866" cy="37293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762B58-1090-4C22-B22C-0691FEBB9498}">
      <dsp:nvSpPr>
        <dsp:cNvPr id="0" name=""/>
        <dsp:cNvSpPr/>
      </dsp:nvSpPr>
      <dsp:spPr>
        <a:xfrm>
          <a:off x="0" y="0"/>
          <a:ext cx="5818246" cy="7128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smtClean="0">
              <a:latin typeface="+mn-lt"/>
            </a:rPr>
            <a:t>Prinsip-prinsip dalam kepemilikan harta</a:t>
          </a:r>
          <a:endParaRPr lang="en-US" sz="2000" kern="1200" dirty="0">
            <a:latin typeface="+mn-lt"/>
          </a:endParaRPr>
        </a:p>
      </dsp:txBody>
      <dsp:txXfrm>
        <a:off x="20880" y="20880"/>
        <a:ext cx="4988754" cy="671119"/>
      </dsp:txXfrm>
    </dsp:sp>
    <dsp:sp modelId="{32A0E2A5-FEB0-4B52-9C3B-402C4CAFB0C9}">
      <dsp:nvSpPr>
        <dsp:cNvPr id="0" name=""/>
        <dsp:cNvSpPr/>
      </dsp:nvSpPr>
      <dsp:spPr>
        <a:xfrm>
          <a:off x="487278" y="842493"/>
          <a:ext cx="5818246" cy="7128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>
              <a:latin typeface="+mn-lt"/>
            </a:rPr>
            <a:t>Tanggung</a:t>
          </a:r>
          <a:r>
            <a:rPr lang="en-US" sz="2000" kern="1200" dirty="0" smtClean="0">
              <a:latin typeface="+mn-lt"/>
            </a:rPr>
            <a:t> </a:t>
          </a:r>
          <a:r>
            <a:rPr lang="en-US" sz="2000" kern="1200" dirty="0" err="1" smtClean="0">
              <a:latin typeface="+mn-lt"/>
            </a:rPr>
            <a:t>jawab</a:t>
          </a:r>
          <a:r>
            <a:rPr lang="en-US" sz="2000" kern="1200" dirty="0" smtClean="0">
              <a:latin typeface="+mn-lt"/>
            </a:rPr>
            <a:t> </a:t>
          </a:r>
          <a:r>
            <a:rPr lang="en-US" sz="2000" kern="1200" dirty="0" err="1" smtClean="0">
              <a:latin typeface="+mn-lt"/>
            </a:rPr>
            <a:t>sosial</a:t>
          </a:r>
          <a:r>
            <a:rPr lang="en-US" sz="2000" kern="1200" dirty="0" smtClean="0">
              <a:latin typeface="+mn-lt"/>
            </a:rPr>
            <a:t> </a:t>
          </a:r>
          <a:r>
            <a:rPr lang="en-US" sz="2000" kern="1200" dirty="0" err="1" smtClean="0">
              <a:latin typeface="+mn-lt"/>
            </a:rPr>
            <a:t>dalam</a:t>
          </a:r>
          <a:r>
            <a:rPr lang="en-US" sz="2000" kern="1200" dirty="0" smtClean="0">
              <a:latin typeface="+mn-lt"/>
            </a:rPr>
            <a:t> </a:t>
          </a:r>
          <a:r>
            <a:rPr lang="en-US" sz="2000" kern="1200" dirty="0" err="1" smtClean="0">
              <a:latin typeface="+mn-lt"/>
            </a:rPr>
            <a:t>masalah</a:t>
          </a:r>
          <a:r>
            <a:rPr lang="en-US" sz="2000" kern="1200" dirty="0" smtClean="0">
              <a:latin typeface="+mn-lt"/>
            </a:rPr>
            <a:t> </a:t>
          </a:r>
          <a:r>
            <a:rPr lang="en-US" sz="2000" kern="1200" dirty="0" err="1" smtClean="0">
              <a:latin typeface="+mn-lt"/>
            </a:rPr>
            <a:t>harta</a:t>
          </a:r>
          <a:endParaRPr lang="en-US" sz="2000" kern="1200" dirty="0">
            <a:latin typeface="+mn-lt"/>
          </a:endParaRPr>
        </a:p>
      </dsp:txBody>
      <dsp:txXfrm>
        <a:off x="508158" y="863373"/>
        <a:ext cx="4825836" cy="671119"/>
      </dsp:txXfrm>
    </dsp:sp>
    <dsp:sp modelId="{07C7BCD5-7B1A-4C78-8589-8D8412E50073}">
      <dsp:nvSpPr>
        <dsp:cNvPr id="0" name=""/>
        <dsp:cNvSpPr/>
      </dsp:nvSpPr>
      <dsp:spPr>
        <a:xfrm>
          <a:off x="967283" y="1684987"/>
          <a:ext cx="5818246" cy="7128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latin typeface="+mn-lt"/>
            </a:rPr>
            <a:t>Zakat, </a:t>
          </a:r>
          <a:r>
            <a:rPr lang="en-US" sz="2000" kern="1200" dirty="0" err="1" smtClean="0">
              <a:latin typeface="+mn-lt"/>
            </a:rPr>
            <a:t>infaq</a:t>
          </a:r>
          <a:r>
            <a:rPr lang="en-US" sz="2000" kern="1200" dirty="0" smtClean="0">
              <a:latin typeface="+mn-lt"/>
            </a:rPr>
            <a:t>, </a:t>
          </a:r>
          <a:r>
            <a:rPr lang="en-US" sz="2000" kern="1200" dirty="0" err="1" smtClean="0">
              <a:latin typeface="+mn-lt"/>
            </a:rPr>
            <a:t>shadaqah</a:t>
          </a:r>
          <a:r>
            <a:rPr lang="en-US" sz="2000" kern="1200" dirty="0" smtClean="0">
              <a:latin typeface="+mn-lt"/>
            </a:rPr>
            <a:t>, </a:t>
          </a:r>
          <a:r>
            <a:rPr lang="en-US" sz="2000" kern="1200" dirty="0" err="1" smtClean="0">
              <a:latin typeface="+mn-lt"/>
            </a:rPr>
            <a:t>waqaf</a:t>
          </a:r>
          <a:r>
            <a:rPr lang="en-US" sz="2000" kern="1200" dirty="0" smtClean="0">
              <a:latin typeface="+mn-lt"/>
            </a:rPr>
            <a:t>.</a:t>
          </a:r>
          <a:endParaRPr lang="en-US" sz="2000" kern="1200" dirty="0">
            <a:latin typeface="+mn-lt"/>
          </a:endParaRPr>
        </a:p>
      </dsp:txBody>
      <dsp:txXfrm>
        <a:off x="988163" y="1705867"/>
        <a:ext cx="4833109" cy="671119"/>
      </dsp:txXfrm>
    </dsp:sp>
    <dsp:sp modelId="{176AAA04-535D-4877-ACA8-92901DFEA9EF}">
      <dsp:nvSpPr>
        <dsp:cNvPr id="0" name=""/>
        <dsp:cNvSpPr/>
      </dsp:nvSpPr>
      <dsp:spPr>
        <a:xfrm>
          <a:off x="1454561" y="2527480"/>
          <a:ext cx="5818246" cy="71287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latin typeface="+mn-lt"/>
            </a:rPr>
            <a:t>Aturan dalam eksploitasi sumberdaya alam</a:t>
          </a:r>
          <a:endParaRPr lang="en-US" sz="2000" kern="1200" dirty="0">
            <a:latin typeface="+mn-lt"/>
          </a:endParaRPr>
        </a:p>
      </dsp:txBody>
      <dsp:txXfrm>
        <a:off x="1475441" y="2548360"/>
        <a:ext cx="4825836" cy="671119"/>
      </dsp:txXfrm>
    </dsp:sp>
    <dsp:sp modelId="{D049D14B-BA4E-415F-9A23-7047EF068390}">
      <dsp:nvSpPr>
        <dsp:cNvPr id="0" name=""/>
        <dsp:cNvSpPr/>
      </dsp:nvSpPr>
      <dsp:spPr>
        <a:xfrm>
          <a:off x="5354874" y="546000"/>
          <a:ext cx="463371" cy="463371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100" kern="1200"/>
        </a:p>
      </dsp:txBody>
      <dsp:txXfrm>
        <a:off x="5459132" y="546000"/>
        <a:ext cx="254855" cy="348687"/>
      </dsp:txXfrm>
    </dsp:sp>
    <dsp:sp modelId="{571B084C-0668-4436-9CAE-5064E7B45100}">
      <dsp:nvSpPr>
        <dsp:cNvPr id="0" name=""/>
        <dsp:cNvSpPr/>
      </dsp:nvSpPr>
      <dsp:spPr>
        <a:xfrm>
          <a:off x="5842153" y="1388494"/>
          <a:ext cx="463371" cy="463371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100" kern="1200"/>
        </a:p>
      </dsp:txBody>
      <dsp:txXfrm>
        <a:off x="5946411" y="1388494"/>
        <a:ext cx="254855" cy="348687"/>
      </dsp:txXfrm>
    </dsp:sp>
    <dsp:sp modelId="{DF84378A-1DDB-46AC-8665-622710BBBB07}">
      <dsp:nvSpPr>
        <dsp:cNvPr id="0" name=""/>
        <dsp:cNvSpPr/>
      </dsp:nvSpPr>
      <dsp:spPr>
        <a:xfrm>
          <a:off x="6322158" y="2230987"/>
          <a:ext cx="463371" cy="463371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100" kern="1200"/>
        </a:p>
      </dsp:txBody>
      <dsp:txXfrm>
        <a:off x="6426416" y="2230987"/>
        <a:ext cx="254855" cy="348687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84B747-E9AA-471F-803E-004BDF593882}">
      <dsp:nvSpPr>
        <dsp:cNvPr id="0" name=""/>
        <dsp:cNvSpPr/>
      </dsp:nvSpPr>
      <dsp:spPr>
        <a:xfrm>
          <a:off x="2384" y="243701"/>
          <a:ext cx="2392916" cy="2392916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31690" tIns="25400" rIns="13169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err="1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Prinsip</a:t>
          </a:r>
          <a:r>
            <a:rPr lang="en-US" sz="20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 </a:t>
          </a:r>
          <a:r>
            <a:rPr lang="en-US" sz="2000" b="1" kern="1200" dirty="0" err="1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Amanat</a:t>
          </a:r>
          <a:endParaRPr lang="en-US" sz="2000" b="1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j-lt"/>
          </a:endParaRPr>
        </a:p>
      </dsp:txBody>
      <dsp:txXfrm>
        <a:off x="352818" y="594135"/>
        <a:ext cx="1692048" cy="1692048"/>
      </dsp:txXfrm>
    </dsp:sp>
    <dsp:sp modelId="{4B98DFEB-0C85-400B-97E4-25DBC3317C84}">
      <dsp:nvSpPr>
        <dsp:cNvPr id="0" name=""/>
        <dsp:cNvSpPr/>
      </dsp:nvSpPr>
      <dsp:spPr>
        <a:xfrm>
          <a:off x="1916718" y="243701"/>
          <a:ext cx="2392916" cy="2392916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31690" tIns="25400" rIns="13169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Prinsip </a:t>
          </a:r>
          <a:r>
            <a:rPr lang="en-US" sz="2000" b="1" kern="1200" dirty="0" err="1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Keadilan</a:t>
          </a:r>
          <a:endParaRPr lang="en-US" sz="2000" b="1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j-lt"/>
          </a:endParaRPr>
        </a:p>
      </dsp:txBody>
      <dsp:txXfrm>
        <a:off x="2267152" y="594135"/>
        <a:ext cx="1692048" cy="1692048"/>
      </dsp:txXfrm>
    </dsp:sp>
    <dsp:sp modelId="{66D6C9C2-57B7-4AD9-B14C-3FA87918C85E}">
      <dsp:nvSpPr>
        <dsp:cNvPr id="0" name=""/>
        <dsp:cNvSpPr/>
      </dsp:nvSpPr>
      <dsp:spPr>
        <a:xfrm>
          <a:off x="3831051" y="243701"/>
          <a:ext cx="2392916" cy="2392916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31690" tIns="25400" rIns="13169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err="1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Prinsip</a:t>
          </a:r>
          <a:r>
            <a:rPr lang="en-US" sz="20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 </a:t>
          </a:r>
          <a:r>
            <a:rPr lang="en-US" sz="2000" b="1" kern="1200" dirty="0" err="1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Ketaatan</a:t>
          </a:r>
          <a:endParaRPr lang="en-US" sz="2000" b="1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j-lt"/>
          </a:endParaRPr>
        </a:p>
      </dsp:txBody>
      <dsp:txXfrm>
        <a:off x="4181485" y="594135"/>
        <a:ext cx="1692048" cy="1692048"/>
      </dsp:txXfrm>
    </dsp:sp>
    <dsp:sp modelId="{0E0140E1-8A09-46B0-85B8-223C650B459E}">
      <dsp:nvSpPr>
        <dsp:cNvPr id="0" name=""/>
        <dsp:cNvSpPr/>
      </dsp:nvSpPr>
      <dsp:spPr>
        <a:xfrm>
          <a:off x="5745385" y="243701"/>
          <a:ext cx="2392916" cy="2392916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31690" tIns="25400" rIns="13169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Prinsip </a:t>
          </a:r>
          <a:r>
            <a:rPr lang="en-US" sz="2000" b="1" kern="1200" dirty="0" err="1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rPr>
            <a:t>Musyawarah</a:t>
          </a:r>
          <a:endParaRPr lang="en-US" sz="2000" b="1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+mj-lt"/>
          </a:endParaRPr>
        </a:p>
      </dsp:txBody>
      <dsp:txXfrm>
        <a:off x="6095819" y="594135"/>
        <a:ext cx="1692048" cy="16920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02F80E-4BBA-4CFD-970A-FA8C999481AE}" type="datetimeFigureOut">
              <a:rPr lang="en-US" smtClean="0"/>
              <a:pPr/>
              <a:t>8/12/2023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E1AA7E-2056-4128-880E-8671B11A5B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8924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1AA7E-2056-4128-880E-8671B11A5BB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689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8/12/2023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8/12/2023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8/12/2023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55A34-407E-46E4-ACCD-09A81857D861}" type="datetimeFigureOut">
              <a:rPr lang="en-US" smtClean="0"/>
              <a:pPr/>
              <a:t>8/12/2023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E55A34-407E-46E4-ACCD-09A81857D861}" type="datetimeFigureOut">
              <a:rPr lang="en-US" smtClean="0"/>
              <a:pPr/>
              <a:t>8/12/2023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DCB666-131D-4B3C-A3F7-B1A2D7DE352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6.xml"/><Relationship Id="rId3" Type="http://schemas.openxmlformats.org/officeDocument/2006/relationships/image" Target="../media/image3.png"/><Relationship Id="rId7" Type="http://schemas.openxmlformats.org/officeDocument/2006/relationships/diagramQuickStyle" Target="../diagrams/quickStyle6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6.xml"/><Relationship Id="rId5" Type="http://schemas.openxmlformats.org/officeDocument/2006/relationships/diagramData" Target="../diagrams/data6.xml"/><Relationship Id="rId4" Type="http://schemas.openxmlformats.org/officeDocument/2006/relationships/image" Target="../media/image4.png"/><Relationship Id="rId9" Type="http://schemas.microsoft.com/office/2007/relationships/diagramDrawing" Target="../diagrams/drawing6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7.xml"/><Relationship Id="rId3" Type="http://schemas.openxmlformats.org/officeDocument/2006/relationships/image" Target="../media/image3.png"/><Relationship Id="rId7" Type="http://schemas.openxmlformats.org/officeDocument/2006/relationships/diagramQuickStyle" Target="../diagrams/quickStyle7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7.xml"/><Relationship Id="rId5" Type="http://schemas.openxmlformats.org/officeDocument/2006/relationships/diagramData" Target="../diagrams/data7.xml"/><Relationship Id="rId4" Type="http://schemas.openxmlformats.org/officeDocument/2006/relationships/image" Target="../media/image4.png"/><Relationship Id="rId9" Type="http://schemas.microsoft.com/office/2007/relationships/diagramDrawing" Target="../diagrams/drawing7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8.xml"/><Relationship Id="rId3" Type="http://schemas.openxmlformats.org/officeDocument/2006/relationships/image" Target="../media/image3.png"/><Relationship Id="rId7" Type="http://schemas.openxmlformats.org/officeDocument/2006/relationships/diagramQuickStyle" Target="../diagrams/quickStyle8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8.xml"/><Relationship Id="rId5" Type="http://schemas.openxmlformats.org/officeDocument/2006/relationships/diagramData" Target="../diagrams/data8.xml"/><Relationship Id="rId4" Type="http://schemas.openxmlformats.org/officeDocument/2006/relationships/image" Target="../media/image4.png"/><Relationship Id="rId9" Type="http://schemas.microsoft.com/office/2007/relationships/diagramDrawing" Target="../diagrams/drawing8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9.xml"/><Relationship Id="rId3" Type="http://schemas.openxmlformats.org/officeDocument/2006/relationships/image" Target="../media/image3.png"/><Relationship Id="rId7" Type="http://schemas.openxmlformats.org/officeDocument/2006/relationships/diagramQuickStyle" Target="../diagrams/quickStyle9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9.xml"/><Relationship Id="rId5" Type="http://schemas.openxmlformats.org/officeDocument/2006/relationships/diagramData" Target="../diagrams/data9.xml"/><Relationship Id="rId4" Type="http://schemas.openxmlformats.org/officeDocument/2006/relationships/image" Target="../media/image4.png"/><Relationship Id="rId9" Type="http://schemas.microsoft.com/office/2007/relationships/diagramDrawing" Target="../diagrams/drawing9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0.xml"/><Relationship Id="rId3" Type="http://schemas.openxmlformats.org/officeDocument/2006/relationships/image" Target="../media/image3.png"/><Relationship Id="rId7" Type="http://schemas.openxmlformats.org/officeDocument/2006/relationships/diagramQuickStyle" Target="../diagrams/quickStyle10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10.xml"/><Relationship Id="rId5" Type="http://schemas.openxmlformats.org/officeDocument/2006/relationships/diagramData" Target="../diagrams/data10.xml"/><Relationship Id="rId4" Type="http://schemas.openxmlformats.org/officeDocument/2006/relationships/image" Target="../media/image4.png"/><Relationship Id="rId9" Type="http://schemas.microsoft.com/office/2007/relationships/diagramDrawing" Target="../diagrams/drawing1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3.pn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4.png"/><Relationship Id="rId9" Type="http://schemas.microsoft.com/office/2007/relationships/diagramDrawing" Target="../diagrams/drawing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3.png"/><Relationship Id="rId7" Type="http://schemas.openxmlformats.org/officeDocument/2006/relationships/diagramQuickStyle" Target="../diagrams/quickStyle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image" Target="../media/image4.png"/><Relationship Id="rId9" Type="http://schemas.microsoft.com/office/2007/relationships/diagramDrawing" Target="../diagrams/drawing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image" Target="../media/image3.png"/><Relationship Id="rId7" Type="http://schemas.openxmlformats.org/officeDocument/2006/relationships/diagramQuickStyle" Target="../diagrams/quickStyle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openxmlformats.org/officeDocument/2006/relationships/image" Target="../media/image4.png"/><Relationship Id="rId9" Type="http://schemas.microsoft.com/office/2007/relationships/diagramDrawing" Target="../diagrams/drawing3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.xml"/><Relationship Id="rId3" Type="http://schemas.openxmlformats.org/officeDocument/2006/relationships/image" Target="../media/image3.png"/><Relationship Id="rId7" Type="http://schemas.openxmlformats.org/officeDocument/2006/relationships/diagramQuickStyle" Target="../diagrams/quickStyle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4.xml"/><Relationship Id="rId5" Type="http://schemas.openxmlformats.org/officeDocument/2006/relationships/diagramData" Target="../diagrams/data4.xml"/><Relationship Id="rId4" Type="http://schemas.openxmlformats.org/officeDocument/2006/relationships/image" Target="../media/image4.png"/><Relationship Id="rId9" Type="http://schemas.microsoft.com/office/2007/relationships/diagramDrawing" Target="../diagrams/drawing4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.xml"/><Relationship Id="rId3" Type="http://schemas.openxmlformats.org/officeDocument/2006/relationships/image" Target="../media/image3.png"/><Relationship Id="rId7" Type="http://schemas.openxmlformats.org/officeDocument/2006/relationships/diagramQuickStyle" Target="../diagrams/quickStyle5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5.xml"/><Relationship Id="rId5" Type="http://schemas.openxmlformats.org/officeDocument/2006/relationships/diagramData" Target="../diagrams/data5.xml"/><Relationship Id="rId4" Type="http://schemas.openxmlformats.org/officeDocument/2006/relationships/image" Target="../media/image4.png"/><Relationship Id="rId9" Type="http://schemas.microsoft.com/office/2007/relationships/diagramDrawing" Target="../diagrams/drawing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3857620" y="3357568"/>
            <a:ext cx="164019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dirty="0" err="1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Oleh</a:t>
            </a:r>
            <a:endParaRPr lang="en-US" sz="2000" dirty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  <a:p>
            <a:pPr algn="ctr"/>
            <a:r>
              <a:rPr lang="en-US" sz="2000" dirty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Tim </a:t>
            </a:r>
            <a:r>
              <a:rPr lang="en-US" sz="2000" dirty="0" err="1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dosen</a:t>
            </a:r>
            <a:endParaRPr lang="en-US" sz="2000" dirty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err="1" smtClean="0">
                <a:ln w="10160">
                  <a:noFill/>
                  <a:prstDash val="solid"/>
                </a:ln>
                <a:latin typeface="+mj-lt"/>
              </a:rPr>
              <a:t>Pendidikan</a:t>
            </a:r>
            <a:r>
              <a:rPr lang="en-US" sz="2000" dirty="0" smtClean="0">
                <a:ln w="10160">
                  <a:noFill/>
                  <a:prstDash val="solid"/>
                </a:ln>
                <a:latin typeface="+mj-lt"/>
              </a:rPr>
              <a:t> Agama Islam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1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72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0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8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9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9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1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98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99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0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07" name="Rectangle 106"/>
          <p:cNvSpPr/>
          <p:nvPr/>
        </p:nvSpPr>
        <p:spPr>
          <a:xfrm>
            <a:off x="2490217" y="1643056"/>
            <a:ext cx="450431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Pertemuan</a:t>
            </a:r>
            <a:r>
              <a:rPr lang="en-US" sz="28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28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Kesepuluh</a:t>
            </a:r>
            <a:endParaRPr lang="en-US" sz="2800" dirty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</a:rPr>
              <a:t> Agama Islam</a:t>
            </a:r>
            <a:endParaRPr lang="en-US" sz="1600" dirty="0">
              <a:ln w="10160">
                <a:noFill/>
                <a:prstDash val="solid"/>
              </a:ln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76027" y="209906"/>
            <a:ext cx="6028830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Calibri" pitchFamily="34" charset="0"/>
              </a:rPr>
              <a:t>Siyasah</a:t>
            </a:r>
            <a:r>
              <a:rPr lang="en-US" altLang="en-US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Calibri" pitchFamily="34" charset="0"/>
              </a:rPr>
              <a:t> </a:t>
            </a:r>
            <a:r>
              <a:rPr lang="en-US" altLang="en-US" sz="3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Calibri" pitchFamily="34" charset="0"/>
              </a:rPr>
              <a:t>Dauliyah</a:t>
            </a:r>
            <a:r>
              <a:rPr lang="en-US" altLang="en-US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Calibri" pitchFamily="34" charset="0"/>
              </a:rPr>
              <a:t> (</a:t>
            </a:r>
            <a:r>
              <a:rPr lang="en-US" altLang="en-US" sz="3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Calibri" pitchFamily="34" charset="0"/>
              </a:rPr>
              <a:t>Lanjutan</a:t>
            </a:r>
            <a:r>
              <a:rPr lang="en-US" altLang="en-US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Calibri" pitchFamily="34" charset="0"/>
              </a:rPr>
              <a:t>)</a:t>
            </a:r>
            <a:endParaRPr lang="en-US" sz="3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cs typeface="Calibri" pitchFamily="34" charset="0"/>
            </a:endParaRPr>
          </a:p>
        </p:txBody>
      </p:sp>
      <p:graphicFrame>
        <p:nvGraphicFramePr>
          <p:cNvPr id="14" name="Content Placeholder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0582949"/>
              </p:ext>
            </p:extLst>
          </p:nvPr>
        </p:nvGraphicFramePr>
        <p:xfrm>
          <a:off x="1259632" y="1275606"/>
          <a:ext cx="6982024" cy="35293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655457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</a:rPr>
              <a:t> Agama Islam</a:t>
            </a:r>
            <a:endParaRPr lang="en-US" sz="1600" dirty="0">
              <a:ln w="10160">
                <a:noFill/>
                <a:prstDash val="solid"/>
              </a:ln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606763" y="108165"/>
            <a:ext cx="6408549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3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Lanjutan</a:t>
            </a:r>
            <a:r>
              <a:rPr lang="en-US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Permasalah</a:t>
            </a:r>
            <a:r>
              <a:rPr lang="en-US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3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Siyasah</a:t>
            </a:r>
            <a:endParaRPr lang="en-US" sz="3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  <a:p>
            <a:pPr algn="r"/>
            <a:r>
              <a:rPr lang="en-US" sz="3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Dusturiyah</a:t>
            </a:r>
            <a:r>
              <a:rPr lang="en-US" sz="3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&amp; </a:t>
            </a:r>
            <a:r>
              <a:rPr lang="en-US" sz="3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Dauliyah</a:t>
            </a:r>
            <a:endParaRPr lang="en-US" sz="3000" dirty="0">
              <a:solidFill>
                <a:schemeClr val="bg1"/>
              </a:solidFill>
              <a:latin typeface="Arial Black" pitchFamily="34" charset="0"/>
            </a:endParaRPr>
          </a:p>
        </p:txBody>
      </p:sp>
      <p:graphicFrame>
        <p:nvGraphicFramePr>
          <p:cNvPr id="15" name="Content Placeholder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3277364"/>
              </p:ext>
            </p:extLst>
          </p:nvPr>
        </p:nvGraphicFramePr>
        <p:xfrm>
          <a:off x="1357306" y="1275606"/>
          <a:ext cx="7463166" cy="34563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655457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</a:rPr>
              <a:t> Agama Islam</a:t>
            </a:r>
            <a:endParaRPr lang="en-US" sz="1600" dirty="0">
              <a:ln w="10160">
                <a:noFill/>
                <a:prstDash val="solid"/>
              </a:ln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170982" y="190598"/>
            <a:ext cx="5836470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Calibri" pitchFamily="34" charset="0"/>
              </a:rPr>
              <a:t>Siyasah</a:t>
            </a:r>
            <a:r>
              <a:rPr lang="en-US" altLang="en-US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Calibri" pitchFamily="34" charset="0"/>
              </a:rPr>
              <a:t> </a:t>
            </a:r>
            <a:r>
              <a:rPr lang="en-US" altLang="en-US" sz="3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Calibri" pitchFamily="34" charset="0"/>
              </a:rPr>
              <a:t>Maliyah</a:t>
            </a:r>
            <a:r>
              <a:rPr lang="en-US" altLang="en-US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Calibri" pitchFamily="34" charset="0"/>
              </a:rPr>
              <a:t> (</a:t>
            </a:r>
            <a:r>
              <a:rPr lang="en-US" altLang="en-US" sz="3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Calibri" pitchFamily="34" charset="0"/>
              </a:rPr>
              <a:t>Lanjutan</a:t>
            </a:r>
            <a:r>
              <a:rPr lang="en-US" altLang="en-US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Calibri" pitchFamily="34" charset="0"/>
              </a:rPr>
              <a:t>)</a:t>
            </a:r>
            <a:endParaRPr lang="en-US" sz="3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cs typeface="Calibri" pitchFamily="34" charset="0"/>
            </a:endParaRPr>
          </a:p>
        </p:txBody>
      </p:sp>
      <p:graphicFrame>
        <p:nvGraphicFramePr>
          <p:cNvPr id="15" name="Content Placeholder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2278616"/>
              </p:ext>
            </p:extLst>
          </p:nvPr>
        </p:nvGraphicFramePr>
        <p:xfrm>
          <a:off x="1115616" y="1419622"/>
          <a:ext cx="7272808" cy="3240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655457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</a:rPr>
              <a:t> Agama Islam</a:t>
            </a:r>
            <a:endParaRPr lang="en-US" sz="1600" dirty="0">
              <a:ln w="10160">
                <a:noFill/>
                <a:prstDash val="solid"/>
              </a:ln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984377" y="172904"/>
            <a:ext cx="4385816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Prinsip</a:t>
            </a:r>
            <a:r>
              <a:rPr lang="en-US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3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Politik</a:t>
            </a:r>
            <a:r>
              <a:rPr lang="en-US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Islam</a:t>
            </a:r>
            <a:endParaRPr lang="en-US" sz="3000" b="1" dirty="0">
              <a:solidFill>
                <a:schemeClr val="bg1"/>
              </a:solidFill>
              <a:latin typeface="Arial Black" pitchFamily="34" charset="0"/>
            </a:endParaRPr>
          </a:p>
        </p:txBody>
      </p:sp>
      <p:graphicFrame>
        <p:nvGraphicFramePr>
          <p:cNvPr id="19" name="Content Placeholder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8864961"/>
              </p:ext>
            </p:extLst>
          </p:nvPr>
        </p:nvGraphicFramePr>
        <p:xfrm>
          <a:off x="467544" y="1419622"/>
          <a:ext cx="8140687" cy="2880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655457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  <a:latin typeface="+mj-lt"/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  <a:latin typeface="+mj-lt"/>
              </a:rPr>
              <a:t> Agama Islam</a:t>
            </a:r>
            <a:endParaRPr lang="en-US" sz="1600" dirty="0">
              <a:ln w="10160">
                <a:noFill/>
                <a:prstDash val="solid"/>
              </a:ln>
              <a:latin typeface="+mj-lt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030964" y="63663"/>
            <a:ext cx="7010061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r" fontAlgn="auto">
              <a:spcAft>
                <a:spcPts val="0"/>
              </a:spcAft>
            </a:pPr>
            <a:r>
              <a:rPr lang="it-IT" sz="3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Kontribusi </a:t>
            </a:r>
            <a:r>
              <a:rPr lang="it-IT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Umat Islam </a:t>
            </a:r>
            <a:r>
              <a:rPr lang="it-IT" sz="3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dalam</a:t>
            </a:r>
          </a:p>
          <a:p>
            <a:pPr algn="r" fontAlgn="auto">
              <a:spcAft>
                <a:spcPts val="0"/>
              </a:spcAft>
            </a:pPr>
            <a:r>
              <a:rPr lang="it-IT" sz="3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Sistem </a:t>
            </a:r>
            <a:r>
              <a:rPr lang="it-IT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Perpolitikan di </a:t>
            </a:r>
            <a:r>
              <a:rPr lang="it-IT" sz="3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Indonesia</a:t>
            </a:r>
            <a:endParaRPr lang="en-US" sz="3000" b="1" dirty="0">
              <a:solidFill>
                <a:schemeClr val="bg1"/>
              </a:solidFill>
              <a:latin typeface="Arial Black" pitchFamily="34" charset="0"/>
            </a:endParaRPr>
          </a:p>
        </p:txBody>
      </p:sp>
      <p:graphicFrame>
        <p:nvGraphicFramePr>
          <p:cNvPr id="13" name="Content Placeholder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0036507"/>
              </p:ext>
            </p:extLst>
          </p:nvPr>
        </p:nvGraphicFramePr>
        <p:xfrm>
          <a:off x="1030964" y="1275606"/>
          <a:ext cx="7429468" cy="34563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20685771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 9"/>
          <p:cNvSpPr/>
          <p:nvPr/>
        </p:nvSpPr>
        <p:spPr>
          <a:xfrm>
            <a:off x="0" y="0"/>
            <a:ext cx="8143900" cy="5143500"/>
          </a:xfrm>
          <a:prstGeom prst="parallelogram">
            <a:avLst/>
          </a:prstGeom>
          <a:solidFill>
            <a:srgbClr val="0064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51435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2821794" y="1035840"/>
            <a:ext cx="12858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OGO UNINDRA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357290" cy="963238"/>
          </a:xfrm>
          <a:prstGeom prst="rect">
            <a:avLst/>
          </a:prstGeom>
        </p:spPr>
      </p:pic>
      <p:sp>
        <p:nvSpPr>
          <p:cNvPr id="13" name="Flowchart: Terminator 12"/>
          <p:cNvSpPr/>
          <p:nvPr/>
        </p:nvSpPr>
        <p:spPr>
          <a:xfrm rot="19678006">
            <a:off x="7518951" y="3383500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lowchart: Terminator 13"/>
          <p:cNvSpPr/>
          <p:nvPr/>
        </p:nvSpPr>
        <p:spPr>
          <a:xfrm rot="19678006">
            <a:off x="8207790" y="3454937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lowchart: Terminator 14"/>
          <p:cNvSpPr/>
          <p:nvPr/>
        </p:nvSpPr>
        <p:spPr>
          <a:xfrm rot="1364443">
            <a:off x="7993476" y="2883435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lowchart: Terminator 15"/>
          <p:cNvSpPr/>
          <p:nvPr/>
        </p:nvSpPr>
        <p:spPr>
          <a:xfrm rot="1364443">
            <a:off x="7716271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lowchart: Terminator 16"/>
          <p:cNvSpPr/>
          <p:nvPr/>
        </p:nvSpPr>
        <p:spPr>
          <a:xfrm rot="1364443">
            <a:off x="8359213" y="407286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lowchart: Terminator 17"/>
          <p:cNvSpPr/>
          <p:nvPr/>
        </p:nvSpPr>
        <p:spPr>
          <a:xfrm rot="18453267">
            <a:off x="7501957" y="47872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owchart: Terminator 18"/>
          <p:cNvSpPr/>
          <p:nvPr/>
        </p:nvSpPr>
        <p:spPr>
          <a:xfrm rot="18453267">
            <a:off x="8101693" y="4781691"/>
            <a:ext cx="391216" cy="86218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Terminator 19"/>
          <p:cNvSpPr/>
          <p:nvPr/>
        </p:nvSpPr>
        <p:spPr>
          <a:xfrm rot="1364443">
            <a:off x="8430651" y="2572668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owchart: Terminator 20"/>
          <p:cNvSpPr/>
          <p:nvPr/>
        </p:nvSpPr>
        <p:spPr>
          <a:xfrm rot="19499455">
            <a:off x="7846805" y="203344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Terminator 21"/>
          <p:cNvSpPr/>
          <p:nvPr/>
        </p:nvSpPr>
        <p:spPr>
          <a:xfrm rot="19499455">
            <a:off x="8489747" y="2033446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Terminator 22"/>
          <p:cNvSpPr/>
          <p:nvPr/>
        </p:nvSpPr>
        <p:spPr>
          <a:xfrm rot="2878469">
            <a:off x="8038946" y="127444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Terminator 23"/>
          <p:cNvSpPr/>
          <p:nvPr/>
        </p:nvSpPr>
        <p:spPr>
          <a:xfrm rot="2878469">
            <a:off x="8610451" y="1203003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Terminator 24"/>
          <p:cNvSpPr/>
          <p:nvPr/>
        </p:nvSpPr>
        <p:spPr>
          <a:xfrm rot="18564914">
            <a:off x="8539011" y="560061"/>
            <a:ext cx="391216" cy="83840"/>
          </a:xfrm>
          <a:prstGeom prst="flowChartTerminator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 descr="Unindra 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314" y="920750"/>
            <a:ext cx="1000100" cy="365116"/>
          </a:xfrm>
          <a:prstGeom prst="rect">
            <a:avLst/>
          </a:prstGeom>
        </p:spPr>
      </p:pic>
      <p:sp>
        <p:nvSpPr>
          <p:cNvPr id="29" name="Rounded Rectangle 28"/>
          <p:cNvSpPr/>
          <p:nvPr/>
        </p:nvSpPr>
        <p:spPr>
          <a:xfrm>
            <a:off x="2928926" y="4786328"/>
            <a:ext cx="4000528" cy="357172"/>
          </a:xfrm>
          <a:prstGeom prst="roundRect">
            <a:avLst/>
          </a:prstGeom>
          <a:solidFill>
            <a:srgbClr val="FF2D87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2000232" y="2143122"/>
            <a:ext cx="50674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err="1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Terima</a:t>
            </a:r>
            <a:r>
              <a:rPr lang="en-US" sz="5400" dirty="0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5400" dirty="0" err="1">
                <a:ln w="10160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Arial Black" pitchFamily="34" charset="0"/>
              </a:rPr>
              <a:t>kasih</a:t>
            </a:r>
            <a:endParaRPr lang="en-US" sz="5400" dirty="0">
              <a:ln w="10160">
                <a:noFill/>
                <a:prstDash val="solid"/>
              </a:ln>
              <a:solidFill>
                <a:schemeClr val="bg1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071802" y="4786328"/>
            <a:ext cx="3714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dirty="0" err="1" smtClean="0">
                <a:ln w="10160">
                  <a:noFill/>
                  <a:prstDash val="solid"/>
                </a:ln>
                <a:latin typeface="+mj-lt"/>
              </a:rPr>
              <a:t>Pendidikan</a:t>
            </a:r>
            <a:r>
              <a:rPr lang="en-US" sz="2000" dirty="0" smtClean="0">
                <a:ln w="10160">
                  <a:noFill/>
                  <a:prstDash val="solid"/>
                </a:ln>
                <a:latin typeface="+mj-lt"/>
              </a:rPr>
              <a:t> Agama Islam</a:t>
            </a:r>
            <a:endParaRPr lang="en-US" sz="2000" dirty="0">
              <a:ln w="10160">
                <a:noFill/>
                <a:prstDash val="solid"/>
              </a:ln>
              <a:latin typeface="+mj-lt"/>
            </a:endParaRPr>
          </a:p>
        </p:txBody>
      </p:sp>
      <p:grpSp>
        <p:nvGrpSpPr>
          <p:cNvPr id="2" name="Group 36"/>
          <p:cNvGrpSpPr/>
          <p:nvPr/>
        </p:nvGrpSpPr>
        <p:grpSpPr>
          <a:xfrm>
            <a:off x="214282" y="4286262"/>
            <a:ext cx="764148" cy="353627"/>
            <a:chOff x="428596" y="4361263"/>
            <a:chExt cx="1234955" cy="571504"/>
          </a:xfrm>
        </p:grpSpPr>
        <p:sp>
          <p:nvSpPr>
            <p:cNvPr id="34" name="Flowchart: Terminator 33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owchart: Terminator 34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lowchart: Terminator 35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37"/>
          <p:cNvGrpSpPr/>
          <p:nvPr/>
        </p:nvGrpSpPr>
        <p:grpSpPr>
          <a:xfrm>
            <a:off x="1714480" y="421482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39" name="Flowchart: Terminator 3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lowchart: Terminator 3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lowchart: Terminator 4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41"/>
          <p:cNvGrpSpPr/>
          <p:nvPr/>
        </p:nvGrpSpPr>
        <p:grpSpPr>
          <a:xfrm rot="5400000">
            <a:off x="1046644" y="4761417"/>
            <a:ext cx="549853" cy="214314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43" name="Flowchart: Terminator 42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lowchart: Terminator 43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lowchart: Terminator 44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45"/>
          <p:cNvGrpSpPr/>
          <p:nvPr/>
        </p:nvGrpSpPr>
        <p:grpSpPr>
          <a:xfrm rot="650708">
            <a:off x="597916" y="2997671"/>
            <a:ext cx="764148" cy="353627"/>
            <a:chOff x="428596" y="4361263"/>
            <a:chExt cx="1234955" cy="571504"/>
          </a:xfrm>
        </p:grpSpPr>
        <p:sp>
          <p:nvSpPr>
            <p:cNvPr id="47" name="Flowchart: Terminator 46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lowchart: Terminator 47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Terminator 48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49"/>
          <p:cNvGrpSpPr/>
          <p:nvPr/>
        </p:nvGrpSpPr>
        <p:grpSpPr>
          <a:xfrm>
            <a:off x="0" y="2571750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1" name="Flowchart: Terminator 50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lowchart: Terminator 51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lowchart: Terminator 52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" name="Group 53"/>
          <p:cNvGrpSpPr/>
          <p:nvPr/>
        </p:nvGrpSpPr>
        <p:grpSpPr>
          <a:xfrm>
            <a:off x="7786710" y="214296"/>
            <a:ext cx="764148" cy="353627"/>
            <a:chOff x="428596" y="4361263"/>
            <a:chExt cx="1234955" cy="571504"/>
          </a:xfrm>
          <a:solidFill>
            <a:srgbClr val="00FF7F"/>
          </a:solidFill>
        </p:grpSpPr>
        <p:sp>
          <p:nvSpPr>
            <p:cNvPr id="55" name="Flowchart: Terminator 54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lowchart: Terminator 55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lowchart: Terminator 56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" name="Group 57"/>
          <p:cNvGrpSpPr/>
          <p:nvPr/>
        </p:nvGrpSpPr>
        <p:grpSpPr>
          <a:xfrm rot="3245934">
            <a:off x="7843341" y="807844"/>
            <a:ext cx="764148" cy="353627"/>
            <a:chOff x="428596" y="4361263"/>
            <a:chExt cx="1234955" cy="571504"/>
          </a:xfrm>
          <a:solidFill>
            <a:srgbClr val="FF007F"/>
          </a:solidFill>
        </p:grpSpPr>
        <p:sp>
          <p:nvSpPr>
            <p:cNvPr id="59" name="Flowchart: Terminator 58"/>
            <p:cNvSpPr/>
            <p:nvPr/>
          </p:nvSpPr>
          <p:spPr>
            <a:xfrm rot="20137253">
              <a:off x="428596" y="4429138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lowchart: Terminator 59"/>
            <p:cNvSpPr/>
            <p:nvPr/>
          </p:nvSpPr>
          <p:spPr>
            <a:xfrm rot="16006752">
              <a:off x="658852" y="4575577"/>
              <a:ext cx="571504" cy="142876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lowchart: Terminator 60"/>
            <p:cNvSpPr/>
            <p:nvPr/>
          </p:nvSpPr>
          <p:spPr>
            <a:xfrm rot="19671793">
              <a:off x="839443" y="4563826"/>
              <a:ext cx="824108" cy="170522"/>
            </a:xfrm>
            <a:prstGeom prst="flowChartTerminato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" name="Group 69"/>
          <p:cNvGrpSpPr/>
          <p:nvPr/>
        </p:nvGrpSpPr>
        <p:grpSpPr>
          <a:xfrm>
            <a:off x="285720" y="1428742"/>
            <a:ext cx="785818" cy="71438"/>
            <a:chOff x="285720" y="1428742"/>
            <a:chExt cx="785818" cy="71438"/>
          </a:xfrm>
        </p:grpSpPr>
        <p:grpSp>
          <p:nvGrpSpPr>
            <p:cNvPr id="28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33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37" name="Group 70"/>
          <p:cNvGrpSpPr/>
          <p:nvPr/>
        </p:nvGrpSpPr>
        <p:grpSpPr>
          <a:xfrm>
            <a:off x="285720" y="1581142"/>
            <a:ext cx="785818" cy="71438"/>
            <a:chOff x="285720" y="1428742"/>
            <a:chExt cx="785818" cy="71438"/>
          </a:xfrm>
        </p:grpSpPr>
        <p:grpSp>
          <p:nvGrpSpPr>
            <p:cNvPr id="38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4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74" name="Rectangle 7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6" name="Group 79"/>
          <p:cNvGrpSpPr/>
          <p:nvPr/>
        </p:nvGrpSpPr>
        <p:grpSpPr>
          <a:xfrm>
            <a:off x="285720" y="1733542"/>
            <a:ext cx="785818" cy="71438"/>
            <a:chOff x="285720" y="1428742"/>
            <a:chExt cx="785818" cy="71438"/>
          </a:xfrm>
        </p:grpSpPr>
        <p:grpSp>
          <p:nvGrpSpPr>
            <p:cNvPr id="50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Rectangle 86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4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83" name="Rectangle 82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8" name="Group 88"/>
          <p:cNvGrpSpPr/>
          <p:nvPr/>
        </p:nvGrpSpPr>
        <p:grpSpPr>
          <a:xfrm>
            <a:off x="285720" y="1885942"/>
            <a:ext cx="785818" cy="71438"/>
            <a:chOff x="285720" y="1428742"/>
            <a:chExt cx="785818" cy="71438"/>
          </a:xfrm>
        </p:grpSpPr>
        <p:grpSp>
          <p:nvGrpSpPr>
            <p:cNvPr id="65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92" name="Rectangle 91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3" name="Rectangle 92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0" name="Group 97"/>
          <p:cNvGrpSpPr/>
          <p:nvPr/>
        </p:nvGrpSpPr>
        <p:grpSpPr>
          <a:xfrm>
            <a:off x="285720" y="2038342"/>
            <a:ext cx="785818" cy="71438"/>
            <a:chOff x="285720" y="1428742"/>
            <a:chExt cx="785818" cy="71438"/>
          </a:xfrm>
        </p:grpSpPr>
        <p:grpSp>
          <p:nvGrpSpPr>
            <p:cNvPr id="71" name="Group 64"/>
            <p:cNvGrpSpPr/>
            <p:nvPr/>
          </p:nvGrpSpPr>
          <p:grpSpPr>
            <a:xfrm>
              <a:off x="285720" y="1428742"/>
              <a:ext cx="357190" cy="71438"/>
              <a:chOff x="285720" y="1428742"/>
              <a:chExt cx="357190" cy="71438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2" name="Group 65"/>
            <p:cNvGrpSpPr/>
            <p:nvPr/>
          </p:nvGrpSpPr>
          <p:grpSpPr>
            <a:xfrm>
              <a:off x="714348" y="1428742"/>
              <a:ext cx="357190" cy="71438"/>
              <a:chOff x="285720" y="1428742"/>
              <a:chExt cx="357190" cy="71438"/>
            </a:xfrm>
          </p:grpSpPr>
          <p:sp>
            <p:nvSpPr>
              <p:cNvPr id="101" name="Rectangle 100"/>
              <p:cNvSpPr/>
              <p:nvPr/>
            </p:nvSpPr>
            <p:spPr>
              <a:xfrm>
                <a:off x="285720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428596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71472" y="1428742"/>
                <a:ext cx="71438" cy="7143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8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0" name="Rectangle 29"/>
          <p:cNvSpPr/>
          <p:nvPr/>
        </p:nvSpPr>
        <p:spPr>
          <a:xfrm>
            <a:off x="2214546" y="214296"/>
            <a:ext cx="5137946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0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Tata </a:t>
            </a:r>
            <a:r>
              <a:rPr lang="en-US" sz="30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Tertib</a:t>
            </a:r>
            <a:r>
              <a:rPr lang="en-US" sz="3000" dirty="0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3000" dirty="0" err="1" smtClean="0">
                <a:ln w="10160">
                  <a:noFill/>
                  <a:prstDash val="solid"/>
                </a:ln>
                <a:solidFill>
                  <a:schemeClr val="bg1"/>
                </a:solidFill>
                <a:latin typeface="Arial Black" pitchFamily="34" charset="0"/>
              </a:rPr>
              <a:t>Perkuliahan</a:t>
            </a:r>
            <a:endParaRPr lang="en-US" sz="3000" dirty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500034" y="1428742"/>
            <a:ext cx="8286807" cy="337938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457200" indent="-457200" algn="just">
              <a:lnSpc>
                <a:spcPct val="120000"/>
              </a:lnSpc>
              <a:buFont typeface="+mj-lt"/>
              <a:buAutoNum type="arabicPeriod"/>
              <a:defRPr/>
            </a:pPr>
            <a:r>
              <a:rPr lang="en-US" sz="1600" dirty="0" err="1" smtClean="0"/>
              <a:t>Perkuliahan</a:t>
            </a:r>
            <a:r>
              <a:rPr lang="en-US" sz="1600" dirty="0" smtClean="0"/>
              <a:t> </a:t>
            </a:r>
            <a:r>
              <a:rPr lang="en-US" sz="1600" dirty="0" err="1" smtClean="0"/>
              <a:t>diikuti</a:t>
            </a:r>
            <a:r>
              <a:rPr lang="en-US" sz="1600" dirty="0" smtClean="0"/>
              <a:t> </a:t>
            </a:r>
            <a:r>
              <a:rPr lang="en-US" sz="1600" dirty="0" err="1" smtClean="0"/>
              <a:t>oleh</a:t>
            </a:r>
            <a:r>
              <a:rPr lang="en-US" sz="1600" dirty="0" smtClean="0"/>
              <a:t> </a:t>
            </a:r>
            <a:r>
              <a:rPr lang="en-US" sz="1600" dirty="0" err="1" smtClean="0"/>
              <a:t>mahasiswa</a:t>
            </a:r>
            <a:r>
              <a:rPr lang="en-US" sz="1600" dirty="0" smtClean="0"/>
              <a:t> yang </a:t>
            </a:r>
            <a:r>
              <a:rPr lang="en-US" sz="1600" dirty="0" err="1" smtClean="0"/>
              <a:t>sudah</a:t>
            </a:r>
            <a:r>
              <a:rPr lang="en-US" sz="1600" dirty="0" smtClean="0"/>
              <a:t> </a:t>
            </a:r>
            <a:r>
              <a:rPr lang="en-US" sz="1600" dirty="0" err="1" smtClean="0"/>
              <a:t>terregistrasi</a:t>
            </a:r>
            <a:r>
              <a:rPr lang="en-US" sz="1600" dirty="0" smtClean="0"/>
              <a:t>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namanya</a:t>
            </a:r>
            <a:r>
              <a:rPr lang="en-US" sz="1600" dirty="0" smtClean="0"/>
              <a:t> </a:t>
            </a:r>
            <a:r>
              <a:rPr lang="en-US" sz="1600" dirty="0" err="1" smtClean="0"/>
              <a:t>tercantum</a:t>
            </a:r>
            <a:r>
              <a:rPr lang="en-US" sz="1600" dirty="0" smtClean="0"/>
              <a:t> </a:t>
            </a:r>
            <a:r>
              <a:rPr lang="en-US" sz="1600" dirty="0" err="1" smtClean="0"/>
              <a:t>dalam</a:t>
            </a:r>
            <a:r>
              <a:rPr lang="en-US" sz="1600" dirty="0" smtClean="0"/>
              <a:t> </a:t>
            </a:r>
            <a:r>
              <a:rPr lang="en-US" sz="1600" dirty="0" err="1" smtClean="0"/>
              <a:t>daftar</a:t>
            </a:r>
            <a:r>
              <a:rPr lang="en-US" sz="1600" dirty="0" smtClean="0"/>
              <a:t> </a:t>
            </a:r>
            <a:r>
              <a:rPr lang="en-US" sz="1600" dirty="0" err="1" smtClean="0"/>
              <a:t>peserta</a:t>
            </a:r>
            <a:r>
              <a:rPr lang="en-US" sz="1600" dirty="0" smtClean="0"/>
              <a:t> </a:t>
            </a:r>
            <a:r>
              <a:rPr lang="en-US" sz="1600" dirty="0" err="1" smtClean="0"/>
              <a:t>matakuliah</a:t>
            </a:r>
            <a:r>
              <a:rPr lang="en-US" sz="1600" dirty="0" smtClean="0"/>
              <a:t>, </a:t>
            </a:r>
            <a:r>
              <a:rPr lang="en-US" sz="1600" dirty="0" err="1" smtClean="0"/>
              <a:t>dan</a:t>
            </a:r>
            <a:r>
              <a:rPr lang="en-US" sz="1600" dirty="0" smtClean="0"/>
              <a:t> </a:t>
            </a:r>
            <a:r>
              <a:rPr lang="en-US" sz="1600" dirty="0" err="1" smtClean="0"/>
              <a:t>kalau</a:t>
            </a:r>
            <a:r>
              <a:rPr lang="en-US" sz="1600" dirty="0" smtClean="0"/>
              <a:t> </a:t>
            </a:r>
            <a:r>
              <a:rPr lang="en-US" sz="1600" dirty="0" err="1" smtClean="0"/>
              <a:t>tidak</a:t>
            </a:r>
            <a:r>
              <a:rPr lang="en-US" sz="1600" dirty="0" smtClean="0"/>
              <a:t> </a:t>
            </a:r>
            <a:r>
              <a:rPr lang="en-US" sz="1600" dirty="0" err="1" smtClean="0"/>
              <a:t>ada</a:t>
            </a:r>
            <a:r>
              <a:rPr lang="en-US" sz="1600" dirty="0" smtClean="0"/>
              <a:t> </a:t>
            </a:r>
            <a:r>
              <a:rPr lang="en-US" sz="1600" dirty="0" err="1" smtClean="0"/>
              <a:t>namanya</a:t>
            </a:r>
            <a:r>
              <a:rPr lang="en-US" sz="1600" dirty="0" smtClean="0"/>
              <a:t> </a:t>
            </a:r>
            <a:r>
              <a:rPr lang="en-US" sz="1600" dirty="0" err="1" smtClean="0"/>
              <a:t>segera</a:t>
            </a:r>
            <a:r>
              <a:rPr lang="en-US" sz="1600" dirty="0" smtClean="0"/>
              <a:t> </a:t>
            </a:r>
            <a:r>
              <a:rPr lang="en-US" sz="1600" dirty="0" err="1" smtClean="0"/>
              <a:t>lapor</a:t>
            </a:r>
            <a:r>
              <a:rPr lang="en-US" sz="1600" dirty="0" smtClean="0"/>
              <a:t> </a:t>
            </a:r>
            <a:r>
              <a:rPr lang="en-US" sz="1600" dirty="0" err="1" smtClean="0"/>
              <a:t>ke</a:t>
            </a:r>
            <a:r>
              <a:rPr lang="en-US" sz="1600" dirty="0" smtClean="0"/>
              <a:t> BAAK</a:t>
            </a:r>
          </a:p>
          <a:p>
            <a:pPr marL="457200" indent="-457200" algn="just">
              <a:lnSpc>
                <a:spcPct val="120000"/>
              </a:lnSpc>
              <a:buFont typeface="+mj-lt"/>
              <a:buAutoNum type="arabicPeriod"/>
              <a:defRPr/>
            </a:pPr>
            <a:r>
              <a:rPr lang="en-US" sz="1600" dirty="0" err="1" smtClean="0"/>
              <a:t>Mahasiswa</a:t>
            </a:r>
            <a:r>
              <a:rPr lang="en-US" sz="1600" dirty="0" smtClean="0"/>
              <a:t> </a:t>
            </a:r>
            <a:r>
              <a:rPr lang="en-US" sz="1600" dirty="0" err="1" smtClean="0"/>
              <a:t>hadir</a:t>
            </a:r>
            <a:r>
              <a:rPr lang="en-US" sz="1600" dirty="0" smtClean="0"/>
              <a:t> 5 </a:t>
            </a:r>
            <a:r>
              <a:rPr lang="en-US" sz="1600" dirty="0" err="1" smtClean="0"/>
              <a:t>menit</a:t>
            </a:r>
            <a:r>
              <a:rPr lang="en-US" sz="1600" dirty="0" smtClean="0"/>
              <a:t> </a:t>
            </a:r>
            <a:r>
              <a:rPr lang="en-US" sz="1600" dirty="0" err="1" smtClean="0"/>
              <a:t>sebelum</a:t>
            </a:r>
            <a:r>
              <a:rPr lang="en-US" sz="1600" dirty="0" smtClean="0"/>
              <a:t> </a:t>
            </a:r>
            <a:r>
              <a:rPr lang="en-US" sz="1600" dirty="0" err="1" smtClean="0"/>
              <a:t>perkuliahan</a:t>
            </a:r>
            <a:r>
              <a:rPr lang="en-US" sz="1600" dirty="0" smtClean="0"/>
              <a:t> </a:t>
            </a:r>
            <a:r>
              <a:rPr lang="en-US" sz="1600" dirty="0" err="1" smtClean="0"/>
              <a:t>berlangsung</a:t>
            </a:r>
            <a:r>
              <a:rPr lang="en-US" sz="1600" dirty="0" smtClean="0"/>
              <a:t>.</a:t>
            </a:r>
          </a:p>
          <a:p>
            <a:pPr marL="457200" indent="-457200" algn="just">
              <a:lnSpc>
                <a:spcPct val="120000"/>
              </a:lnSpc>
              <a:buFont typeface="+mj-lt"/>
              <a:buAutoNum type="arabicPeriod"/>
              <a:defRPr/>
            </a:pPr>
            <a:r>
              <a:rPr lang="en-US" sz="1600" dirty="0" err="1" smtClean="0"/>
              <a:t>Mahasiswa</a:t>
            </a:r>
            <a:r>
              <a:rPr lang="en-US" sz="1600" dirty="0" smtClean="0"/>
              <a:t> </a:t>
            </a:r>
            <a:r>
              <a:rPr lang="en-US" sz="1600" dirty="0" err="1" smtClean="0"/>
              <a:t>aktif</a:t>
            </a:r>
            <a:r>
              <a:rPr lang="en-US" sz="1600" dirty="0" smtClean="0"/>
              <a:t> </a:t>
            </a:r>
            <a:r>
              <a:rPr lang="en-US" sz="1600" dirty="0" err="1" smtClean="0"/>
              <a:t>dalam</a:t>
            </a:r>
            <a:r>
              <a:rPr lang="en-US" sz="1600" dirty="0" smtClean="0"/>
              <a:t> </a:t>
            </a:r>
            <a:r>
              <a:rPr lang="en-US" sz="1600" dirty="0" err="1" smtClean="0"/>
              <a:t>kegiatan</a:t>
            </a:r>
            <a:r>
              <a:rPr lang="en-US" sz="1600" dirty="0" smtClean="0"/>
              <a:t> </a:t>
            </a:r>
            <a:r>
              <a:rPr lang="en-US" sz="1600" dirty="0" err="1" smtClean="0"/>
              <a:t>perkuliahan</a:t>
            </a:r>
            <a:r>
              <a:rPr lang="en-US" sz="1600" dirty="0" smtClean="0"/>
              <a:t> </a:t>
            </a:r>
            <a:r>
              <a:rPr lang="en-US" sz="1600" dirty="0" err="1" smtClean="0"/>
              <a:t>kelas</a:t>
            </a:r>
            <a:r>
              <a:rPr lang="en-US" sz="1600" dirty="0" smtClean="0"/>
              <a:t> </a:t>
            </a:r>
            <a:r>
              <a:rPr lang="en-US" sz="1600" dirty="0" err="1" smtClean="0"/>
              <a:t>sekurang-kurangnya</a:t>
            </a:r>
            <a:r>
              <a:rPr lang="en-US" sz="1600" dirty="0" smtClean="0"/>
              <a:t> 75%.</a:t>
            </a:r>
          </a:p>
          <a:p>
            <a:pPr marL="457200" indent="-457200" algn="just">
              <a:lnSpc>
                <a:spcPct val="120000"/>
              </a:lnSpc>
              <a:buFont typeface="+mj-lt"/>
              <a:buAutoNum type="arabicPeriod"/>
              <a:defRPr/>
            </a:pPr>
            <a:r>
              <a:rPr lang="en-US" sz="1600" dirty="0" err="1" smtClean="0"/>
              <a:t>Mahasiswa</a:t>
            </a:r>
            <a:r>
              <a:rPr lang="en-US" sz="1600" dirty="0" smtClean="0"/>
              <a:t> </a:t>
            </a:r>
            <a:r>
              <a:rPr lang="en-US" sz="1600" dirty="0" err="1" smtClean="0"/>
              <a:t>aktif</a:t>
            </a:r>
            <a:r>
              <a:rPr lang="en-US" sz="1600" dirty="0" smtClean="0"/>
              <a:t> </a:t>
            </a:r>
            <a:r>
              <a:rPr lang="en-US" sz="1600" dirty="0" err="1" smtClean="0"/>
              <a:t>dalam</a:t>
            </a:r>
            <a:r>
              <a:rPr lang="en-US" sz="1600" dirty="0" smtClean="0"/>
              <a:t> </a:t>
            </a:r>
            <a:r>
              <a:rPr lang="en-US" sz="1600" dirty="0" err="1" smtClean="0"/>
              <a:t>kegiatan</a:t>
            </a:r>
            <a:r>
              <a:rPr lang="en-US" sz="1600" dirty="0" smtClean="0"/>
              <a:t> </a:t>
            </a:r>
            <a:r>
              <a:rPr lang="en-US" sz="1600" dirty="0" err="1" smtClean="0"/>
              <a:t>praktikum</a:t>
            </a:r>
            <a:r>
              <a:rPr lang="en-US" sz="1600" dirty="0" smtClean="0"/>
              <a:t> </a:t>
            </a:r>
            <a:r>
              <a:rPr lang="en-US" sz="1600" dirty="0" err="1" smtClean="0"/>
              <a:t>sekurang-kurangnya</a:t>
            </a:r>
            <a:r>
              <a:rPr lang="en-US" sz="1600" dirty="0" smtClean="0"/>
              <a:t> 90%.</a:t>
            </a:r>
          </a:p>
          <a:p>
            <a:pPr marL="457200" indent="-457200" algn="just">
              <a:lnSpc>
                <a:spcPct val="120000"/>
              </a:lnSpc>
              <a:buFont typeface="+mj-lt"/>
              <a:buAutoNum type="arabicPeriod"/>
              <a:defRPr/>
            </a:pPr>
            <a:r>
              <a:rPr lang="en-US" sz="1600" dirty="0" err="1" smtClean="0"/>
              <a:t>Mahasiswa</a:t>
            </a:r>
            <a:r>
              <a:rPr lang="en-US" sz="1600" dirty="0" smtClean="0"/>
              <a:t> </a:t>
            </a:r>
            <a:r>
              <a:rPr lang="en-US" sz="1600" dirty="0" err="1" smtClean="0"/>
              <a:t>menyelesaikan</a:t>
            </a:r>
            <a:r>
              <a:rPr lang="en-US" sz="1600" dirty="0" smtClean="0"/>
              <a:t> </a:t>
            </a:r>
            <a:r>
              <a:rPr lang="en-US" sz="1600" dirty="0" err="1" smtClean="0"/>
              <a:t>tugas</a:t>
            </a:r>
            <a:r>
              <a:rPr lang="en-US" sz="1600" dirty="0" smtClean="0"/>
              <a:t> </a:t>
            </a:r>
            <a:r>
              <a:rPr lang="en-US" sz="1600" dirty="0" err="1" smtClean="0"/>
              <a:t>perkuliahan</a:t>
            </a:r>
            <a:r>
              <a:rPr lang="en-US" sz="1600" dirty="0" smtClean="0"/>
              <a:t> </a:t>
            </a:r>
            <a:r>
              <a:rPr lang="en-US" sz="1600" dirty="0" err="1" smtClean="0"/>
              <a:t>sesuai</a:t>
            </a:r>
            <a:r>
              <a:rPr lang="en-US" sz="1600" dirty="0" smtClean="0"/>
              <a:t> </a:t>
            </a:r>
            <a:r>
              <a:rPr lang="en-US" sz="1600" dirty="0" err="1" smtClean="0"/>
              <a:t>rencana</a:t>
            </a:r>
            <a:r>
              <a:rPr lang="en-US" sz="1600" dirty="0" smtClean="0"/>
              <a:t> </a:t>
            </a:r>
            <a:r>
              <a:rPr lang="en-US" sz="1600" dirty="0" err="1" smtClean="0"/>
              <a:t>pembelajaran</a:t>
            </a:r>
            <a:r>
              <a:rPr lang="en-US" sz="1600" dirty="0" smtClean="0"/>
              <a:t>.</a:t>
            </a:r>
          </a:p>
          <a:p>
            <a:pPr marL="457200" indent="-457200" algn="just">
              <a:lnSpc>
                <a:spcPct val="120000"/>
              </a:lnSpc>
              <a:buFont typeface="+mj-lt"/>
              <a:buAutoNum type="arabicPeriod"/>
              <a:defRPr/>
            </a:pPr>
            <a:r>
              <a:rPr lang="en-US" sz="1600" dirty="0" err="1" smtClean="0"/>
              <a:t>Mahasiswa</a:t>
            </a:r>
            <a:r>
              <a:rPr lang="en-US" sz="1600" dirty="0" smtClean="0"/>
              <a:t> </a:t>
            </a:r>
            <a:r>
              <a:rPr lang="en-US" sz="1600" dirty="0" err="1" smtClean="0"/>
              <a:t>dilarang</a:t>
            </a:r>
            <a:r>
              <a:rPr lang="en-US" sz="1600" dirty="0" smtClean="0"/>
              <a:t>:</a:t>
            </a:r>
          </a:p>
          <a:p>
            <a:pPr marL="987552" lvl="1" indent="-457200" algn="just">
              <a:lnSpc>
                <a:spcPct val="120000"/>
              </a:lnSpc>
              <a:buFont typeface="+mj-lt"/>
              <a:buAutoNum type="alphaLcParenR"/>
              <a:defRPr/>
            </a:pPr>
            <a:r>
              <a:rPr lang="en-US" sz="1600" dirty="0" err="1" smtClean="0"/>
              <a:t>mengganggu</a:t>
            </a:r>
            <a:r>
              <a:rPr lang="en-US" sz="1600" dirty="0" smtClean="0"/>
              <a:t> </a:t>
            </a:r>
            <a:r>
              <a:rPr lang="en-US" sz="1600" dirty="0" err="1" smtClean="0"/>
              <a:t>jalannya</a:t>
            </a:r>
            <a:r>
              <a:rPr lang="en-US" sz="1600" dirty="0" smtClean="0"/>
              <a:t> </a:t>
            </a:r>
            <a:r>
              <a:rPr lang="en-US" sz="1600" dirty="0" err="1" smtClean="0"/>
              <a:t>perkuliahan</a:t>
            </a:r>
            <a:r>
              <a:rPr lang="en-US" sz="1600" dirty="0" smtClean="0"/>
              <a:t>,</a:t>
            </a:r>
          </a:p>
          <a:p>
            <a:pPr marL="987552" lvl="1" indent="-457200" algn="just">
              <a:lnSpc>
                <a:spcPct val="120000"/>
              </a:lnSpc>
              <a:buFont typeface="+mj-lt"/>
              <a:buAutoNum type="alphaLcParenR"/>
              <a:defRPr/>
            </a:pPr>
            <a:r>
              <a:rPr lang="en-US" sz="1600" dirty="0" err="1" smtClean="0"/>
              <a:t>menggunakan</a:t>
            </a:r>
            <a:r>
              <a:rPr lang="en-US" sz="1600" dirty="0" smtClean="0"/>
              <a:t> </a:t>
            </a:r>
            <a:r>
              <a:rPr lang="en-US" sz="1600" dirty="0" err="1" smtClean="0"/>
              <a:t>peralatan</a:t>
            </a:r>
            <a:r>
              <a:rPr lang="en-US" sz="1600" dirty="0" smtClean="0"/>
              <a:t> </a:t>
            </a:r>
            <a:r>
              <a:rPr lang="en-US" sz="1600" dirty="0" err="1" smtClean="0"/>
              <a:t>komunikasi</a:t>
            </a:r>
            <a:r>
              <a:rPr lang="en-US" sz="1600" dirty="0" smtClean="0"/>
              <a:t> </a:t>
            </a:r>
            <a:r>
              <a:rPr lang="en-US" sz="1600" dirty="0" err="1" smtClean="0"/>
              <a:t>selama</a:t>
            </a:r>
            <a:r>
              <a:rPr lang="en-US" sz="1600" dirty="0" smtClean="0"/>
              <a:t> </a:t>
            </a:r>
            <a:r>
              <a:rPr lang="en-US" sz="1600" dirty="0" err="1" smtClean="0"/>
              <a:t>kuliah</a:t>
            </a:r>
            <a:r>
              <a:rPr lang="en-US" sz="1600" dirty="0" smtClean="0"/>
              <a:t> </a:t>
            </a:r>
            <a:r>
              <a:rPr lang="en-US" sz="1600" dirty="0" err="1" smtClean="0"/>
              <a:t>berlangsung</a:t>
            </a:r>
            <a:r>
              <a:rPr lang="en-US" sz="1600" dirty="0" smtClean="0"/>
              <a:t>,</a:t>
            </a:r>
          </a:p>
          <a:p>
            <a:pPr marL="987552" lvl="1" indent="-457200" algn="just">
              <a:lnSpc>
                <a:spcPct val="120000"/>
              </a:lnSpc>
              <a:buFont typeface="+mj-lt"/>
              <a:buAutoNum type="alphaLcParenR"/>
              <a:defRPr/>
            </a:pPr>
            <a:r>
              <a:rPr lang="en-US" sz="1600" dirty="0" err="1" smtClean="0"/>
              <a:t>melakukan</a:t>
            </a:r>
            <a:r>
              <a:rPr lang="en-US" sz="1600" dirty="0" smtClean="0"/>
              <a:t> </a:t>
            </a:r>
            <a:r>
              <a:rPr lang="en-US" sz="1600" dirty="0" err="1" smtClean="0"/>
              <a:t>pelanggaran</a:t>
            </a:r>
            <a:r>
              <a:rPr lang="en-US" sz="1600" dirty="0" smtClean="0"/>
              <a:t> </a:t>
            </a:r>
            <a:r>
              <a:rPr lang="en-US" sz="1600" dirty="0" err="1" smtClean="0"/>
              <a:t>terhadap</a:t>
            </a:r>
            <a:r>
              <a:rPr lang="en-US" sz="1600" dirty="0" smtClean="0"/>
              <a:t> </a:t>
            </a:r>
            <a:r>
              <a:rPr lang="en-US" sz="1600" dirty="0" err="1" smtClean="0"/>
              <a:t>peraturan</a:t>
            </a:r>
            <a:r>
              <a:rPr lang="en-US" sz="1600" dirty="0" smtClean="0"/>
              <a:t> </a:t>
            </a:r>
            <a:r>
              <a:rPr lang="en-US" sz="1600" dirty="0" err="1" smtClean="0"/>
              <a:t>disiplin</a:t>
            </a:r>
            <a:r>
              <a:rPr lang="en-US" sz="1600" dirty="0" smtClean="0"/>
              <a:t> </a:t>
            </a:r>
            <a:r>
              <a:rPr lang="en-US" sz="1600" dirty="0" err="1" smtClean="0"/>
              <a:t>mahasiswa</a:t>
            </a:r>
            <a:r>
              <a:rPr lang="en-US" sz="1600" dirty="0" smtClean="0"/>
              <a:t> UNINDRA</a:t>
            </a:r>
          </a:p>
          <a:p>
            <a:pPr marL="987552" lvl="1" indent="-457200" algn="just">
              <a:lnSpc>
                <a:spcPct val="120000"/>
              </a:lnSpc>
              <a:buFont typeface="+mj-lt"/>
              <a:buAutoNum type="alphaLcParenR"/>
              <a:defRPr/>
            </a:pPr>
            <a:r>
              <a:rPr lang="en-US" sz="1600" dirty="0" err="1" smtClean="0"/>
              <a:t>Pelanggaran</a:t>
            </a:r>
            <a:r>
              <a:rPr lang="en-US" sz="1600" dirty="0" smtClean="0"/>
              <a:t> </a:t>
            </a:r>
            <a:r>
              <a:rPr lang="en-US" sz="1600" dirty="0" err="1" smtClean="0"/>
              <a:t>terhadap</a:t>
            </a:r>
            <a:r>
              <a:rPr lang="en-US" sz="1600" dirty="0" smtClean="0"/>
              <a:t> a, b </a:t>
            </a:r>
            <a:r>
              <a:rPr lang="en-US" sz="1600" dirty="0" err="1" smtClean="0"/>
              <a:t>dan</a:t>
            </a:r>
            <a:r>
              <a:rPr lang="en-US" sz="1600" dirty="0" smtClean="0"/>
              <a:t> c </a:t>
            </a:r>
            <a:r>
              <a:rPr lang="en-US" sz="1600" dirty="0" err="1" smtClean="0"/>
              <a:t>di</a:t>
            </a:r>
            <a:r>
              <a:rPr lang="en-US" sz="1600" dirty="0" smtClean="0"/>
              <a:t> </a:t>
            </a:r>
            <a:r>
              <a:rPr lang="en-US" sz="1600" dirty="0" err="1" smtClean="0"/>
              <a:t>atas</a:t>
            </a:r>
            <a:r>
              <a:rPr lang="en-US" sz="1600" dirty="0" smtClean="0"/>
              <a:t> </a:t>
            </a:r>
            <a:r>
              <a:rPr lang="en-US" sz="1600" dirty="0" err="1" smtClean="0"/>
              <a:t>dikeluarkan</a:t>
            </a:r>
            <a:r>
              <a:rPr lang="en-US" sz="1600" dirty="0" smtClean="0"/>
              <a:t> </a:t>
            </a:r>
            <a:r>
              <a:rPr lang="en-US" sz="1600" dirty="0" err="1" smtClean="0"/>
              <a:t>dari</a:t>
            </a:r>
            <a:r>
              <a:rPr lang="en-US" sz="1600" dirty="0" smtClean="0"/>
              <a:t> </a:t>
            </a:r>
            <a:r>
              <a:rPr lang="en-US" sz="1600" dirty="0" err="1" smtClean="0"/>
              <a:t>ruang</a:t>
            </a:r>
            <a:r>
              <a:rPr lang="en-US" sz="1600" dirty="0" smtClean="0"/>
              <a:t> </a:t>
            </a:r>
            <a:r>
              <a:rPr lang="en-US" sz="1600" dirty="0" err="1" smtClean="0"/>
              <a:t>kuliah</a:t>
            </a:r>
            <a:r>
              <a:rPr lang="en-US" sz="1600" dirty="0" smtClean="0"/>
              <a:t>.</a:t>
            </a:r>
            <a:endParaRPr lang="id-ID" sz="1100" dirty="0"/>
          </a:p>
        </p:txBody>
      </p: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  <a:latin typeface="+mj-lt"/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  <a:latin typeface="+mj-lt"/>
              </a:rPr>
              <a:t> Agama Islam</a:t>
            </a:r>
            <a:endParaRPr lang="en-US" sz="1600" dirty="0">
              <a:ln w="10160">
                <a:noFill/>
                <a:prstDash val="solid"/>
              </a:ln>
              <a:latin typeface="+mj-l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Elbow Connector 16"/>
          <p:cNvCxnSpPr>
            <a:stCxn id="15" idx="3"/>
            <a:endCxn id="19" idx="1"/>
          </p:cNvCxnSpPr>
          <p:nvPr/>
        </p:nvCxnSpPr>
        <p:spPr>
          <a:xfrm flipV="1">
            <a:off x="5143504" y="1714494"/>
            <a:ext cx="1000132" cy="1214446"/>
          </a:xfrm>
          <a:prstGeom prst="bentConnector3">
            <a:avLst>
              <a:gd name="adj1" fmla="val 50000"/>
            </a:avLst>
          </a:prstGeom>
          <a:ln w="19050">
            <a:solidFill>
              <a:srgbClr val="FF2D8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0" name="Rectangle 29"/>
          <p:cNvSpPr/>
          <p:nvPr/>
        </p:nvSpPr>
        <p:spPr>
          <a:xfrm>
            <a:off x="3889543" y="196700"/>
            <a:ext cx="2803653" cy="55399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000" dirty="0" err="1" smtClean="0">
                <a:solidFill>
                  <a:schemeClr val="bg1"/>
                </a:solidFill>
                <a:latin typeface="Arial Black" pitchFamily="34" charset="0"/>
              </a:rPr>
              <a:t>Politik</a:t>
            </a:r>
            <a:r>
              <a:rPr lang="en-US" sz="3000" dirty="0" smtClean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sz="3000" dirty="0">
                <a:solidFill>
                  <a:schemeClr val="bg1"/>
                </a:solidFill>
                <a:latin typeface="Arial Black" pitchFamily="34" charset="0"/>
              </a:rPr>
              <a:t>Islam</a:t>
            </a:r>
            <a:endParaRPr lang="en-US" sz="3000" dirty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</a:rPr>
              <a:t> Agama Islam</a:t>
            </a:r>
            <a:endParaRPr lang="en-US" sz="1600" dirty="0">
              <a:ln w="10160">
                <a:noFill/>
                <a:prstDash val="solid"/>
              </a:ln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929058" y="2714626"/>
            <a:ext cx="1214446" cy="428628"/>
          </a:xfrm>
          <a:prstGeom prst="rect">
            <a:avLst/>
          </a:prstGeom>
          <a:solidFill>
            <a:srgbClr val="FF2D87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/>
              <a:t>Bahasa</a:t>
            </a:r>
            <a:r>
              <a:rPr lang="en-US" b="1" dirty="0" smtClean="0"/>
              <a:t> </a:t>
            </a:r>
            <a:r>
              <a:rPr lang="en-US" b="1" dirty="0" err="1" smtClean="0"/>
              <a:t>itu</a:t>
            </a:r>
            <a:endParaRPr lang="en-US" b="1" dirty="0"/>
          </a:p>
        </p:txBody>
      </p:sp>
      <p:sp>
        <p:nvSpPr>
          <p:cNvPr id="19" name="Rectangle 18"/>
          <p:cNvSpPr/>
          <p:nvPr/>
        </p:nvSpPr>
        <p:spPr>
          <a:xfrm>
            <a:off x="6143636" y="1500180"/>
            <a:ext cx="1214446" cy="428628"/>
          </a:xfrm>
          <a:prstGeom prst="rect">
            <a:avLst/>
          </a:prstGeom>
          <a:solidFill>
            <a:srgbClr val="006498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/>
              <a:t>Produktif</a:t>
            </a:r>
            <a:endParaRPr lang="en-US" b="1" dirty="0"/>
          </a:p>
        </p:txBody>
      </p:sp>
      <p:cxnSp>
        <p:nvCxnSpPr>
          <p:cNvPr id="20" name="Elbow Connector 19"/>
          <p:cNvCxnSpPr>
            <a:endCxn id="25" idx="1"/>
          </p:cNvCxnSpPr>
          <p:nvPr/>
        </p:nvCxnSpPr>
        <p:spPr>
          <a:xfrm rot="5400000" flipH="1" flipV="1">
            <a:off x="5643570" y="2214560"/>
            <a:ext cx="500066" cy="500066"/>
          </a:xfrm>
          <a:prstGeom prst="bentConnector2">
            <a:avLst/>
          </a:prstGeom>
          <a:ln w="19050">
            <a:solidFill>
              <a:srgbClr val="FF2D8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6143636" y="2000246"/>
            <a:ext cx="1214446" cy="428628"/>
          </a:xfrm>
          <a:prstGeom prst="rect">
            <a:avLst/>
          </a:prstGeom>
          <a:solidFill>
            <a:srgbClr val="006498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/>
              <a:t>Unik</a:t>
            </a:r>
            <a:endParaRPr lang="en-US" b="1" dirty="0"/>
          </a:p>
        </p:txBody>
      </p:sp>
      <p:cxnSp>
        <p:nvCxnSpPr>
          <p:cNvPr id="27" name="Elbow Connector 26"/>
          <p:cNvCxnSpPr>
            <a:endCxn id="31" idx="1"/>
          </p:cNvCxnSpPr>
          <p:nvPr/>
        </p:nvCxnSpPr>
        <p:spPr>
          <a:xfrm>
            <a:off x="5643570" y="2714626"/>
            <a:ext cx="500066" cy="1588"/>
          </a:xfrm>
          <a:prstGeom prst="bentConnector3">
            <a:avLst>
              <a:gd name="adj1" fmla="val 50000"/>
            </a:avLst>
          </a:prstGeom>
          <a:ln w="19050">
            <a:solidFill>
              <a:srgbClr val="FF2D8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6143636" y="2500312"/>
            <a:ext cx="1571636" cy="428628"/>
          </a:xfrm>
          <a:prstGeom prst="rect">
            <a:avLst/>
          </a:prstGeom>
          <a:solidFill>
            <a:srgbClr val="006498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/>
              <a:t>Keuniversalan</a:t>
            </a:r>
            <a:endParaRPr lang="en-US" b="1" dirty="0"/>
          </a:p>
        </p:txBody>
      </p:sp>
      <p:cxnSp>
        <p:nvCxnSpPr>
          <p:cNvPr id="40" name="Elbow Connector 39"/>
          <p:cNvCxnSpPr>
            <a:stCxn id="15" idx="3"/>
            <a:endCxn id="46" idx="1"/>
          </p:cNvCxnSpPr>
          <p:nvPr/>
        </p:nvCxnSpPr>
        <p:spPr>
          <a:xfrm>
            <a:off x="5143504" y="2928940"/>
            <a:ext cx="1000132" cy="285752"/>
          </a:xfrm>
          <a:prstGeom prst="bentConnector3">
            <a:avLst>
              <a:gd name="adj1" fmla="val 50000"/>
            </a:avLst>
          </a:prstGeom>
          <a:ln w="19050">
            <a:solidFill>
              <a:srgbClr val="FF2D8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45"/>
          <p:cNvSpPr/>
          <p:nvPr/>
        </p:nvSpPr>
        <p:spPr>
          <a:xfrm>
            <a:off x="6143636" y="3000378"/>
            <a:ext cx="1214446" cy="428628"/>
          </a:xfrm>
          <a:prstGeom prst="rect">
            <a:avLst/>
          </a:prstGeom>
          <a:solidFill>
            <a:srgbClr val="006498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/>
              <a:t>Dinamis</a:t>
            </a:r>
            <a:endParaRPr lang="en-US" b="1" dirty="0"/>
          </a:p>
        </p:txBody>
      </p:sp>
      <p:sp>
        <p:nvSpPr>
          <p:cNvPr id="48" name="Rectangle 47"/>
          <p:cNvSpPr/>
          <p:nvPr/>
        </p:nvSpPr>
        <p:spPr>
          <a:xfrm>
            <a:off x="6143636" y="3500444"/>
            <a:ext cx="1214446" cy="428628"/>
          </a:xfrm>
          <a:prstGeom prst="rect">
            <a:avLst/>
          </a:prstGeom>
          <a:solidFill>
            <a:srgbClr val="006498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/>
              <a:t>Bervariasi</a:t>
            </a:r>
            <a:endParaRPr lang="en-US" b="1" dirty="0"/>
          </a:p>
        </p:txBody>
      </p:sp>
      <p:cxnSp>
        <p:nvCxnSpPr>
          <p:cNvPr id="49" name="Elbow Connector 48"/>
          <p:cNvCxnSpPr>
            <a:endCxn id="48" idx="1"/>
          </p:cNvCxnSpPr>
          <p:nvPr/>
        </p:nvCxnSpPr>
        <p:spPr>
          <a:xfrm rot="16200000" flipH="1">
            <a:off x="5643570" y="3214692"/>
            <a:ext cx="500066" cy="500066"/>
          </a:xfrm>
          <a:prstGeom prst="bentConnector2">
            <a:avLst/>
          </a:prstGeom>
          <a:ln w="19050">
            <a:solidFill>
              <a:srgbClr val="FF2D8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tangle 52"/>
          <p:cNvSpPr/>
          <p:nvPr/>
        </p:nvSpPr>
        <p:spPr>
          <a:xfrm>
            <a:off x="6143636" y="4000510"/>
            <a:ext cx="1500198" cy="428628"/>
          </a:xfrm>
          <a:prstGeom prst="rect">
            <a:avLst/>
          </a:prstGeom>
          <a:solidFill>
            <a:srgbClr val="006498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/>
              <a:t>Manusiawi</a:t>
            </a:r>
            <a:endParaRPr lang="en-US" b="1" dirty="0"/>
          </a:p>
        </p:txBody>
      </p:sp>
      <p:cxnSp>
        <p:nvCxnSpPr>
          <p:cNvPr id="54" name="Elbow Connector 48"/>
          <p:cNvCxnSpPr>
            <a:endCxn id="53" idx="1"/>
          </p:cNvCxnSpPr>
          <p:nvPr/>
        </p:nvCxnSpPr>
        <p:spPr>
          <a:xfrm rot="16200000" flipH="1">
            <a:off x="5643570" y="3714758"/>
            <a:ext cx="500066" cy="500066"/>
          </a:xfrm>
          <a:prstGeom prst="bentConnector2">
            <a:avLst/>
          </a:prstGeom>
          <a:ln w="19050">
            <a:solidFill>
              <a:srgbClr val="FF2D8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8" name="Group 67"/>
          <p:cNvGrpSpPr/>
          <p:nvPr/>
        </p:nvGrpSpPr>
        <p:grpSpPr>
          <a:xfrm flipH="1">
            <a:off x="1428728" y="1500180"/>
            <a:ext cx="2500330" cy="2928958"/>
            <a:chOff x="1643042" y="1571618"/>
            <a:chExt cx="2500330" cy="2928958"/>
          </a:xfrm>
        </p:grpSpPr>
        <p:cxnSp>
          <p:nvCxnSpPr>
            <p:cNvPr id="56" name="Elbow Connector 55"/>
            <p:cNvCxnSpPr>
              <a:endCxn id="57" idx="1"/>
            </p:cNvCxnSpPr>
            <p:nvPr/>
          </p:nvCxnSpPr>
          <p:spPr>
            <a:xfrm flipV="1">
              <a:off x="1643042" y="1785932"/>
              <a:ext cx="1000132" cy="1214446"/>
            </a:xfrm>
            <a:prstGeom prst="bentConnector3">
              <a:avLst>
                <a:gd name="adj1" fmla="val 50000"/>
              </a:avLst>
            </a:prstGeom>
            <a:ln w="19050">
              <a:solidFill>
                <a:srgbClr val="FF2D8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Rectangle 56"/>
            <p:cNvSpPr/>
            <p:nvPr/>
          </p:nvSpPr>
          <p:spPr>
            <a:xfrm>
              <a:off x="2643174" y="1571618"/>
              <a:ext cx="1214446" cy="428628"/>
            </a:xfrm>
            <a:prstGeom prst="rect">
              <a:avLst/>
            </a:prstGeom>
            <a:solidFill>
              <a:srgbClr val="006498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err="1" smtClean="0"/>
                <a:t>Sistem</a:t>
              </a:r>
              <a:endParaRPr lang="en-US" b="1" dirty="0"/>
            </a:p>
          </p:txBody>
        </p:sp>
        <p:cxnSp>
          <p:nvCxnSpPr>
            <p:cNvPr id="58" name="Elbow Connector 19"/>
            <p:cNvCxnSpPr>
              <a:endCxn id="59" idx="1"/>
            </p:cNvCxnSpPr>
            <p:nvPr/>
          </p:nvCxnSpPr>
          <p:spPr>
            <a:xfrm rot="5400000" flipH="1" flipV="1">
              <a:off x="2143108" y="2285998"/>
              <a:ext cx="500066" cy="500066"/>
            </a:xfrm>
            <a:prstGeom prst="bentConnector2">
              <a:avLst/>
            </a:prstGeom>
            <a:ln w="19050">
              <a:solidFill>
                <a:srgbClr val="FF2D8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Rectangle 58"/>
            <p:cNvSpPr/>
            <p:nvPr/>
          </p:nvSpPr>
          <p:spPr>
            <a:xfrm>
              <a:off x="2643174" y="2071684"/>
              <a:ext cx="1214446" cy="428628"/>
            </a:xfrm>
            <a:prstGeom prst="rect">
              <a:avLst/>
            </a:prstGeom>
            <a:solidFill>
              <a:srgbClr val="006498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err="1" smtClean="0"/>
                <a:t>Lambang</a:t>
              </a:r>
              <a:endParaRPr lang="en-US" b="1" dirty="0"/>
            </a:p>
          </p:txBody>
        </p:sp>
        <p:cxnSp>
          <p:nvCxnSpPr>
            <p:cNvPr id="60" name="Elbow Connector 59"/>
            <p:cNvCxnSpPr>
              <a:endCxn id="61" idx="1"/>
            </p:cNvCxnSpPr>
            <p:nvPr/>
          </p:nvCxnSpPr>
          <p:spPr>
            <a:xfrm>
              <a:off x="2143108" y="2786064"/>
              <a:ext cx="500066" cy="1588"/>
            </a:xfrm>
            <a:prstGeom prst="bentConnector3">
              <a:avLst>
                <a:gd name="adj1" fmla="val 50000"/>
              </a:avLst>
            </a:prstGeom>
            <a:ln w="19050">
              <a:solidFill>
                <a:srgbClr val="FF2D8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Rectangle 60"/>
            <p:cNvSpPr/>
            <p:nvPr/>
          </p:nvSpPr>
          <p:spPr>
            <a:xfrm>
              <a:off x="2643174" y="2571750"/>
              <a:ext cx="1214446" cy="428628"/>
            </a:xfrm>
            <a:prstGeom prst="rect">
              <a:avLst/>
            </a:prstGeom>
            <a:solidFill>
              <a:srgbClr val="006498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err="1" smtClean="0"/>
                <a:t>Bunyi</a:t>
              </a:r>
              <a:endParaRPr lang="en-US" b="1" dirty="0"/>
            </a:p>
          </p:txBody>
        </p:sp>
        <p:cxnSp>
          <p:nvCxnSpPr>
            <p:cNvPr id="62" name="Elbow Connector 61"/>
            <p:cNvCxnSpPr>
              <a:stCxn id="15" idx="1"/>
              <a:endCxn id="63" idx="1"/>
            </p:cNvCxnSpPr>
            <p:nvPr/>
          </p:nvCxnSpPr>
          <p:spPr>
            <a:xfrm rot="10800000" flipH="1" flipV="1">
              <a:off x="1643042" y="3000378"/>
              <a:ext cx="1000132" cy="285752"/>
            </a:xfrm>
            <a:prstGeom prst="bentConnector3">
              <a:avLst>
                <a:gd name="adj1" fmla="val 50000"/>
              </a:avLst>
            </a:prstGeom>
            <a:ln w="19050">
              <a:solidFill>
                <a:srgbClr val="FF2D8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Rectangle 62"/>
            <p:cNvSpPr/>
            <p:nvPr/>
          </p:nvSpPr>
          <p:spPr>
            <a:xfrm>
              <a:off x="2643174" y="3071816"/>
              <a:ext cx="1214446" cy="428628"/>
            </a:xfrm>
            <a:prstGeom prst="rect">
              <a:avLst/>
            </a:prstGeom>
            <a:solidFill>
              <a:srgbClr val="006498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err="1" smtClean="0"/>
                <a:t>Bermakna</a:t>
              </a:r>
              <a:endParaRPr lang="en-US" b="1" dirty="0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2643174" y="3571882"/>
              <a:ext cx="1214446" cy="428628"/>
            </a:xfrm>
            <a:prstGeom prst="rect">
              <a:avLst/>
            </a:prstGeom>
            <a:solidFill>
              <a:srgbClr val="006498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err="1" smtClean="0"/>
                <a:t>Arbitrer</a:t>
              </a:r>
              <a:endParaRPr lang="en-US" b="1" dirty="0"/>
            </a:p>
          </p:txBody>
        </p:sp>
        <p:cxnSp>
          <p:nvCxnSpPr>
            <p:cNvPr id="65" name="Elbow Connector 48"/>
            <p:cNvCxnSpPr>
              <a:endCxn id="64" idx="1"/>
            </p:cNvCxnSpPr>
            <p:nvPr/>
          </p:nvCxnSpPr>
          <p:spPr>
            <a:xfrm rot="16200000" flipH="1">
              <a:off x="2143108" y="3286130"/>
              <a:ext cx="500066" cy="500066"/>
            </a:xfrm>
            <a:prstGeom prst="bentConnector2">
              <a:avLst/>
            </a:prstGeom>
            <a:ln w="19050">
              <a:solidFill>
                <a:srgbClr val="FF2D8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Rectangle 65"/>
            <p:cNvSpPr/>
            <p:nvPr/>
          </p:nvSpPr>
          <p:spPr>
            <a:xfrm>
              <a:off x="2643174" y="4071948"/>
              <a:ext cx="1500198" cy="428628"/>
            </a:xfrm>
            <a:prstGeom prst="rect">
              <a:avLst/>
            </a:prstGeom>
            <a:solidFill>
              <a:srgbClr val="006498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err="1" smtClean="0"/>
                <a:t>Konvensional</a:t>
              </a:r>
              <a:endParaRPr lang="en-US" b="1" dirty="0"/>
            </a:p>
          </p:txBody>
        </p:sp>
        <p:cxnSp>
          <p:nvCxnSpPr>
            <p:cNvPr id="67" name="Elbow Connector 48"/>
            <p:cNvCxnSpPr>
              <a:endCxn id="66" idx="1"/>
            </p:cNvCxnSpPr>
            <p:nvPr/>
          </p:nvCxnSpPr>
          <p:spPr>
            <a:xfrm rot="16200000" flipH="1">
              <a:off x="2143108" y="3786196"/>
              <a:ext cx="500066" cy="500066"/>
            </a:xfrm>
            <a:prstGeom prst="bentConnector2">
              <a:avLst/>
            </a:prstGeom>
            <a:ln w="19050">
              <a:solidFill>
                <a:srgbClr val="FF2D8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Rectangle 38"/>
          <p:cNvSpPr/>
          <p:nvPr/>
        </p:nvSpPr>
        <p:spPr>
          <a:xfrm>
            <a:off x="857224" y="1285866"/>
            <a:ext cx="7358114" cy="3429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7587" y="1232310"/>
            <a:ext cx="3040360" cy="33932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68577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</a:rPr>
              <a:t> Agama Islam</a:t>
            </a:r>
            <a:endParaRPr lang="en-US" sz="1600" dirty="0">
              <a:ln w="10160">
                <a:noFill/>
                <a:prstDash val="solid"/>
              </a:ln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339752" y="172904"/>
            <a:ext cx="5228611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altLang="en-US" sz="3000" dirty="0">
                <a:solidFill>
                  <a:schemeClr val="bg1"/>
                </a:solidFill>
                <a:latin typeface="Arial Black" pitchFamily="34" charset="0"/>
              </a:rPr>
              <a:t>Pengertian </a:t>
            </a:r>
            <a:r>
              <a:rPr lang="en-US" altLang="en-US" sz="3000" dirty="0" err="1" smtClean="0">
                <a:solidFill>
                  <a:schemeClr val="bg1"/>
                </a:solidFill>
                <a:latin typeface="Arial Black" pitchFamily="34" charset="0"/>
              </a:rPr>
              <a:t>Politik</a:t>
            </a:r>
            <a:r>
              <a:rPr lang="id-ID" altLang="en-US" sz="3000" dirty="0" smtClean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id-ID" altLang="en-US" sz="3000" dirty="0">
                <a:solidFill>
                  <a:schemeClr val="bg1"/>
                </a:solidFill>
                <a:latin typeface="Arial Black" pitchFamily="34" charset="0"/>
              </a:rPr>
              <a:t>Islam</a:t>
            </a:r>
            <a:endParaRPr lang="en-US" sz="30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13" name="Content Placeholder 2"/>
          <p:cNvSpPr>
            <a:spLocks noGrp="1"/>
          </p:cNvSpPr>
          <p:nvPr/>
        </p:nvSpPr>
        <p:spPr>
          <a:xfrm>
            <a:off x="1087686" y="1275607"/>
            <a:ext cx="6984776" cy="33123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2">
                  <a:lumMod val="60000"/>
                  <a:lumOff val="40000"/>
                </a:schemeClr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anose="020B0604020202020204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anose="020B0604020202020204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anose="020B0604020202020204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anose="020B0604020202020204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Tx/>
              <a:buChar char="€"/>
              <a:defRPr/>
            </a:pPr>
            <a:r>
              <a:rPr lang="en-US" sz="2000" dirty="0" err="1" smtClean="0"/>
              <a:t>Istilah</a:t>
            </a:r>
            <a:r>
              <a:rPr lang="en-US" sz="2000" dirty="0" smtClean="0"/>
              <a:t> </a:t>
            </a:r>
            <a:r>
              <a:rPr lang="en-US" sz="2000" dirty="0" err="1"/>
              <a:t>politik</a:t>
            </a:r>
            <a:r>
              <a:rPr lang="en-US" sz="2000" dirty="0"/>
              <a:t> </a:t>
            </a:r>
            <a:r>
              <a:rPr lang="en-US" sz="2000" dirty="0" err="1"/>
              <a:t>berasal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kata </a:t>
            </a:r>
            <a:r>
              <a:rPr lang="en-US" sz="2000" i="1" dirty="0"/>
              <a:t>politics</a:t>
            </a:r>
            <a:r>
              <a:rPr lang="en-US" sz="2000" dirty="0"/>
              <a:t> ( </a:t>
            </a:r>
            <a:r>
              <a:rPr lang="en-US" sz="2000" dirty="0" err="1"/>
              <a:t>bahasa</a:t>
            </a:r>
            <a:r>
              <a:rPr lang="en-US" sz="2000" dirty="0"/>
              <a:t> </a:t>
            </a:r>
            <a:r>
              <a:rPr lang="en-US" sz="2000" dirty="0" err="1"/>
              <a:t>inggris</a:t>
            </a:r>
            <a:r>
              <a:rPr lang="en-US" sz="2000" dirty="0"/>
              <a:t>) yang </a:t>
            </a:r>
            <a:r>
              <a:rPr lang="en-US" sz="2000" dirty="0" err="1"/>
              <a:t>bermakna</a:t>
            </a:r>
            <a:r>
              <a:rPr lang="en-US" sz="2000" dirty="0"/>
              <a:t> </a:t>
            </a:r>
            <a:r>
              <a:rPr lang="en-US" sz="2000" dirty="0" err="1"/>
              <a:t>mengatur</a:t>
            </a:r>
            <a:r>
              <a:rPr lang="en-US" sz="2000" dirty="0"/>
              <a:t>, </a:t>
            </a:r>
            <a:r>
              <a:rPr lang="en-US" sz="2000" dirty="0" err="1"/>
              <a:t>strategi</a:t>
            </a:r>
            <a:r>
              <a:rPr lang="en-US" sz="2000" dirty="0"/>
              <a:t>, </a:t>
            </a:r>
            <a:r>
              <a:rPr lang="en-US" sz="2000" dirty="0" err="1"/>
              <a:t>cara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jalan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meraih</a:t>
            </a:r>
            <a:r>
              <a:rPr lang="en-US" sz="2000" dirty="0"/>
              <a:t> </a:t>
            </a:r>
            <a:r>
              <a:rPr lang="en-US" sz="2000" dirty="0" err="1"/>
              <a:t>kekuasaan</a:t>
            </a:r>
            <a:r>
              <a:rPr lang="en-US" sz="2000" dirty="0"/>
              <a:t>. </a:t>
            </a:r>
            <a:endParaRPr lang="en-US" sz="2000" dirty="0" smtClean="0"/>
          </a:p>
          <a:p>
            <a:pPr algn="just">
              <a:buFontTx/>
              <a:buChar char="€"/>
              <a:defRPr/>
            </a:pPr>
            <a:r>
              <a:rPr lang="en-US" sz="2000" dirty="0" err="1" smtClean="0"/>
              <a:t>Dalam</a:t>
            </a:r>
            <a:r>
              <a:rPr lang="en-US" sz="2000" dirty="0" smtClean="0"/>
              <a:t> Islam </a:t>
            </a:r>
            <a:r>
              <a:rPr lang="en-US" sz="2000" dirty="0" err="1"/>
              <a:t>istilah</a:t>
            </a:r>
            <a:r>
              <a:rPr lang="en-US" sz="2000" dirty="0"/>
              <a:t> </a:t>
            </a:r>
            <a:r>
              <a:rPr lang="en-US" sz="2000" dirty="0" err="1"/>
              <a:t>politik</a:t>
            </a:r>
            <a:r>
              <a:rPr lang="en-US" sz="2000" dirty="0"/>
              <a:t> </a:t>
            </a:r>
            <a:r>
              <a:rPr lang="en-US" sz="2000" dirty="0" err="1"/>
              <a:t>dikenal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i="1" dirty="0" err="1"/>
              <a:t>siyasah</a:t>
            </a:r>
            <a:r>
              <a:rPr lang="en-US" sz="2000" i="1" dirty="0"/>
              <a:t> </a:t>
            </a:r>
            <a:r>
              <a:rPr lang="en-US" sz="2000" i="1" dirty="0" err="1"/>
              <a:t>syar’iyyah</a:t>
            </a:r>
            <a:r>
              <a:rPr lang="en-US" sz="2000" i="1" dirty="0"/>
              <a:t> </a:t>
            </a:r>
            <a:r>
              <a:rPr lang="en-US" sz="2000" dirty="0"/>
              <a:t>yang </a:t>
            </a:r>
            <a:r>
              <a:rPr lang="en-US" sz="2000" dirty="0" err="1"/>
              <a:t>kemudian</a:t>
            </a:r>
            <a:r>
              <a:rPr lang="en-US" sz="2000" dirty="0"/>
              <a:t> </a:t>
            </a:r>
            <a:r>
              <a:rPr lang="en-US" sz="2000" dirty="0" err="1"/>
              <a:t>populer</a:t>
            </a:r>
            <a:r>
              <a:rPr lang="en-US" sz="2000" dirty="0"/>
              <a:t> </a:t>
            </a:r>
            <a:r>
              <a:rPr lang="en-US" sz="2000" dirty="0" err="1"/>
              <a:t>diterjemahkan</a:t>
            </a:r>
            <a:r>
              <a:rPr lang="en-US" sz="2000" dirty="0"/>
              <a:t> </a:t>
            </a:r>
            <a:r>
              <a:rPr lang="en-US" sz="2000" dirty="0" err="1"/>
              <a:t>ke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bahasa</a:t>
            </a:r>
            <a:r>
              <a:rPr lang="en-US" sz="2000" dirty="0"/>
              <a:t> </a:t>
            </a:r>
            <a:r>
              <a:rPr lang="en-US" sz="2000" dirty="0" err="1"/>
              <a:t>indonesia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politik</a:t>
            </a:r>
            <a:r>
              <a:rPr lang="en-US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islam</a:t>
            </a:r>
            <a:r>
              <a:rPr lang="en-US" sz="2000" dirty="0"/>
              <a:t>. </a:t>
            </a:r>
            <a:endParaRPr lang="en-US" sz="2000" dirty="0" smtClean="0"/>
          </a:p>
          <a:p>
            <a:pPr algn="just">
              <a:buFontTx/>
              <a:buChar char="€"/>
              <a:defRPr/>
            </a:pPr>
            <a:r>
              <a:rPr lang="en-US" sz="2000" dirty="0" smtClean="0"/>
              <a:t>Secara </a:t>
            </a:r>
            <a:r>
              <a:rPr lang="en-US" sz="2000" dirty="0" err="1"/>
              <a:t>bahasa</a:t>
            </a:r>
            <a:r>
              <a:rPr lang="en-US" sz="2000" dirty="0"/>
              <a:t> </a:t>
            </a:r>
            <a:r>
              <a:rPr lang="en-US" sz="2000" i="1" dirty="0" err="1"/>
              <a:t>siyasat</a:t>
            </a:r>
            <a:r>
              <a:rPr lang="en-US" sz="2000" i="1" dirty="0"/>
              <a:t> </a:t>
            </a:r>
            <a:r>
              <a:rPr lang="en-US" sz="2000" dirty="0" err="1"/>
              <a:t>berasal</a:t>
            </a:r>
            <a:r>
              <a:rPr lang="en-US" sz="2000" dirty="0"/>
              <a:t> </a:t>
            </a:r>
            <a:r>
              <a:rPr lang="en-US" sz="2000" dirty="0" err="1" smtClean="0"/>
              <a:t>dari</a:t>
            </a:r>
            <a:r>
              <a:rPr lang="en-US" sz="2000" dirty="0" smtClean="0"/>
              <a:t> </a:t>
            </a:r>
            <a:r>
              <a:rPr lang="en-US" sz="2000" dirty="0"/>
              <a:t>kata </a:t>
            </a:r>
            <a:r>
              <a:rPr lang="en-US" sz="2000" dirty="0" err="1"/>
              <a:t>sa-sa</a:t>
            </a:r>
            <a:r>
              <a:rPr lang="en-US" sz="2000" dirty="0"/>
              <a:t> yang </a:t>
            </a:r>
            <a:r>
              <a:rPr lang="en-US" sz="2000" dirty="0" err="1"/>
              <a:t>berarti</a:t>
            </a:r>
            <a:r>
              <a:rPr lang="en-US" sz="2000" dirty="0"/>
              <a:t> </a:t>
            </a:r>
            <a:r>
              <a:rPr lang="en-US" sz="2000" dirty="0" err="1"/>
              <a:t>mengatur</a:t>
            </a:r>
            <a:r>
              <a:rPr lang="en-US" sz="2000" dirty="0"/>
              <a:t>, </a:t>
            </a:r>
            <a:r>
              <a:rPr lang="en-US" sz="2000" dirty="0" err="1"/>
              <a:t>mengurus</a:t>
            </a:r>
            <a:r>
              <a:rPr lang="en-US" sz="2000" dirty="0"/>
              <a:t>, </a:t>
            </a:r>
            <a:r>
              <a:rPr lang="en-US" sz="2000" dirty="0" err="1"/>
              <a:t>memerintah</a:t>
            </a:r>
            <a:r>
              <a:rPr lang="en-US" sz="2000" dirty="0"/>
              <a:t>, </a:t>
            </a:r>
            <a:r>
              <a:rPr lang="en-US" sz="2000" dirty="0" err="1"/>
              <a:t>memimpin</a:t>
            </a:r>
            <a:r>
              <a:rPr lang="en-US" sz="2000" dirty="0"/>
              <a:t>, </a:t>
            </a:r>
            <a:r>
              <a:rPr lang="en-US" sz="2000" dirty="0" err="1"/>
              <a:t>mengarahkan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mengendalikan</a:t>
            </a:r>
            <a:r>
              <a:rPr lang="en-US" sz="2000" dirty="0"/>
              <a:t> </a:t>
            </a:r>
            <a:r>
              <a:rPr lang="en-US" sz="2000" dirty="0" err="1"/>
              <a:t>sesuatu</a:t>
            </a:r>
            <a:r>
              <a:rPr lang="en-US" sz="20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068577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</a:rPr>
              <a:t> Agama Islam</a:t>
            </a:r>
            <a:endParaRPr lang="en-US" sz="1600" dirty="0">
              <a:ln w="10160">
                <a:noFill/>
                <a:prstDash val="solid"/>
              </a:ln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712640" y="79630"/>
            <a:ext cx="655512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alt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3 </a:t>
            </a:r>
            <a:r>
              <a:rPr lang="en-US" altLang="en-US" sz="20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pendapat</a:t>
            </a:r>
            <a:r>
              <a:rPr lang="en-US" alt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altLang="en-US" sz="20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Umat</a:t>
            </a:r>
            <a:r>
              <a:rPr lang="en-US" alt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Islam </a:t>
            </a:r>
            <a:r>
              <a:rPr lang="en-US" altLang="en-US" sz="20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dalam</a:t>
            </a:r>
            <a:r>
              <a:rPr lang="en-US" alt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altLang="en-US" sz="20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memandang</a:t>
            </a:r>
            <a:endParaRPr lang="en-US" altLang="en-US" sz="2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  <a:p>
            <a:pPr algn="r"/>
            <a:r>
              <a:rPr lang="en-US" altLang="en-US" sz="20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kedudukan</a:t>
            </a:r>
            <a:r>
              <a:rPr lang="en-US" alt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altLang="en-US" sz="20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sistem</a:t>
            </a:r>
            <a:r>
              <a:rPr lang="en-US" alt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altLang="en-US" sz="20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politik</a:t>
            </a:r>
            <a:r>
              <a:rPr lang="en-US" alt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altLang="en-US" sz="20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dalam</a:t>
            </a:r>
            <a:r>
              <a:rPr lang="en-US" alt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altLang="en-US" sz="20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syariat</a:t>
            </a:r>
            <a:r>
              <a:rPr lang="en-US" alt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alt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Islam</a:t>
            </a:r>
            <a:endParaRPr lang="en-US" sz="2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graphicFrame>
        <p:nvGraphicFramePr>
          <p:cNvPr id="18" name="Content Placeholder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6976047"/>
              </p:ext>
            </p:extLst>
          </p:nvPr>
        </p:nvGraphicFramePr>
        <p:xfrm>
          <a:off x="951715" y="1142991"/>
          <a:ext cx="7684715" cy="34449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2068577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2" name="Rectangle 31"/>
          <p:cNvSpPr/>
          <p:nvPr/>
        </p:nvSpPr>
        <p:spPr>
          <a:xfrm>
            <a:off x="2864640" y="4731990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</a:rPr>
              <a:t> Agama Islam</a:t>
            </a:r>
            <a:endParaRPr lang="en-US" sz="1600" dirty="0">
              <a:ln w="10160">
                <a:noFill/>
                <a:prstDash val="solid"/>
              </a:ln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61899" y="203682"/>
            <a:ext cx="6072230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000" dirty="0" err="1">
                <a:solidFill>
                  <a:schemeClr val="bg1"/>
                </a:solidFill>
                <a:latin typeface="Arial Black" pitchFamily="34" charset="0"/>
                <a:cs typeface="Calibri" panose="020F0502020204030204" pitchFamily="34" charset="0"/>
              </a:rPr>
              <a:t>Tujuan</a:t>
            </a:r>
            <a:r>
              <a:rPr lang="en-US" sz="3000" dirty="0">
                <a:solidFill>
                  <a:schemeClr val="bg1"/>
                </a:solidFill>
                <a:latin typeface="Arial Black" pitchFamily="34" charset="0"/>
                <a:cs typeface="Calibri" panose="020F0502020204030204" pitchFamily="34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Arial Black" pitchFamily="34" charset="0"/>
                <a:cs typeface="Calibri" panose="020F0502020204030204" pitchFamily="34" charset="0"/>
              </a:rPr>
              <a:t>Politik</a:t>
            </a:r>
            <a:r>
              <a:rPr lang="en-US" sz="3000" dirty="0" smtClean="0">
                <a:solidFill>
                  <a:schemeClr val="bg1"/>
                </a:solidFill>
                <a:latin typeface="Arial Black" pitchFamily="34" charset="0"/>
                <a:cs typeface="Calibri" panose="020F0502020204030204" pitchFamily="34" charset="0"/>
              </a:rPr>
              <a:t> </a:t>
            </a:r>
            <a:r>
              <a:rPr lang="en-US" sz="3000" dirty="0">
                <a:solidFill>
                  <a:schemeClr val="bg1"/>
                </a:solidFill>
                <a:latin typeface="Arial Black" pitchFamily="34" charset="0"/>
                <a:cs typeface="Calibri" panose="020F0502020204030204" pitchFamily="34" charset="0"/>
              </a:rPr>
              <a:t>Islam</a:t>
            </a:r>
          </a:p>
          <a:p>
            <a:pPr algn="r"/>
            <a:endParaRPr lang="en-US" sz="3000" dirty="0">
              <a:solidFill>
                <a:schemeClr val="bg1"/>
              </a:solidFill>
              <a:latin typeface="Arial Black" pitchFamily="34" charset="0"/>
            </a:endParaRPr>
          </a:p>
        </p:txBody>
      </p:sp>
      <p:graphicFrame>
        <p:nvGraphicFramePr>
          <p:cNvPr id="14" name="Diagram 13"/>
          <p:cNvGraphicFramePr/>
          <p:nvPr>
            <p:extLst>
              <p:ext uri="{D42A27DB-BD31-4B8C-83A1-F6EECF244321}">
                <p14:modId xmlns:p14="http://schemas.microsoft.com/office/powerpoint/2010/main" val="4095869375"/>
              </p:ext>
            </p:extLst>
          </p:nvPr>
        </p:nvGraphicFramePr>
        <p:xfrm>
          <a:off x="1004667" y="1923678"/>
          <a:ext cx="7455765" cy="26642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5" name="Content Placeholder 2"/>
          <p:cNvSpPr>
            <a:spLocks noGrp="1"/>
          </p:cNvSpPr>
          <p:nvPr/>
        </p:nvSpPr>
        <p:spPr>
          <a:xfrm>
            <a:off x="179512" y="1235041"/>
            <a:ext cx="8784976" cy="548481"/>
          </a:xfrm>
          <a:prstGeom prst="rect">
            <a:avLst/>
          </a:prstGeom>
          <a:solidFill>
            <a:srgbClr val="FF33CC"/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182880" indent="-182880" algn="l" defTabSz="914400" rtl="0" eaLnBrk="1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2">
                  <a:lumMod val="60000"/>
                  <a:lumOff val="40000"/>
                </a:schemeClr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anose="020B0604020202020204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anose="020B0604020202020204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anose="020B0604020202020204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>
                  <a:lumMod val="60000"/>
                  <a:lumOff val="40000"/>
                </a:schemeClr>
              </a:buClr>
              <a:buFont typeface="Arial" panose="020B0604020202020204" pitchFamily="34" charset="0"/>
              <a:buChar char="•"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Tx/>
              <a:buNone/>
              <a:defRPr/>
            </a:pPr>
            <a:r>
              <a:rPr lang="en-US" sz="1600" dirty="0" err="1" smtClean="0">
                <a:solidFill>
                  <a:schemeClr val="bg1"/>
                </a:solidFill>
              </a:rPr>
              <a:t>Menurut</a:t>
            </a:r>
            <a:r>
              <a:rPr lang="en-US" sz="1600" dirty="0" smtClean="0">
                <a:solidFill>
                  <a:schemeClr val="bg1"/>
                </a:solidFill>
              </a:rPr>
              <a:t> Abdul </a:t>
            </a:r>
            <a:r>
              <a:rPr lang="en-US" sz="1600" dirty="0" err="1" smtClean="0">
                <a:solidFill>
                  <a:schemeClr val="bg1"/>
                </a:solidFill>
              </a:rPr>
              <a:t>Wahab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</a:rPr>
              <a:t>Khallaf</a:t>
            </a:r>
            <a:r>
              <a:rPr lang="en-US" sz="1600" dirty="0" smtClean="0">
                <a:solidFill>
                  <a:schemeClr val="bg1"/>
                </a:solidFill>
              </a:rPr>
              <a:t>, </a:t>
            </a:r>
            <a:r>
              <a:rPr lang="en-US" sz="1600" dirty="0" err="1" smtClean="0">
                <a:solidFill>
                  <a:schemeClr val="bg1"/>
                </a:solidFill>
              </a:rPr>
              <a:t>Tujuan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</a:rPr>
              <a:t>utama</a:t>
            </a:r>
            <a:r>
              <a:rPr lang="en-US" sz="1600" dirty="0" smtClean="0">
                <a:solidFill>
                  <a:schemeClr val="bg1"/>
                </a:solidFill>
              </a:rPr>
              <a:t> yang </a:t>
            </a:r>
            <a:r>
              <a:rPr lang="en-US" sz="1600" dirty="0" err="1" smtClean="0">
                <a:solidFill>
                  <a:schemeClr val="bg1"/>
                </a:solidFill>
              </a:rPr>
              <a:t>hehndak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</a:rPr>
              <a:t>dicapai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</a:rPr>
              <a:t>dari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</a:rPr>
              <a:t>politik</a:t>
            </a:r>
            <a:r>
              <a:rPr lang="en-US" sz="1600" dirty="0" smtClean="0">
                <a:solidFill>
                  <a:schemeClr val="bg1"/>
                </a:solidFill>
              </a:rPr>
              <a:t> Islam </a:t>
            </a:r>
            <a:r>
              <a:rPr lang="en-US" sz="1600" dirty="0" err="1" smtClean="0">
                <a:solidFill>
                  <a:schemeClr val="bg1"/>
                </a:solidFill>
              </a:rPr>
              <a:t>adalah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</a:rPr>
              <a:t>terciptanya</a:t>
            </a:r>
            <a:r>
              <a:rPr lang="en-US" sz="1600" dirty="0" smtClean="0">
                <a:solidFill>
                  <a:schemeClr val="bg1"/>
                </a:solidFill>
              </a:rPr>
              <a:t> system </a:t>
            </a:r>
            <a:r>
              <a:rPr lang="en-US" sz="1600" dirty="0" err="1" smtClean="0">
                <a:solidFill>
                  <a:schemeClr val="bg1"/>
                </a:solidFill>
              </a:rPr>
              <a:t>pengaturan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</a:rPr>
              <a:t>negara</a:t>
            </a:r>
            <a:r>
              <a:rPr lang="en-US" sz="1600" dirty="0" smtClean="0">
                <a:solidFill>
                  <a:schemeClr val="bg1"/>
                </a:solidFill>
              </a:rPr>
              <a:t> yang </a:t>
            </a:r>
            <a:r>
              <a:rPr lang="en-US" sz="1600" dirty="0" err="1" smtClean="0">
                <a:solidFill>
                  <a:schemeClr val="bg1"/>
                </a:solidFill>
              </a:rPr>
              <a:t>islami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</a:rPr>
              <a:t>serta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</a:rPr>
              <a:t>terciptanya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</a:rPr>
              <a:t>suatu</a:t>
            </a:r>
            <a:r>
              <a:rPr lang="en-US" sz="1600" dirty="0" smtClean="0">
                <a:solidFill>
                  <a:schemeClr val="bg1"/>
                </a:solidFill>
              </a:rPr>
              <a:t> system </a:t>
            </a:r>
            <a:r>
              <a:rPr lang="en-US" sz="1600" dirty="0" err="1" smtClean="0">
                <a:solidFill>
                  <a:schemeClr val="bg1"/>
                </a:solidFill>
              </a:rPr>
              <a:t>politik</a:t>
            </a:r>
            <a:r>
              <a:rPr lang="en-US" sz="1600" dirty="0" smtClean="0">
                <a:solidFill>
                  <a:schemeClr val="bg1"/>
                </a:solidFill>
              </a:rPr>
              <a:t> yang </a:t>
            </a:r>
            <a:r>
              <a:rPr lang="en-US" sz="1600" dirty="0" err="1" smtClean="0">
                <a:solidFill>
                  <a:schemeClr val="bg1"/>
                </a:solidFill>
              </a:rPr>
              <a:t>adil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endParaRPr lang="en-US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8577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475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</a:rPr>
              <a:t> Agama Islam</a:t>
            </a:r>
            <a:endParaRPr lang="en-US" sz="1600" dirty="0">
              <a:ln w="10160">
                <a:noFill/>
                <a:prstDash val="solid"/>
              </a:ln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786837" y="231803"/>
            <a:ext cx="6267741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Nilai-nilai</a:t>
            </a:r>
            <a:r>
              <a:rPr lang="en-US" sz="3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30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Dasar</a:t>
            </a:r>
            <a:r>
              <a:rPr lang="en-US" sz="3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30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Politik</a:t>
            </a:r>
            <a:r>
              <a:rPr lang="en-US" sz="3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Islam</a:t>
            </a:r>
            <a:endParaRPr lang="en-US" sz="3000" dirty="0">
              <a:solidFill>
                <a:schemeClr val="bg1"/>
              </a:solidFill>
              <a:latin typeface="Arial Black" pitchFamily="34" charset="0"/>
            </a:endParaRPr>
          </a:p>
        </p:txBody>
      </p:sp>
      <p:graphicFrame>
        <p:nvGraphicFramePr>
          <p:cNvPr id="14" name="Content Placeholder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7363909"/>
              </p:ext>
            </p:extLst>
          </p:nvPr>
        </p:nvGraphicFramePr>
        <p:xfrm>
          <a:off x="827585" y="1275606"/>
          <a:ext cx="7488832" cy="34563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2068577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</a:rPr>
              <a:t> Agama Islam</a:t>
            </a:r>
            <a:endParaRPr lang="en-US" sz="1600" dirty="0">
              <a:ln w="10160">
                <a:noFill/>
                <a:prstDash val="solid"/>
              </a:ln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11560" y="0"/>
            <a:ext cx="756084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30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Ruang</a:t>
            </a:r>
            <a:r>
              <a:rPr lang="en-US" sz="3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30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Lingkup</a:t>
            </a:r>
            <a:r>
              <a:rPr lang="en-US" sz="3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30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Politik</a:t>
            </a:r>
            <a:r>
              <a:rPr lang="en-US" sz="3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3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Islam</a:t>
            </a:r>
          </a:p>
          <a:p>
            <a:pPr algn="r"/>
            <a:r>
              <a:rPr lang="en-US" sz="3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(</a:t>
            </a:r>
            <a:r>
              <a:rPr lang="en-US" sz="30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Siyasah</a:t>
            </a:r>
            <a:r>
              <a:rPr lang="en-US" sz="3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30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Islamiyah</a:t>
            </a:r>
            <a:r>
              <a:rPr lang="en-US" sz="3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)</a:t>
            </a:r>
            <a:endParaRPr lang="en-US" sz="3000" dirty="0">
              <a:solidFill>
                <a:schemeClr val="bg1"/>
              </a:solidFill>
              <a:latin typeface="Arial Black" pitchFamily="34" charset="0"/>
            </a:endParaRPr>
          </a:p>
        </p:txBody>
      </p:sp>
      <p:graphicFrame>
        <p:nvGraphicFramePr>
          <p:cNvPr id="13" name="Content Placeholder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9100793"/>
              </p:ext>
            </p:extLst>
          </p:nvPr>
        </p:nvGraphicFramePr>
        <p:xfrm>
          <a:off x="1357306" y="1275606"/>
          <a:ext cx="7031118" cy="3240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2068577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7"/>
          <p:cNvGrpSpPr/>
          <p:nvPr/>
        </p:nvGrpSpPr>
        <p:grpSpPr>
          <a:xfrm>
            <a:off x="0" y="0"/>
            <a:ext cx="9144000" cy="1142990"/>
            <a:chOff x="0" y="0"/>
            <a:chExt cx="9144000" cy="1142990"/>
          </a:xfrm>
        </p:grpSpPr>
        <p:sp>
          <p:nvSpPr>
            <p:cNvPr id="107" name="Rectangle 106"/>
            <p:cNvSpPr/>
            <p:nvPr/>
          </p:nvSpPr>
          <p:spPr>
            <a:xfrm>
              <a:off x="2000232" y="0"/>
              <a:ext cx="7143768" cy="1142990"/>
            </a:xfrm>
            <a:prstGeom prst="rect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/>
            <p:cNvSpPr/>
            <p:nvPr/>
          </p:nvSpPr>
          <p:spPr>
            <a:xfrm>
              <a:off x="0" y="0"/>
              <a:ext cx="9144000" cy="785800"/>
            </a:xfrm>
            <a:prstGeom prst="parallelogram">
              <a:avLst/>
            </a:prstGeom>
            <a:solidFill>
              <a:srgbClr val="0064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Right Triangle 10"/>
          <p:cNvSpPr/>
          <p:nvPr/>
        </p:nvSpPr>
        <p:spPr>
          <a:xfrm rot="10800000" flipH="1">
            <a:off x="0" y="0"/>
            <a:ext cx="2714612" cy="785800"/>
          </a:xfrm>
          <a:prstGeom prst="rtTriangle">
            <a:avLst/>
          </a:prstGeom>
          <a:solidFill>
            <a:srgbClr val="FF2D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5400000" flipH="1">
            <a:off x="3214694" y="-2571770"/>
            <a:ext cx="500066" cy="6929454"/>
          </a:xfrm>
          <a:prstGeom prst="rtTriangle">
            <a:avLst/>
          </a:prstGeom>
          <a:solidFill>
            <a:srgbClr val="00F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7"/>
          <p:cNvGrpSpPr/>
          <p:nvPr/>
        </p:nvGrpSpPr>
        <p:grpSpPr>
          <a:xfrm>
            <a:off x="8072462" y="-1"/>
            <a:ext cx="1071538" cy="1015151"/>
            <a:chOff x="0" y="0"/>
            <a:chExt cx="1357290" cy="1285866"/>
          </a:xfrm>
        </p:grpSpPr>
        <p:pic>
          <p:nvPicPr>
            <p:cNvPr id="4" name="Picture 3" descr="LOGO UNINDRA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357290" cy="963238"/>
            </a:xfrm>
            <a:prstGeom prst="rect">
              <a:avLst/>
            </a:prstGeom>
          </p:spPr>
        </p:pic>
        <p:pic>
          <p:nvPicPr>
            <p:cNvPr id="26" name="Picture 25" descr="Unindra 2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14314" y="920750"/>
              <a:ext cx="1000100" cy="365116"/>
            </a:xfrm>
            <a:prstGeom prst="rect">
              <a:avLst/>
            </a:prstGeom>
          </p:spPr>
        </p:pic>
      </p:grpSp>
      <p:sp>
        <p:nvSpPr>
          <p:cNvPr id="32" name="Rectangle 31"/>
          <p:cNvSpPr/>
          <p:nvPr/>
        </p:nvSpPr>
        <p:spPr>
          <a:xfrm>
            <a:off x="2857488" y="4804946"/>
            <a:ext cx="371477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dirty="0" err="1" smtClean="0">
                <a:ln w="10160">
                  <a:noFill/>
                  <a:prstDash val="solid"/>
                </a:ln>
              </a:rPr>
              <a:t>Pendidikan</a:t>
            </a:r>
            <a:r>
              <a:rPr lang="en-US" sz="1600" dirty="0" smtClean="0">
                <a:ln w="10160">
                  <a:noFill/>
                  <a:prstDash val="solid"/>
                </a:ln>
              </a:rPr>
              <a:t> Agama Islam</a:t>
            </a:r>
            <a:endParaRPr lang="en-US" sz="1600" dirty="0">
              <a:ln w="10160">
                <a:noFill/>
                <a:prstDash val="solid"/>
              </a:ln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566917" y="63663"/>
            <a:ext cx="6259748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r"/>
            <a:r>
              <a:rPr lang="en-US" altLang="en-US" sz="3000" dirty="0" err="1">
                <a:solidFill>
                  <a:schemeClr val="bg1"/>
                </a:solidFill>
                <a:latin typeface="Arial Black" pitchFamily="34" charset="0"/>
              </a:rPr>
              <a:t>Siyasah</a:t>
            </a:r>
            <a:r>
              <a:rPr lang="en-US" altLang="en-US" sz="3000" dirty="0">
                <a:solidFill>
                  <a:schemeClr val="bg1"/>
                </a:solidFill>
                <a:latin typeface="Arial Black" pitchFamily="34" charset="0"/>
              </a:rPr>
              <a:t> </a:t>
            </a:r>
            <a:r>
              <a:rPr lang="en-US" altLang="en-US" sz="3000" dirty="0" err="1">
                <a:solidFill>
                  <a:schemeClr val="bg1"/>
                </a:solidFill>
                <a:latin typeface="Arial Black" pitchFamily="34" charset="0"/>
              </a:rPr>
              <a:t>Dusturiyah</a:t>
            </a:r>
            <a:r>
              <a:rPr lang="en-US" altLang="en-US" sz="3000" dirty="0">
                <a:solidFill>
                  <a:schemeClr val="bg1"/>
                </a:solidFill>
                <a:latin typeface="Arial Black" pitchFamily="34" charset="0"/>
              </a:rPr>
              <a:t> (</a:t>
            </a:r>
            <a:r>
              <a:rPr lang="en-US" altLang="en-US" sz="3000" dirty="0" err="1">
                <a:solidFill>
                  <a:schemeClr val="bg1"/>
                </a:solidFill>
                <a:latin typeface="Arial Black" pitchFamily="34" charset="0"/>
              </a:rPr>
              <a:t>Lanjutan</a:t>
            </a:r>
            <a:r>
              <a:rPr lang="en-US" altLang="en-US" sz="3000" dirty="0">
                <a:solidFill>
                  <a:schemeClr val="bg1"/>
                </a:solidFill>
                <a:latin typeface="Arial Black" pitchFamily="34" charset="0"/>
              </a:rPr>
              <a:t>)</a:t>
            </a:r>
            <a:endParaRPr lang="en-US" sz="3000" b="1" dirty="0">
              <a:ln w="10160">
                <a:noFill/>
                <a:prstDash val="solid"/>
              </a:ln>
              <a:solidFill>
                <a:schemeClr val="bg1"/>
              </a:solidFill>
              <a:latin typeface="Arial Black" pitchFamily="34" charset="0"/>
            </a:endParaRPr>
          </a:p>
        </p:txBody>
      </p:sp>
      <p:graphicFrame>
        <p:nvGraphicFramePr>
          <p:cNvPr id="31" name="Content Placeholder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0429481"/>
              </p:ext>
            </p:extLst>
          </p:nvPr>
        </p:nvGraphicFramePr>
        <p:xfrm>
          <a:off x="1318544" y="1297079"/>
          <a:ext cx="6923112" cy="34507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2068577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1351</TotalTime>
  <Words>730</Words>
  <Application>Microsoft Office PowerPoint</Application>
  <PresentationFormat>On-screen Show (16:9)</PresentationFormat>
  <Paragraphs>125</Paragraphs>
  <Slides>15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Randi Ramliyana</dc:creator>
  <cp:lastModifiedBy>ismail - [2010]</cp:lastModifiedBy>
  <cp:revision>128</cp:revision>
  <dcterms:created xsi:type="dcterms:W3CDTF">2022-09-03T23:08:24Z</dcterms:created>
  <dcterms:modified xsi:type="dcterms:W3CDTF">2023-08-13T02:57:35Z</dcterms:modified>
</cp:coreProperties>
</file>