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82" r:id="rId4"/>
    <p:sldId id="281" r:id="rId5"/>
    <p:sldId id="312" r:id="rId6"/>
    <p:sldId id="307" r:id="rId7"/>
    <p:sldId id="305" r:id="rId8"/>
    <p:sldId id="313" r:id="rId9"/>
    <p:sldId id="314" r:id="rId10"/>
    <p:sldId id="272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7F"/>
    <a:srgbClr val="FF2D87"/>
    <a:srgbClr val="FF007F"/>
    <a:srgbClr val="006498"/>
    <a:srgbClr val="FF57D2"/>
    <a:srgbClr val="004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157" autoAdjust="0"/>
  </p:normalViewPr>
  <p:slideViewPr>
    <p:cSldViewPr>
      <p:cViewPr>
        <p:scale>
          <a:sx n="100" d="100"/>
          <a:sy n="100" d="100"/>
        </p:scale>
        <p:origin x="-246" y="-17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06FBF0-82A7-4115-B46D-7AB11AB6D88C}" type="doc">
      <dgm:prSet loTypeId="urn:microsoft.com/office/officeart/2005/8/layout/vProcess5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639008-0E60-4BB1-946F-995683C05E3F}">
      <dgm:prSet/>
      <dgm:spPr/>
      <dgm:t>
        <a:bodyPr/>
        <a:lstStyle/>
        <a:p>
          <a:pPr algn="just"/>
          <a:r>
            <a:rPr lang="en-US" dirty="0" err="1" smtClean="0">
              <a:latin typeface="+mn-lt"/>
            </a:rPr>
            <a:t>Menurut</a:t>
          </a:r>
          <a:r>
            <a:rPr lang="en-US" dirty="0" smtClean="0">
              <a:latin typeface="+mn-lt"/>
            </a:rPr>
            <a:t> JAN MATERSON (KOMISI HAM PBB), HAM </a:t>
          </a:r>
          <a:r>
            <a:rPr lang="en-US" dirty="0" err="1" smtClean="0">
              <a:latin typeface="+mn-lt"/>
            </a:rPr>
            <a:t>adalah</a:t>
          </a:r>
          <a:r>
            <a:rPr lang="en-US" dirty="0" smtClean="0">
              <a:latin typeface="+mn-lt"/>
            </a:rPr>
            <a:t> </a:t>
          </a:r>
          <a:r>
            <a:rPr lang="en-US" dirty="0" err="1" smtClean="0">
              <a:latin typeface="+mn-lt"/>
            </a:rPr>
            <a:t>hak</a:t>
          </a:r>
          <a:r>
            <a:rPr lang="en-US" dirty="0" smtClean="0">
              <a:latin typeface="+mn-lt"/>
            </a:rPr>
            <a:t> yang </a:t>
          </a:r>
          <a:r>
            <a:rPr lang="en-US" dirty="0" err="1" smtClean="0">
              <a:latin typeface="+mn-lt"/>
            </a:rPr>
            <a:t>melekat</a:t>
          </a:r>
          <a:r>
            <a:rPr lang="en-US" dirty="0" smtClean="0">
              <a:latin typeface="+mn-lt"/>
            </a:rPr>
            <a:t> </a:t>
          </a:r>
          <a:r>
            <a:rPr lang="en-US" dirty="0" err="1" smtClean="0">
              <a:latin typeface="+mn-lt"/>
            </a:rPr>
            <a:t>pada</a:t>
          </a:r>
          <a:r>
            <a:rPr lang="en-US" dirty="0" smtClean="0">
              <a:latin typeface="+mn-lt"/>
            </a:rPr>
            <a:t> </a:t>
          </a:r>
          <a:r>
            <a:rPr lang="en-US" dirty="0" err="1" smtClean="0">
              <a:latin typeface="+mn-lt"/>
            </a:rPr>
            <a:t>diri</a:t>
          </a:r>
          <a:r>
            <a:rPr lang="en-US" dirty="0" smtClean="0">
              <a:latin typeface="+mn-lt"/>
            </a:rPr>
            <a:t> </a:t>
          </a:r>
          <a:r>
            <a:rPr lang="en-US" dirty="0" err="1" smtClean="0">
              <a:latin typeface="+mn-lt"/>
            </a:rPr>
            <a:t>manusia</a:t>
          </a:r>
          <a:r>
            <a:rPr lang="en-US" dirty="0" smtClean="0">
              <a:latin typeface="+mn-lt"/>
            </a:rPr>
            <a:t> yang </a:t>
          </a:r>
          <a:r>
            <a:rPr lang="en-US" dirty="0" err="1" smtClean="0">
              <a:latin typeface="+mn-lt"/>
            </a:rPr>
            <a:t>tanpanya</a:t>
          </a:r>
          <a:r>
            <a:rPr lang="en-US" dirty="0" smtClean="0">
              <a:latin typeface="+mn-lt"/>
            </a:rPr>
            <a:t> </a:t>
          </a:r>
          <a:r>
            <a:rPr lang="en-US" dirty="0" err="1" smtClean="0">
              <a:latin typeface="+mn-lt"/>
            </a:rPr>
            <a:t>manusia</a:t>
          </a:r>
          <a:r>
            <a:rPr lang="en-US" dirty="0" smtClean="0">
              <a:latin typeface="+mn-lt"/>
            </a:rPr>
            <a:t> </a:t>
          </a:r>
          <a:r>
            <a:rPr lang="en-US" dirty="0" err="1" smtClean="0">
              <a:latin typeface="+mn-lt"/>
            </a:rPr>
            <a:t>mustahil</a:t>
          </a:r>
          <a:r>
            <a:rPr lang="en-US" dirty="0" smtClean="0">
              <a:latin typeface="+mn-lt"/>
            </a:rPr>
            <a:t> </a:t>
          </a:r>
          <a:r>
            <a:rPr lang="en-US" dirty="0" err="1" smtClean="0">
              <a:latin typeface="+mn-lt"/>
            </a:rPr>
            <a:t>hidup</a:t>
          </a:r>
          <a:endParaRPr lang="en-US" dirty="0">
            <a:latin typeface="+mn-lt"/>
          </a:endParaRPr>
        </a:p>
      </dgm:t>
    </dgm:pt>
    <dgm:pt modelId="{5A9C77DB-F599-4AD5-B1A4-478031887FF9}" type="parTrans" cxnId="{FE5AABEB-EE94-4CE6-90EB-9716858208F1}">
      <dgm:prSet/>
      <dgm:spPr/>
      <dgm:t>
        <a:bodyPr/>
        <a:lstStyle/>
        <a:p>
          <a:endParaRPr lang="en-US"/>
        </a:p>
      </dgm:t>
    </dgm:pt>
    <dgm:pt modelId="{28C3DB10-22B0-4239-ACE5-C1482C0D7BEB}" type="sibTrans" cxnId="{FE5AABEB-EE94-4CE6-90EB-9716858208F1}">
      <dgm:prSet/>
      <dgm:spPr/>
      <dgm:t>
        <a:bodyPr/>
        <a:lstStyle/>
        <a:p>
          <a:endParaRPr lang="en-US"/>
        </a:p>
      </dgm:t>
    </dgm:pt>
    <dgm:pt modelId="{9129270C-0680-4A18-825E-8AADD76620AF}">
      <dgm:prSet custT="1"/>
      <dgm:spPr/>
      <dgm:t>
        <a:bodyPr/>
        <a:lstStyle/>
        <a:p>
          <a:pPr algn="just"/>
          <a:r>
            <a:rPr lang="en-US" sz="1600" smtClean="0">
              <a:latin typeface="+mn-lt"/>
            </a:rPr>
            <a:t>Menurut ABU A’LA AL-MAUDUDI, HAM adalah Hak kodrati yang dianugrahkan Allah SWT kepada manausia yang tidak dapat dicabut atau dikurangi oleh kekuasaan atau badan hukum. </a:t>
          </a:r>
          <a:endParaRPr lang="en-US" sz="1600" dirty="0">
            <a:latin typeface="+mn-lt"/>
          </a:endParaRPr>
        </a:p>
      </dgm:t>
    </dgm:pt>
    <dgm:pt modelId="{5F96AA81-75BA-424C-BAD0-40C04F5676D2}" type="parTrans" cxnId="{8CB85850-87BA-4CAB-A4EC-FC0C9B0B2DB5}">
      <dgm:prSet/>
      <dgm:spPr/>
      <dgm:t>
        <a:bodyPr/>
        <a:lstStyle/>
        <a:p>
          <a:endParaRPr lang="en-US"/>
        </a:p>
      </dgm:t>
    </dgm:pt>
    <dgm:pt modelId="{4BF94C18-FF38-4EE1-B606-9C132AD60653}" type="sibTrans" cxnId="{8CB85850-87BA-4CAB-A4EC-FC0C9B0B2DB5}">
      <dgm:prSet/>
      <dgm:spPr/>
      <dgm:t>
        <a:bodyPr/>
        <a:lstStyle/>
        <a:p>
          <a:endParaRPr lang="en-US"/>
        </a:p>
      </dgm:t>
    </dgm:pt>
    <dgm:pt modelId="{13AEDC03-3A16-405F-B66F-A2EA87D608B9}">
      <dgm:prSet custT="1"/>
      <dgm:spPr/>
      <dgm:t>
        <a:bodyPr/>
        <a:lstStyle/>
        <a:p>
          <a:pPr algn="just"/>
          <a:r>
            <a:rPr lang="en-US" sz="1800" smtClean="0">
              <a:latin typeface="+mn-lt"/>
            </a:rPr>
            <a:t>HAM dalam pandangan Islam diakui bersifat teosentris (segala sesuatunya dipusatkan / dikembalikan pada tuhan),</a:t>
          </a:r>
          <a:endParaRPr lang="en-US" sz="1800" dirty="0">
            <a:latin typeface="+mn-lt"/>
          </a:endParaRPr>
        </a:p>
      </dgm:t>
    </dgm:pt>
    <dgm:pt modelId="{574E710F-886A-4E7A-BF80-9398F03404DC}" type="parTrans" cxnId="{F9387CA3-4024-4359-BB06-6536D7DB0ACF}">
      <dgm:prSet/>
      <dgm:spPr/>
      <dgm:t>
        <a:bodyPr/>
        <a:lstStyle/>
        <a:p>
          <a:endParaRPr lang="en-US"/>
        </a:p>
      </dgm:t>
    </dgm:pt>
    <dgm:pt modelId="{9C26F895-DFFA-4F89-957C-9D0A8B413C0E}" type="sibTrans" cxnId="{F9387CA3-4024-4359-BB06-6536D7DB0ACF}">
      <dgm:prSet/>
      <dgm:spPr/>
      <dgm:t>
        <a:bodyPr/>
        <a:lstStyle/>
        <a:p>
          <a:endParaRPr lang="en-US"/>
        </a:p>
      </dgm:t>
    </dgm:pt>
    <dgm:pt modelId="{84F454D1-4281-485D-8865-4C8D80180672}">
      <dgm:prSet custT="1"/>
      <dgm:spPr/>
      <dgm:t>
        <a:bodyPr/>
        <a:lstStyle/>
        <a:p>
          <a:pPr algn="just"/>
          <a:r>
            <a:rPr lang="en-US" sz="1800" dirty="0" err="1" smtClean="0">
              <a:latin typeface="+mn-lt"/>
            </a:rPr>
            <a:t>Kewajiban</a:t>
          </a:r>
          <a:r>
            <a:rPr lang="en-US" sz="1800" dirty="0" smtClean="0">
              <a:latin typeface="+mn-lt"/>
            </a:rPr>
            <a:t> yang </a:t>
          </a:r>
          <a:r>
            <a:rPr lang="en-US" sz="1800" dirty="0" err="1" smtClean="0">
              <a:latin typeface="+mn-lt"/>
            </a:rPr>
            <a:t>dibebankan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kepada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manusia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itu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sendiri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terbagi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dalam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dua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kategori</a:t>
          </a:r>
          <a:r>
            <a:rPr lang="en-US" sz="1800" dirty="0" smtClean="0">
              <a:latin typeface="+mn-lt"/>
            </a:rPr>
            <a:t>: </a:t>
          </a:r>
          <a:r>
            <a:rPr lang="en-US" sz="1800" dirty="0" err="1" smtClean="0">
              <a:latin typeface="+mn-lt"/>
            </a:rPr>
            <a:t>huququllah</a:t>
          </a:r>
          <a:r>
            <a:rPr lang="en-US" sz="1800" dirty="0" smtClean="0">
              <a:latin typeface="+mn-lt"/>
            </a:rPr>
            <a:t> (</a:t>
          </a:r>
          <a:r>
            <a:rPr lang="en-US" sz="1800" dirty="0" err="1" smtClean="0">
              <a:latin typeface="+mn-lt"/>
            </a:rPr>
            <a:t>memenuhi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hak-hak</a:t>
          </a:r>
          <a:r>
            <a:rPr lang="en-US" sz="1800" dirty="0" smtClean="0">
              <a:latin typeface="+mn-lt"/>
            </a:rPr>
            <a:t> Allah), </a:t>
          </a:r>
          <a:r>
            <a:rPr lang="en-US" sz="1800" dirty="0" err="1" smtClean="0">
              <a:latin typeface="+mn-lt"/>
            </a:rPr>
            <a:t>dan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huququl</a:t>
          </a:r>
          <a:r>
            <a:rPr lang="en-US" sz="1800" dirty="0" smtClean="0">
              <a:latin typeface="+mn-lt"/>
            </a:rPr>
            <a:t> ‘</a:t>
          </a:r>
          <a:r>
            <a:rPr lang="en-US" sz="1800" dirty="0" err="1" smtClean="0">
              <a:latin typeface="+mn-lt"/>
            </a:rPr>
            <a:t>ibad</a:t>
          </a:r>
          <a:r>
            <a:rPr lang="en-US" sz="1800" dirty="0" smtClean="0">
              <a:latin typeface="+mn-lt"/>
            </a:rPr>
            <a:t> (</a:t>
          </a:r>
          <a:r>
            <a:rPr lang="en-US" sz="1800" dirty="0" err="1" smtClean="0">
              <a:latin typeface="+mn-lt"/>
            </a:rPr>
            <a:t>memenuhi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hak-hak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manusia</a:t>
          </a:r>
          <a:r>
            <a:rPr lang="en-US" sz="1800" dirty="0" smtClean="0">
              <a:latin typeface="+mn-lt"/>
            </a:rPr>
            <a:t>).</a:t>
          </a:r>
          <a:endParaRPr lang="en-US" sz="1800" dirty="0">
            <a:latin typeface="+mn-lt"/>
          </a:endParaRPr>
        </a:p>
      </dgm:t>
    </dgm:pt>
    <dgm:pt modelId="{EE993099-92AE-4E39-8363-47BB75959818}" type="parTrans" cxnId="{9E37ED7B-96FE-4514-83ED-3396C1C1D20C}">
      <dgm:prSet/>
      <dgm:spPr/>
      <dgm:t>
        <a:bodyPr/>
        <a:lstStyle/>
        <a:p>
          <a:endParaRPr lang="en-US"/>
        </a:p>
      </dgm:t>
    </dgm:pt>
    <dgm:pt modelId="{C21F18DD-31E8-4F84-AF43-C9B2E5425772}" type="sibTrans" cxnId="{9E37ED7B-96FE-4514-83ED-3396C1C1D20C}">
      <dgm:prSet/>
      <dgm:spPr/>
      <dgm:t>
        <a:bodyPr/>
        <a:lstStyle/>
        <a:p>
          <a:endParaRPr lang="en-US"/>
        </a:p>
      </dgm:t>
    </dgm:pt>
    <dgm:pt modelId="{5FA5A49C-A57F-428F-A4DF-968317A2790B}" type="pres">
      <dgm:prSet presAssocID="{D906FBF0-82A7-4115-B46D-7AB11AB6D88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FCDE26F-C231-43D7-93F8-7893DC22B10F}" type="pres">
      <dgm:prSet presAssocID="{D906FBF0-82A7-4115-B46D-7AB11AB6D88C}" presName="dummyMaxCanvas" presStyleCnt="0">
        <dgm:presLayoutVars/>
      </dgm:prSet>
      <dgm:spPr/>
      <dgm:t>
        <a:bodyPr/>
        <a:lstStyle/>
        <a:p>
          <a:endParaRPr lang="en-US"/>
        </a:p>
      </dgm:t>
    </dgm:pt>
    <dgm:pt modelId="{87FCAB85-7AB2-4ABA-86C7-3E6460E3B2D3}" type="pres">
      <dgm:prSet presAssocID="{D906FBF0-82A7-4115-B46D-7AB11AB6D88C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AF175E-1579-4AC3-9118-C4E1A5A2C950}" type="pres">
      <dgm:prSet presAssocID="{D906FBF0-82A7-4115-B46D-7AB11AB6D88C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AC9CCA-9363-465C-8D8D-12ECA4C8A77F}" type="pres">
      <dgm:prSet presAssocID="{D906FBF0-82A7-4115-B46D-7AB11AB6D88C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147342-3A33-4D63-B971-CB05C4040263}" type="pres">
      <dgm:prSet presAssocID="{D906FBF0-82A7-4115-B46D-7AB11AB6D88C}" presName="FourNodes_4" presStyleLbl="node1" presStyleIdx="3" presStyleCnt="4" custScaleY="1298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01E3B7-2A59-4E3D-B786-AFF6EF9E5B70}" type="pres">
      <dgm:prSet presAssocID="{D906FBF0-82A7-4115-B46D-7AB11AB6D88C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18CCE9-9B01-4A44-8F90-A3802A7948D0}" type="pres">
      <dgm:prSet presAssocID="{D906FBF0-82A7-4115-B46D-7AB11AB6D88C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B51B03-2907-4413-B8FF-424653E6E5B9}" type="pres">
      <dgm:prSet presAssocID="{D906FBF0-82A7-4115-B46D-7AB11AB6D88C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A1D1BC-138D-45D4-8138-0344ED98D326}" type="pres">
      <dgm:prSet presAssocID="{D906FBF0-82A7-4115-B46D-7AB11AB6D88C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201985-A96E-42A1-BD2F-CE26236AC791}" type="pres">
      <dgm:prSet presAssocID="{D906FBF0-82A7-4115-B46D-7AB11AB6D88C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5966FB-BD5C-402B-BCFF-52C8A1A417D1}" type="pres">
      <dgm:prSet presAssocID="{D906FBF0-82A7-4115-B46D-7AB11AB6D88C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BBCDF0-AD2F-4381-AB36-8884103C256A}" type="pres">
      <dgm:prSet presAssocID="{D906FBF0-82A7-4115-B46D-7AB11AB6D88C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9159140-A409-48BE-8264-FF42F2A53877}" type="presOf" srcId="{84F454D1-4281-485D-8865-4C8D80180672}" destId="{4BBBCDF0-AD2F-4381-AB36-8884103C256A}" srcOrd="1" destOrd="0" presId="urn:microsoft.com/office/officeart/2005/8/layout/vProcess5"/>
    <dgm:cxn modelId="{BC31E618-6509-4055-9CE6-296D9AF3B2FF}" type="presOf" srcId="{9129270C-0680-4A18-825E-8AADD76620AF}" destId="{63201985-A96E-42A1-BD2F-CE26236AC791}" srcOrd="1" destOrd="0" presId="urn:microsoft.com/office/officeart/2005/8/layout/vProcess5"/>
    <dgm:cxn modelId="{9E37ED7B-96FE-4514-83ED-3396C1C1D20C}" srcId="{D906FBF0-82A7-4115-B46D-7AB11AB6D88C}" destId="{84F454D1-4281-485D-8865-4C8D80180672}" srcOrd="3" destOrd="0" parTransId="{EE993099-92AE-4E39-8363-47BB75959818}" sibTransId="{C21F18DD-31E8-4F84-AF43-C9B2E5425772}"/>
    <dgm:cxn modelId="{FE5AABEB-EE94-4CE6-90EB-9716858208F1}" srcId="{D906FBF0-82A7-4115-B46D-7AB11AB6D88C}" destId="{DA639008-0E60-4BB1-946F-995683C05E3F}" srcOrd="0" destOrd="0" parTransId="{5A9C77DB-F599-4AD5-B1A4-478031887FF9}" sibTransId="{28C3DB10-22B0-4239-ACE5-C1482C0D7BEB}"/>
    <dgm:cxn modelId="{EEFA93EC-6531-4795-8491-7BEE5EBCF279}" type="presOf" srcId="{13AEDC03-3A16-405F-B66F-A2EA87D608B9}" destId="{1AAC9CCA-9363-465C-8D8D-12ECA4C8A77F}" srcOrd="0" destOrd="0" presId="urn:microsoft.com/office/officeart/2005/8/layout/vProcess5"/>
    <dgm:cxn modelId="{DA6EA26C-B332-4CF1-BF33-8F2933B8F22C}" type="presOf" srcId="{D906FBF0-82A7-4115-B46D-7AB11AB6D88C}" destId="{5FA5A49C-A57F-428F-A4DF-968317A2790B}" srcOrd="0" destOrd="0" presId="urn:microsoft.com/office/officeart/2005/8/layout/vProcess5"/>
    <dgm:cxn modelId="{4DA90297-40A7-48F8-820D-D5F774ADC22B}" type="presOf" srcId="{9129270C-0680-4A18-825E-8AADD76620AF}" destId="{BCAF175E-1579-4AC3-9118-C4E1A5A2C950}" srcOrd="0" destOrd="0" presId="urn:microsoft.com/office/officeart/2005/8/layout/vProcess5"/>
    <dgm:cxn modelId="{38F7C717-17CB-4B44-AB4B-FBB74D09D577}" type="presOf" srcId="{28C3DB10-22B0-4239-ACE5-C1482C0D7BEB}" destId="{6301E3B7-2A59-4E3D-B786-AFF6EF9E5B70}" srcOrd="0" destOrd="0" presId="urn:microsoft.com/office/officeart/2005/8/layout/vProcess5"/>
    <dgm:cxn modelId="{19BC172E-530F-4BB0-A615-0D63C73E2EEE}" type="presOf" srcId="{DA639008-0E60-4BB1-946F-995683C05E3F}" destId="{C8A1D1BC-138D-45D4-8138-0344ED98D326}" srcOrd="1" destOrd="0" presId="urn:microsoft.com/office/officeart/2005/8/layout/vProcess5"/>
    <dgm:cxn modelId="{8CB85850-87BA-4CAB-A4EC-FC0C9B0B2DB5}" srcId="{D906FBF0-82A7-4115-B46D-7AB11AB6D88C}" destId="{9129270C-0680-4A18-825E-8AADD76620AF}" srcOrd="1" destOrd="0" parTransId="{5F96AA81-75BA-424C-BAD0-40C04F5676D2}" sibTransId="{4BF94C18-FF38-4EE1-B606-9C132AD60653}"/>
    <dgm:cxn modelId="{DF6AEC3E-0679-413C-ACAB-878EB7107479}" type="presOf" srcId="{13AEDC03-3A16-405F-B66F-A2EA87D608B9}" destId="{2B5966FB-BD5C-402B-BCFF-52C8A1A417D1}" srcOrd="1" destOrd="0" presId="urn:microsoft.com/office/officeart/2005/8/layout/vProcess5"/>
    <dgm:cxn modelId="{D02C293C-9882-4B0D-9243-1E8BA8897278}" type="presOf" srcId="{84F454D1-4281-485D-8865-4C8D80180672}" destId="{DF147342-3A33-4D63-B971-CB05C4040263}" srcOrd="0" destOrd="0" presId="urn:microsoft.com/office/officeart/2005/8/layout/vProcess5"/>
    <dgm:cxn modelId="{F9387CA3-4024-4359-BB06-6536D7DB0ACF}" srcId="{D906FBF0-82A7-4115-B46D-7AB11AB6D88C}" destId="{13AEDC03-3A16-405F-B66F-A2EA87D608B9}" srcOrd="2" destOrd="0" parTransId="{574E710F-886A-4E7A-BF80-9398F03404DC}" sibTransId="{9C26F895-DFFA-4F89-957C-9D0A8B413C0E}"/>
    <dgm:cxn modelId="{0DAE6478-B3E5-4938-8911-068165980CE9}" type="presOf" srcId="{9C26F895-DFFA-4F89-957C-9D0A8B413C0E}" destId="{E3B51B03-2907-4413-B8FF-424653E6E5B9}" srcOrd="0" destOrd="0" presId="urn:microsoft.com/office/officeart/2005/8/layout/vProcess5"/>
    <dgm:cxn modelId="{3D9D6A70-BE42-4CD3-BCF9-E8B49DF88DF6}" type="presOf" srcId="{DA639008-0E60-4BB1-946F-995683C05E3F}" destId="{87FCAB85-7AB2-4ABA-86C7-3E6460E3B2D3}" srcOrd="0" destOrd="0" presId="urn:microsoft.com/office/officeart/2005/8/layout/vProcess5"/>
    <dgm:cxn modelId="{461C5DF6-86C1-4556-9B2D-BB82C7484D6E}" type="presOf" srcId="{4BF94C18-FF38-4EE1-B606-9C132AD60653}" destId="{2D18CCE9-9B01-4A44-8F90-A3802A7948D0}" srcOrd="0" destOrd="0" presId="urn:microsoft.com/office/officeart/2005/8/layout/vProcess5"/>
    <dgm:cxn modelId="{BB5A1E22-9A70-4D06-AF6E-E81B01A32BCB}" type="presParOf" srcId="{5FA5A49C-A57F-428F-A4DF-968317A2790B}" destId="{FFCDE26F-C231-43D7-93F8-7893DC22B10F}" srcOrd="0" destOrd="0" presId="urn:microsoft.com/office/officeart/2005/8/layout/vProcess5"/>
    <dgm:cxn modelId="{E99A6665-0A2C-43B9-834A-AFD91E64E229}" type="presParOf" srcId="{5FA5A49C-A57F-428F-A4DF-968317A2790B}" destId="{87FCAB85-7AB2-4ABA-86C7-3E6460E3B2D3}" srcOrd="1" destOrd="0" presId="urn:microsoft.com/office/officeart/2005/8/layout/vProcess5"/>
    <dgm:cxn modelId="{8124B8BD-BFEF-4689-AD4F-13ABA063CDE6}" type="presParOf" srcId="{5FA5A49C-A57F-428F-A4DF-968317A2790B}" destId="{BCAF175E-1579-4AC3-9118-C4E1A5A2C950}" srcOrd="2" destOrd="0" presId="urn:microsoft.com/office/officeart/2005/8/layout/vProcess5"/>
    <dgm:cxn modelId="{ABB41F16-12CA-4C07-A105-249EE2ABD93A}" type="presParOf" srcId="{5FA5A49C-A57F-428F-A4DF-968317A2790B}" destId="{1AAC9CCA-9363-465C-8D8D-12ECA4C8A77F}" srcOrd="3" destOrd="0" presId="urn:microsoft.com/office/officeart/2005/8/layout/vProcess5"/>
    <dgm:cxn modelId="{8A4026F5-9E11-4462-9EEF-4D3358AEF544}" type="presParOf" srcId="{5FA5A49C-A57F-428F-A4DF-968317A2790B}" destId="{DF147342-3A33-4D63-B971-CB05C4040263}" srcOrd="4" destOrd="0" presId="urn:microsoft.com/office/officeart/2005/8/layout/vProcess5"/>
    <dgm:cxn modelId="{7A51F059-3C41-4133-B0BA-D939EEBCA586}" type="presParOf" srcId="{5FA5A49C-A57F-428F-A4DF-968317A2790B}" destId="{6301E3B7-2A59-4E3D-B786-AFF6EF9E5B70}" srcOrd="5" destOrd="0" presId="urn:microsoft.com/office/officeart/2005/8/layout/vProcess5"/>
    <dgm:cxn modelId="{2E61D690-E1AF-4377-8CF4-F4B61970BD63}" type="presParOf" srcId="{5FA5A49C-A57F-428F-A4DF-968317A2790B}" destId="{2D18CCE9-9B01-4A44-8F90-A3802A7948D0}" srcOrd="6" destOrd="0" presId="urn:microsoft.com/office/officeart/2005/8/layout/vProcess5"/>
    <dgm:cxn modelId="{BEAA9193-500C-46D3-A97B-6EFE77A20F13}" type="presParOf" srcId="{5FA5A49C-A57F-428F-A4DF-968317A2790B}" destId="{E3B51B03-2907-4413-B8FF-424653E6E5B9}" srcOrd="7" destOrd="0" presId="urn:microsoft.com/office/officeart/2005/8/layout/vProcess5"/>
    <dgm:cxn modelId="{79C0A56D-88C4-4DE6-90D3-D67A5EF7770F}" type="presParOf" srcId="{5FA5A49C-A57F-428F-A4DF-968317A2790B}" destId="{C8A1D1BC-138D-45D4-8138-0344ED98D326}" srcOrd="8" destOrd="0" presId="urn:microsoft.com/office/officeart/2005/8/layout/vProcess5"/>
    <dgm:cxn modelId="{22829767-9823-4D2F-B0DA-BD3532908F52}" type="presParOf" srcId="{5FA5A49C-A57F-428F-A4DF-968317A2790B}" destId="{63201985-A96E-42A1-BD2F-CE26236AC791}" srcOrd="9" destOrd="0" presId="urn:microsoft.com/office/officeart/2005/8/layout/vProcess5"/>
    <dgm:cxn modelId="{C2E69251-7BDE-44D8-A4D6-5C4223E7A0B7}" type="presParOf" srcId="{5FA5A49C-A57F-428F-A4DF-968317A2790B}" destId="{2B5966FB-BD5C-402B-BCFF-52C8A1A417D1}" srcOrd="10" destOrd="0" presId="urn:microsoft.com/office/officeart/2005/8/layout/vProcess5"/>
    <dgm:cxn modelId="{F7E91FB9-8541-4912-9558-52CCA74E47CA}" type="presParOf" srcId="{5FA5A49C-A57F-428F-A4DF-968317A2790B}" destId="{4BBBCDF0-AD2F-4381-AB36-8884103C256A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027E3F-1FA4-4BD9-B39B-EB9FA88D5DE3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E94672-E052-458A-9E17-9D5D97E7F278}">
      <dgm:prSet phldrT="[Text]" custT="1"/>
      <dgm:spPr/>
      <dgm:t>
        <a:bodyPr/>
        <a:lstStyle/>
        <a:p>
          <a:pPr algn="just"/>
          <a:r>
            <a:rPr lang="en-US" sz="2000" dirty="0" err="1" smtClean="0">
              <a:latin typeface="+mn-lt"/>
            </a:rPr>
            <a:t>Melindungi</a:t>
          </a:r>
          <a:r>
            <a:rPr lang="en-US" sz="2000" dirty="0" smtClean="0">
              <a:latin typeface="+mn-lt"/>
            </a:rPr>
            <a:t> hak </a:t>
          </a:r>
          <a:r>
            <a:rPr lang="en-US" sz="2000" dirty="0" err="1" smtClean="0">
              <a:latin typeface="+mn-lt"/>
            </a:rPr>
            <a:t>hak</a:t>
          </a:r>
          <a:r>
            <a:rPr lang="en-US" sz="2000" dirty="0" smtClean="0">
              <a:latin typeface="+mn-lt"/>
            </a:rPr>
            <a:t> </a:t>
          </a:r>
          <a:r>
            <a:rPr lang="en-US" sz="2000" dirty="0" err="1" smtClean="0">
              <a:latin typeface="+mn-lt"/>
            </a:rPr>
            <a:t>rakyat</a:t>
          </a:r>
          <a:endParaRPr lang="en-US" sz="2000" dirty="0">
            <a:latin typeface="+mn-lt"/>
          </a:endParaRPr>
        </a:p>
      </dgm:t>
    </dgm:pt>
    <dgm:pt modelId="{1C2E7413-6A90-49CB-B15F-A5BA226526D7}" type="parTrans" cxnId="{833C3F18-FDAA-4BF0-9EDF-557DD6AE2628}">
      <dgm:prSet/>
      <dgm:spPr/>
      <dgm:t>
        <a:bodyPr/>
        <a:lstStyle/>
        <a:p>
          <a:endParaRPr lang="en-US"/>
        </a:p>
      </dgm:t>
    </dgm:pt>
    <dgm:pt modelId="{46C8C4A0-D4D4-443A-A052-9729C0AA7C39}" type="sibTrans" cxnId="{833C3F18-FDAA-4BF0-9EDF-557DD6AE2628}">
      <dgm:prSet/>
      <dgm:spPr/>
      <dgm:t>
        <a:bodyPr/>
        <a:lstStyle/>
        <a:p>
          <a:endParaRPr lang="en-US"/>
        </a:p>
      </dgm:t>
    </dgm:pt>
    <dgm:pt modelId="{96478C94-D717-42EC-8A16-3B850A4D8636}">
      <dgm:prSet phldrT="[Text]" custT="1"/>
      <dgm:spPr/>
      <dgm:t>
        <a:bodyPr/>
        <a:lstStyle/>
        <a:p>
          <a:pPr algn="just"/>
          <a:r>
            <a:rPr lang="en-US" sz="2000" dirty="0" smtClean="0">
              <a:latin typeface="+mn-lt"/>
            </a:rPr>
            <a:t>Usaha </a:t>
          </a:r>
          <a:r>
            <a:rPr lang="en-US" sz="2000" dirty="0" err="1" smtClean="0">
              <a:latin typeface="+mn-lt"/>
            </a:rPr>
            <a:t>pemberdayaan</a:t>
          </a:r>
          <a:r>
            <a:rPr lang="en-US" sz="2000" dirty="0" smtClean="0">
              <a:latin typeface="+mn-lt"/>
            </a:rPr>
            <a:t> </a:t>
          </a:r>
          <a:r>
            <a:rPr lang="en-US" sz="2000" dirty="0" err="1" smtClean="0">
              <a:latin typeface="+mn-lt"/>
            </a:rPr>
            <a:t>konsep</a:t>
          </a:r>
          <a:r>
            <a:rPr lang="en-US" sz="2000" dirty="0" smtClean="0">
              <a:latin typeface="+mn-lt"/>
            </a:rPr>
            <a:t> Civil Society </a:t>
          </a:r>
          <a:r>
            <a:rPr lang="en-US" sz="2000" dirty="0" err="1" smtClean="0">
              <a:latin typeface="+mn-lt"/>
            </a:rPr>
            <a:t>dengan</a:t>
          </a:r>
          <a:r>
            <a:rPr lang="en-US" sz="2000" dirty="0" smtClean="0">
              <a:latin typeface="+mn-lt"/>
            </a:rPr>
            <a:t> </a:t>
          </a:r>
          <a:r>
            <a:rPr lang="en-US" sz="2000" dirty="0" err="1" smtClean="0">
              <a:latin typeface="+mn-lt"/>
            </a:rPr>
            <a:t>nilai</a:t>
          </a:r>
          <a:r>
            <a:rPr lang="en-US" sz="2000" dirty="0" smtClean="0">
              <a:latin typeface="+mn-lt"/>
            </a:rPr>
            <a:t> </a:t>
          </a:r>
          <a:r>
            <a:rPr lang="en-US" sz="2000" dirty="0" err="1" smtClean="0">
              <a:latin typeface="+mn-lt"/>
            </a:rPr>
            <a:t>nilai</a:t>
          </a:r>
          <a:r>
            <a:rPr lang="en-US" sz="2000" dirty="0" smtClean="0">
              <a:latin typeface="+mn-lt"/>
            </a:rPr>
            <a:t> </a:t>
          </a:r>
          <a:r>
            <a:rPr lang="en-US" sz="2000" dirty="0" err="1" smtClean="0">
              <a:latin typeface="+mn-lt"/>
            </a:rPr>
            <a:t>dasar</a:t>
          </a:r>
          <a:r>
            <a:rPr lang="en-US" sz="2000" dirty="0" smtClean="0">
              <a:latin typeface="+mn-lt"/>
            </a:rPr>
            <a:t> </a:t>
          </a:r>
          <a:r>
            <a:rPr lang="en-US" sz="2000" dirty="0" err="1" smtClean="0">
              <a:latin typeface="+mn-lt"/>
            </a:rPr>
            <a:t>persamaan</a:t>
          </a:r>
          <a:r>
            <a:rPr lang="en-US" sz="2000" dirty="0" smtClean="0">
              <a:latin typeface="+mn-lt"/>
            </a:rPr>
            <a:t>, </a:t>
          </a:r>
          <a:r>
            <a:rPr lang="en-US" sz="2000" dirty="0" err="1" smtClean="0">
              <a:latin typeface="+mn-lt"/>
            </a:rPr>
            <a:t>kebebasan</a:t>
          </a:r>
          <a:r>
            <a:rPr lang="en-US" sz="2000" dirty="0" smtClean="0">
              <a:latin typeface="+mn-lt"/>
            </a:rPr>
            <a:t> </a:t>
          </a:r>
          <a:r>
            <a:rPr lang="en-US" sz="2000" dirty="0" err="1" smtClean="0">
              <a:latin typeface="+mn-lt"/>
            </a:rPr>
            <a:t>dan</a:t>
          </a:r>
          <a:r>
            <a:rPr lang="en-US" sz="2000" dirty="0" smtClean="0">
              <a:latin typeface="+mn-lt"/>
            </a:rPr>
            <a:t> </a:t>
          </a:r>
          <a:r>
            <a:rPr lang="en-US" sz="2000" dirty="0" err="1" smtClean="0">
              <a:latin typeface="+mn-lt"/>
            </a:rPr>
            <a:t>keadilan</a:t>
          </a:r>
          <a:endParaRPr lang="en-US" sz="2000" dirty="0">
            <a:latin typeface="+mn-lt"/>
          </a:endParaRPr>
        </a:p>
      </dgm:t>
    </dgm:pt>
    <dgm:pt modelId="{2D7A8734-6237-440E-974F-58E0B44C180B}" type="parTrans" cxnId="{F5EA7A32-6077-404F-9625-E802F936D16B}">
      <dgm:prSet/>
      <dgm:spPr/>
      <dgm:t>
        <a:bodyPr/>
        <a:lstStyle/>
        <a:p>
          <a:endParaRPr lang="en-US"/>
        </a:p>
      </dgm:t>
    </dgm:pt>
    <dgm:pt modelId="{243D85FA-3D20-46B9-BFD1-3D0A477A447A}" type="sibTrans" cxnId="{F5EA7A32-6077-404F-9625-E802F936D16B}">
      <dgm:prSet/>
      <dgm:spPr/>
      <dgm:t>
        <a:bodyPr/>
        <a:lstStyle/>
        <a:p>
          <a:endParaRPr lang="en-US"/>
        </a:p>
      </dgm:t>
    </dgm:pt>
    <dgm:pt modelId="{BEA3F87D-7F57-4ACE-AB5E-2FF8C6738F35}">
      <dgm:prSet custT="1"/>
      <dgm:spPr/>
      <dgm:t>
        <a:bodyPr/>
        <a:lstStyle/>
        <a:p>
          <a:pPr algn="just"/>
          <a:r>
            <a:rPr lang="sv-SE" sz="2000" dirty="0" smtClean="0">
              <a:latin typeface="+mn-lt"/>
            </a:rPr>
            <a:t>Menjaga hubungan baik negara </a:t>
          </a:r>
          <a:r>
            <a:rPr lang="sv-SE" sz="2000" dirty="0" smtClean="0">
              <a:latin typeface="+mn-lt"/>
            </a:rPr>
            <a:t>dengan rakyat</a:t>
          </a:r>
          <a:endParaRPr lang="en-US" sz="2000" dirty="0">
            <a:latin typeface="+mn-lt"/>
          </a:endParaRPr>
        </a:p>
      </dgm:t>
    </dgm:pt>
    <dgm:pt modelId="{7ECCF74B-727F-442F-B5EF-5A376C97CF81}" type="parTrans" cxnId="{7C208023-E6DE-4F96-81A2-2B36F5CD469D}">
      <dgm:prSet/>
      <dgm:spPr/>
      <dgm:t>
        <a:bodyPr/>
        <a:lstStyle/>
        <a:p>
          <a:endParaRPr lang="en-US"/>
        </a:p>
      </dgm:t>
    </dgm:pt>
    <dgm:pt modelId="{21768407-56C5-4F21-9298-D0A3B722D31D}" type="sibTrans" cxnId="{7C208023-E6DE-4F96-81A2-2B36F5CD469D}">
      <dgm:prSet/>
      <dgm:spPr/>
      <dgm:t>
        <a:bodyPr/>
        <a:lstStyle/>
        <a:p>
          <a:endParaRPr lang="en-US"/>
        </a:p>
      </dgm:t>
    </dgm:pt>
    <dgm:pt modelId="{6DE86D72-62B2-4652-B002-3F78EBEDB6CF}" type="pres">
      <dgm:prSet presAssocID="{0E027E3F-1FA4-4BD9-B39B-EB9FA88D5DE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5581B4-CE9B-4FA5-BBD7-A29A42131856}" type="pres">
      <dgm:prSet presAssocID="{BEA3F87D-7F57-4ACE-AB5E-2FF8C6738F35}" presName="parentLin" presStyleCnt="0"/>
      <dgm:spPr/>
      <dgm:t>
        <a:bodyPr/>
        <a:lstStyle/>
        <a:p>
          <a:endParaRPr lang="en-US"/>
        </a:p>
      </dgm:t>
    </dgm:pt>
    <dgm:pt modelId="{1007FB26-A66A-4170-B716-3FB5C8D47EBE}" type="pres">
      <dgm:prSet presAssocID="{BEA3F87D-7F57-4ACE-AB5E-2FF8C6738F35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236554B1-7989-4E7F-8027-FE398E1562A2}" type="pres">
      <dgm:prSet presAssocID="{BEA3F87D-7F57-4ACE-AB5E-2FF8C6738F35}" presName="parentText" presStyleLbl="node1" presStyleIdx="0" presStyleCnt="3" custScaleY="51712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7FA17C-E4F9-4996-B3E6-75BD66137425}" type="pres">
      <dgm:prSet presAssocID="{BEA3F87D-7F57-4ACE-AB5E-2FF8C6738F35}" presName="negativeSpace" presStyleCnt="0"/>
      <dgm:spPr/>
      <dgm:t>
        <a:bodyPr/>
        <a:lstStyle/>
        <a:p>
          <a:endParaRPr lang="en-US"/>
        </a:p>
      </dgm:t>
    </dgm:pt>
    <dgm:pt modelId="{4EB9B2D6-CA52-4A4C-A2D1-B311C6898313}" type="pres">
      <dgm:prSet presAssocID="{BEA3F87D-7F57-4ACE-AB5E-2FF8C6738F35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18AF7B-287B-47C0-9735-A72E8DFA7F24}" type="pres">
      <dgm:prSet presAssocID="{21768407-56C5-4F21-9298-D0A3B722D31D}" presName="spaceBetweenRectangles" presStyleCnt="0"/>
      <dgm:spPr/>
      <dgm:t>
        <a:bodyPr/>
        <a:lstStyle/>
        <a:p>
          <a:endParaRPr lang="en-US"/>
        </a:p>
      </dgm:t>
    </dgm:pt>
    <dgm:pt modelId="{4ACDA829-13F5-4E4D-9135-5348570BAD8F}" type="pres">
      <dgm:prSet presAssocID="{06E94672-E052-458A-9E17-9D5D97E7F278}" presName="parentLin" presStyleCnt="0"/>
      <dgm:spPr/>
      <dgm:t>
        <a:bodyPr/>
        <a:lstStyle/>
        <a:p>
          <a:endParaRPr lang="en-US"/>
        </a:p>
      </dgm:t>
    </dgm:pt>
    <dgm:pt modelId="{B2C3E77C-F101-4935-B364-70C6AC28BB91}" type="pres">
      <dgm:prSet presAssocID="{06E94672-E052-458A-9E17-9D5D97E7F27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72EDBD35-386C-4809-B1A6-1A39ED14C828}" type="pres">
      <dgm:prSet presAssocID="{06E94672-E052-458A-9E17-9D5D97E7F278}" presName="parentText" presStyleLbl="node1" presStyleIdx="1" presStyleCnt="3" custScaleY="43109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EDF9E6-843B-46AC-B204-EF7B06FB360E}" type="pres">
      <dgm:prSet presAssocID="{06E94672-E052-458A-9E17-9D5D97E7F278}" presName="negativeSpace" presStyleCnt="0"/>
      <dgm:spPr/>
      <dgm:t>
        <a:bodyPr/>
        <a:lstStyle/>
        <a:p>
          <a:endParaRPr lang="en-US"/>
        </a:p>
      </dgm:t>
    </dgm:pt>
    <dgm:pt modelId="{0A24C3BE-01F5-4545-9320-0B0813F0312D}" type="pres">
      <dgm:prSet presAssocID="{06E94672-E052-458A-9E17-9D5D97E7F278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D9A561-951F-441F-B678-A132DEE62D95}" type="pres">
      <dgm:prSet presAssocID="{46C8C4A0-D4D4-443A-A052-9729C0AA7C39}" presName="spaceBetweenRectangles" presStyleCnt="0"/>
      <dgm:spPr/>
      <dgm:t>
        <a:bodyPr/>
        <a:lstStyle/>
        <a:p>
          <a:endParaRPr lang="en-US"/>
        </a:p>
      </dgm:t>
    </dgm:pt>
    <dgm:pt modelId="{F6E6B264-3DDB-4590-966D-1578DE1204A5}" type="pres">
      <dgm:prSet presAssocID="{96478C94-D717-42EC-8A16-3B850A4D8636}" presName="parentLin" presStyleCnt="0"/>
      <dgm:spPr/>
      <dgm:t>
        <a:bodyPr/>
        <a:lstStyle/>
        <a:p>
          <a:endParaRPr lang="en-US"/>
        </a:p>
      </dgm:t>
    </dgm:pt>
    <dgm:pt modelId="{20E84015-B83B-4937-9F6A-BA431475E48A}" type="pres">
      <dgm:prSet presAssocID="{96478C94-D717-42EC-8A16-3B850A4D8636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7815B85F-D900-4685-83E9-A4D9FAB90DE1}" type="pres">
      <dgm:prSet presAssocID="{96478C94-D717-42EC-8A16-3B850A4D8636}" presName="parentText" presStyleLbl="node1" presStyleIdx="2" presStyleCnt="3" custScaleY="54098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D3CB60-418B-4041-AF30-71E447DF038F}" type="pres">
      <dgm:prSet presAssocID="{96478C94-D717-42EC-8A16-3B850A4D8636}" presName="negativeSpace" presStyleCnt="0"/>
      <dgm:spPr/>
      <dgm:t>
        <a:bodyPr/>
        <a:lstStyle/>
        <a:p>
          <a:endParaRPr lang="en-US"/>
        </a:p>
      </dgm:t>
    </dgm:pt>
    <dgm:pt modelId="{7C92D9E2-82A4-4A96-AABC-D2CFAE062378}" type="pres">
      <dgm:prSet presAssocID="{96478C94-D717-42EC-8A16-3B850A4D8636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5CDAC53-AD2C-496B-AE40-A50D02D7BC16}" type="presOf" srcId="{96478C94-D717-42EC-8A16-3B850A4D8636}" destId="{7815B85F-D900-4685-83E9-A4D9FAB90DE1}" srcOrd="1" destOrd="0" presId="urn:microsoft.com/office/officeart/2005/8/layout/list1"/>
    <dgm:cxn modelId="{824D09A1-F342-4C99-A880-1AFA287F2F6B}" type="presOf" srcId="{0E027E3F-1FA4-4BD9-B39B-EB9FA88D5DE3}" destId="{6DE86D72-62B2-4652-B002-3F78EBEDB6CF}" srcOrd="0" destOrd="0" presId="urn:microsoft.com/office/officeart/2005/8/layout/list1"/>
    <dgm:cxn modelId="{05B8B4E0-EFFC-4CCF-9BC9-3876995B8E54}" type="presOf" srcId="{06E94672-E052-458A-9E17-9D5D97E7F278}" destId="{B2C3E77C-F101-4935-B364-70C6AC28BB91}" srcOrd="0" destOrd="0" presId="urn:microsoft.com/office/officeart/2005/8/layout/list1"/>
    <dgm:cxn modelId="{F930E4B4-854E-4F49-8258-1682F9309B1A}" type="presOf" srcId="{BEA3F87D-7F57-4ACE-AB5E-2FF8C6738F35}" destId="{236554B1-7989-4E7F-8027-FE398E1562A2}" srcOrd="1" destOrd="0" presId="urn:microsoft.com/office/officeart/2005/8/layout/list1"/>
    <dgm:cxn modelId="{2920C58A-DE9C-4E3A-B9C8-F24AF64CDDF3}" type="presOf" srcId="{06E94672-E052-458A-9E17-9D5D97E7F278}" destId="{72EDBD35-386C-4809-B1A6-1A39ED14C828}" srcOrd="1" destOrd="0" presId="urn:microsoft.com/office/officeart/2005/8/layout/list1"/>
    <dgm:cxn modelId="{7C208023-E6DE-4F96-81A2-2B36F5CD469D}" srcId="{0E027E3F-1FA4-4BD9-B39B-EB9FA88D5DE3}" destId="{BEA3F87D-7F57-4ACE-AB5E-2FF8C6738F35}" srcOrd="0" destOrd="0" parTransId="{7ECCF74B-727F-442F-B5EF-5A376C97CF81}" sibTransId="{21768407-56C5-4F21-9298-D0A3B722D31D}"/>
    <dgm:cxn modelId="{833C3F18-FDAA-4BF0-9EDF-557DD6AE2628}" srcId="{0E027E3F-1FA4-4BD9-B39B-EB9FA88D5DE3}" destId="{06E94672-E052-458A-9E17-9D5D97E7F278}" srcOrd="1" destOrd="0" parTransId="{1C2E7413-6A90-49CB-B15F-A5BA226526D7}" sibTransId="{46C8C4A0-D4D4-443A-A052-9729C0AA7C39}"/>
    <dgm:cxn modelId="{0D9528BE-7581-4B07-9260-0DE8A0326253}" type="presOf" srcId="{BEA3F87D-7F57-4ACE-AB5E-2FF8C6738F35}" destId="{1007FB26-A66A-4170-B716-3FB5C8D47EBE}" srcOrd="0" destOrd="0" presId="urn:microsoft.com/office/officeart/2005/8/layout/list1"/>
    <dgm:cxn modelId="{FE7197B1-1439-48AC-B1E2-15767579FDE8}" type="presOf" srcId="{96478C94-D717-42EC-8A16-3B850A4D8636}" destId="{20E84015-B83B-4937-9F6A-BA431475E48A}" srcOrd="0" destOrd="0" presId="urn:microsoft.com/office/officeart/2005/8/layout/list1"/>
    <dgm:cxn modelId="{F5EA7A32-6077-404F-9625-E802F936D16B}" srcId="{0E027E3F-1FA4-4BD9-B39B-EB9FA88D5DE3}" destId="{96478C94-D717-42EC-8A16-3B850A4D8636}" srcOrd="2" destOrd="0" parTransId="{2D7A8734-6237-440E-974F-58E0B44C180B}" sibTransId="{243D85FA-3D20-46B9-BFD1-3D0A477A447A}"/>
    <dgm:cxn modelId="{857650B0-18E0-4A08-8D5D-31A5D3B17D13}" type="presParOf" srcId="{6DE86D72-62B2-4652-B002-3F78EBEDB6CF}" destId="{1C5581B4-CE9B-4FA5-BBD7-A29A42131856}" srcOrd="0" destOrd="0" presId="urn:microsoft.com/office/officeart/2005/8/layout/list1"/>
    <dgm:cxn modelId="{4C545D54-7E1B-432B-8284-8A15B6516B1E}" type="presParOf" srcId="{1C5581B4-CE9B-4FA5-BBD7-A29A42131856}" destId="{1007FB26-A66A-4170-B716-3FB5C8D47EBE}" srcOrd="0" destOrd="0" presId="urn:microsoft.com/office/officeart/2005/8/layout/list1"/>
    <dgm:cxn modelId="{0B8A564D-CBF8-4E96-B4BA-2E27D09583EE}" type="presParOf" srcId="{1C5581B4-CE9B-4FA5-BBD7-A29A42131856}" destId="{236554B1-7989-4E7F-8027-FE398E1562A2}" srcOrd="1" destOrd="0" presId="urn:microsoft.com/office/officeart/2005/8/layout/list1"/>
    <dgm:cxn modelId="{11A12B39-873B-4A72-A638-A5F751087267}" type="presParOf" srcId="{6DE86D72-62B2-4652-B002-3F78EBEDB6CF}" destId="{C37FA17C-E4F9-4996-B3E6-75BD66137425}" srcOrd="1" destOrd="0" presId="urn:microsoft.com/office/officeart/2005/8/layout/list1"/>
    <dgm:cxn modelId="{EC7B80D6-ED76-49BD-AA4B-1643F454EB35}" type="presParOf" srcId="{6DE86D72-62B2-4652-B002-3F78EBEDB6CF}" destId="{4EB9B2D6-CA52-4A4C-A2D1-B311C6898313}" srcOrd="2" destOrd="0" presId="urn:microsoft.com/office/officeart/2005/8/layout/list1"/>
    <dgm:cxn modelId="{8CF2672E-B96D-4689-B7E6-21FEE41A0A75}" type="presParOf" srcId="{6DE86D72-62B2-4652-B002-3F78EBEDB6CF}" destId="{6718AF7B-287B-47C0-9735-A72E8DFA7F24}" srcOrd="3" destOrd="0" presId="urn:microsoft.com/office/officeart/2005/8/layout/list1"/>
    <dgm:cxn modelId="{B42731F8-F99A-4F50-9664-BD1E24BC1C78}" type="presParOf" srcId="{6DE86D72-62B2-4652-B002-3F78EBEDB6CF}" destId="{4ACDA829-13F5-4E4D-9135-5348570BAD8F}" srcOrd="4" destOrd="0" presId="urn:microsoft.com/office/officeart/2005/8/layout/list1"/>
    <dgm:cxn modelId="{8FBD22D7-310C-4F76-9D2C-2680E6BBBC24}" type="presParOf" srcId="{4ACDA829-13F5-4E4D-9135-5348570BAD8F}" destId="{B2C3E77C-F101-4935-B364-70C6AC28BB91}" srcOrd="0" destOrd="0" presId="urn:microsoft.com/office/officeart/2005/8/layout/list1"/>
    <dgm:cxn modelId="{547F6BCC-A938-4B49-B8E7-3C05E179475A}" type="presParOf" srcId="{4ACDA829-13F5-4E4D-9135-5348570BAD8F}" destId="{72EDBD35-386C-4809-B1A6-1A39ED14C828}" srcOrd="1" destOrd="0" presId="urn:microsoft.com/office/officeart/2005/8/layout/list1"/>
    <dgm:cxn modelId="{850D40F2-A5AD-4557-98AC-2937FA4AA55C}" type="presParOf" srcId="{6DE86D72-62B2-4652-B002-3F78EBEDB6CF}" destId="{CAEDF9E6-843B-46AC-B204-EF7B06FB360E}" srcOrd="5" destOrd="0" presId="urn:microsoft.com/office/officeart/2005/8/layout/list1"/>
    <dgm:cxn modelId="{43B3AA46-3517-49E5-8B6A-87053076CA69}" type="presParOf" srcId="{6DE86D72-62B2-4652-B002-3F78EBEDB6CF}" destId="{0A24C3BE-01F5-4545-9320-0B0813F0312D}" srcOrd="6" destOrd="0" presId="urn:microsoft.com/office/officeart/2005/8/layout/list1"/>
    <dgm:cxn modelId="{20EA5D09-50F5-49CF-95E7-DFBE082D3318}" type="presParOf" srcId="{6DE86D72-62B2-4652-B002-3F78EBEDB6CF}" destId="{B7D9A561-951F-441F-B678-A132DEE62D95}" srcOrd="7" destOrd="0" presId="urn:microsoft.com/office/officeart/2005/8/layout/list1"/>
    <dgm:cxn modelId="{38556903-CA9C-4A13-83A4-3BFC2C0060AE}" type="presParOf" srcId="{6DE86D72-62B2-4652-B002-3F78EBEDB6CF}" destId="{F6E6B264-3DDB-4590-966D-1578DE1204A5}" srcOrd="8" destOrd="0" presId="urn:microsoft.com/office/officeart/2005/8/layout/list1"/>
    <dgm:cxn modelId="{403B6ECA-8C59-45AE-B716-707D72056686}" type="presParOf" srcId="{F6E6B264-3DDB-4590-966D-1578DE1204A5}" destId="{20E84015-B83B-4937-9F6A-BA431475E48A}" srcOrd="0" destOrd="0" presId="urn:microsoft.com/office/officeart/2005/8/layout/list1"/>
    <dgm:cxn modelId="{F2F45808-076E-460C-808C-EBB35A494612}" type="presParOf" srcId="{F6E6B264-3DDB-4590-966D-1578DE1204A5}" destId="{7815B85F-D900-4685-83E9-A4D9FAB90DE1}" srcOrd="1" destOrd="0" presId="urn:microsoft.com/office/officeart/2005/8/layout/list1"/>
    <dgm:cxn modelId="{422E1E62-22F1-401A-B1BF-78C024CCAD96}" type="presParOf" srcId="{6DE86D72-62B2-4652-B002-3F78EBEDB6CF}" destId="{EED3CB60-418B-4041-AF30-71E447DF038F}" srcOrd="9" destOrd="0" presId="urn:microsoft.com/office/officeart/2005/8/layout/list1"/>
    <dgm:cxn modelId="{44F491CD-2479-4385-9977-C2D8B86F0543}" type="presParOf" srcId="{6DE86D72-62B2-4652-B002-3F78EBEDB6CF}" destId="{7C92D9E2-82A4-4A96-AABC-D2CFAE06237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96493A-04DC-415A-A1D1-C391A00584A2}" type="doc">
      <dgm:prSet loTypeId="urn:microsoft.com/office/officeart/2005/8/layout/vProcess5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365226-3981-4A29-87C0-8966AE22CB11}">
      <dgm:prSet custT="1"/>
      <dgm:spPr/>
      <dgm:t>
        <a:bodyPr/>
        <a:lstStyle/>
        <a:p>
          <a:pPr algn="just"/>
          <a:r>
            <a:rPr lang="en-US" sz="2000" dirty="0" smtClean="0">
              <a:latin typeface="+mn-lt"/>
            </a:rPr>
            <a:t>Konstruksi HAM </a:t>
          </a:r>
          <a:r>
            <a:rPr lang="en-US" sz="2000" dirty="0" err="1" smtClean="0">
              <a:latin typeface="+mn-lt"/>
            </a:rPr>
            <a:t>dalam</a:t>
          </a:r>
          <a:r>
            <a:rPr lang="en-US" sz="2000" dirty="0" smtClean="0">
              <a:latin typeface="+mn-lt"/>
            </a:rPr>
            <a:t> </a:t>
          </a:r>
          <a:r>
            <a:rPr lang="en-US" sz="2000" dirty="0" err="1" smtClean="0">
              <a:latin typeface="+mn-lt"/>
            </a:rPr>
            <a:t>pandangan</a:t>
          </a:r>
          <a:r>
            <a:rPr lang="en-US" sz="2000" dirty="0" smtClean="0">
              <a:latin typeface="+mn-lt"/>
            </a:rPr>
            <a:t> Islam </a:t>
          </a:r>
          <a:r>
            <a:rPr lang="en-US" sz="2000" dirty="0" err="1" smtClean="0">
              <a:latin typeface="+mn-lt"/>
            </a:rPr>
            <a:t>pada</a:t>
          </a:r>
          <a:r>
            <a:rPr lang="en-US" sz="2000" dirty="0" smtClean="0">
              <a:latin typeface="+mn-lt"/>
            </a:rPr>
            <a:t> </a:t>
          </a:r>
          <a:r>
            <a:rPr lang="en-US" sz="2000" dirty="0" err="1" smtClean="0">
              <a:latin typeface="+mn-lt"/>
            </a:rPr>
            <a:t>dasarnya</a:t>
          </a:r>
          <a:r>
            <a:rPr lang="en-US" sz="2000" dirty="0" smtClean="0">
              <a:latin typeface="+mn-lt"/>
            </a:rPr>
            <a:t> </a:t>
          </a:r>
          <a:r>
            <a:rPr lang="en-US" sz="2000" dirty="0" err="1" smtClean="0">
              <a:latin typeface="+mn-lt"/>
            </a:rPr>
            <a:t>termaktum</a:t>
          </a:r>
          <a:r>
            <a:rPr lang="en-US" sz="2000" dirty="0" smtClean="0">
              <a:latin typeface="+mn-lt"/>
            </a:rPr>
            <a:t> </a:t>
          </a:r>
          <a:r>
            <a:rPr lang="en-US" sz="2000" dirty="0" err="1" smtClean="0">
              <a:latin typeface="+mn-lt"/>
            </a:rPr>
            <a:t>dalam</a:t>
          </a:r>
          <a:r>
            <a:rPr lang="en-US" sz="2000" dirty="0" smtClean="0">
              <a:latin typeface="+mn-lt"/>
            </a:rPr>
            <a:t> </a:t>
          </a:r>
          <a:r>
            <a:rPr lang="en-US" sz="2000" dirty="0" err="1" smtClean="0">
              <a:latin typeface="+mn-lt"/>
            </a:rPr>
            <a:t>Piagam</a:t>
          </a:r>
          <a:r>
            <a:rPr lang="en-US" sz="2000" dirty="0" smtClean="0">
              <a:latin typeface="+mn-lt"/>
            </a:rPr>
            <a:t> </a:t>
          </a:r>
          <a:r>
            <a:rPr lang="en-US" sz="2000" dirty="0" err="1" smtClean="0">
              <a:latin typeface="+mn-lt"/>
            </a:rPr>
            <a:t>Madinah</a:t>
          </a:r>
          <a:r>
            <a:rPr lang="en-US" sz="2000" dirty="0" smtClean="0">
              <a:latin typeface="+mn-lt"/>
            </a:rPr>
            <a:t> (</a:t>
          </a:r>
          <a:r>
            <a:rPr lang="en-US" sz="2000" dirty="0" smtClean="0">
              <a:latin typeface="+mn-lt"/>
            </a:rPr>
            <a:t>624M)</a:t>
          </a:r>
          <a:endParaRPr lang="en-US" sz="2000" dirty="0">
            <a:latin typeface="+mn-lt"/>
          </a:endParaRPr>
        </a:p>
      </dgm:t>
    </dgm:pt>
    <dgm:pt modelId="{BED6EA10-261D-475F-B779-A1AA384C83B6}" type="parTrans" cxnId="{2DC86A15-B129-4C82-BA62-1134836A44E3}">
      <dgm:prSet/>
      <dgm:spPr/>
      <dgm:t>
        <a:bodyPr/>
        <a:lstStyle/>
        <a:p>
          <a:endParaRPr lang="en-US"/>
        </a:p>
      </dgm:t>
    </dgm:pt>
    <dgm:pt modelId="{8E07E63A-E42D-42E7-A5DB-EF9AB6A8785C}" type="sibTrans" cxnId="{2DC86A15-B129-4C82-BA62-1134836A44E3}">
      <dgm:prSet/>
      <dgm:spPr/>
      <dgm:t>
        <a:bodyPr/>
        <a:lstStyle/>
        <a:p>
          <a:endParaRPr lang="en-US"/>
        </a:p>
      </dgm:t>
    </dgm:pt>
    <dgm:pt modelId="{BC0946B4-9A36-4E58-A9A5-89497E05483F}">
      <dgm:prSet custT="1"/>
      <dgm:spPr/>
      <dgm:t>
        <a:bodyPr/>
        <a:lstStyle/>
        <a:p>
          <a:pPr algn="just"/>
          <a:r>
            <a:rPr lang="en-US" sz="1800" dirty="0" smtClean="0">
              <a:latin typeface="+mn-lt"/>
            </a:rPr>
            <a:t>Piagam </a:t>
          </a:r>
          <a:r>
            <a:rPr lang="en-US" sz="1800" dirty="0" err="1" smtClean="0">
              <a:latin typeface="+mn-lt"/>
            </a:rPr>
            <a:t>tersebut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berisikan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Perlindungan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kebebasan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beragama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dan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beribadah</a:t>
          </a:r>
          <a:r>
            <a:rPr lang="en-US" sz="1800" dirty="0" smtClean="0">
              <a:latin typeface="+mn-lt"/>
            </a:rPr>
            <a:t>, </a:t>
          </a:r>
          <a:r>
            <a:rPr lang="en-US" sz="1800" dirty="0" err="1" smtClean="0">
              <a:latin typeface="+mn-lt"/>
            </a:rPr>
            <a:t>Persamaan</a:t>
          </a:r>
          <a:r>
            <a:rPr lang="en-US" sz="1800" dirty="0" smtClean="0">
              <a:latin typeface="+mn-lt"/>
            </a:rPr>
            <a:t> hak </a:t>
          </a:r>
          <a:r>
            <a:rPr lang="en-US" sz="1800" dirty="0" err="1" smtClean="0">
              <a:latin typeface="+mn-lt"/>
            </a:rPr>
            <a:t>dan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kewajiban</a:t>
          </a:r>
          <a:r>
            <a:rPr lang="en-US" sz="1800" dirty="0" smtClean="0">
              <a:latin typeface="+mn-lt"/>
            </a:rPr>
            <a:t>, </a:t>
          </a:r>
          <a:r>
            <a:rPr lang="en-US" sz="1800" dirty="0" err="1" smtClean="0">
              <a:latin typeface="+mn-lt"/>
            </a:rPr>
            <a:t>Persamaan</a:t>
          </a:r>
          <a:r>
            <a:rPr lang="en-US" sz="1800" dirty="0" smtClean="0">
              <a:latin typeface="+mn-lt"/>
            </a:rPr>
            <a:t> di </a:t>
          </a:r>
          <a:r>
            <a:rPr lang="en-US" sz="1800" dirty="0" err="1" smtClean="0">
              <a:latin typeface="+mn-lt"/>
            </a:rPr>
            <a:t>depan</a:t>
          </a:r>
          <a:r>
            <a:rPr lang="en-US" sz="1800" dirty="0" smtClean="0">
              <a:latin typeface="+mn-lt"/>
            </a:rPr>
            <a:t> </a:t>
          </a:r>
          <a:r>
            <a:rPr lang="en-US" sz="1800" dirty="0" err="1" smtClean="0">
              <a:latin typeface="+mn-lt"/>
            </a:rPr>
            <a:t>Hukum</a:t>
          </a:r>
          <a:r>
            <a:rPr lang="en-US" sz="1800" dirty="0" smtClean="0">
              <a:latin typeface="+mn-lt"/>
            </a:rPr>
            <a:t>.</a:t>
          </a:r>
          <a:endParaRPr lang="en-US" sz="1800" dirty="0">
            <a:latin typeface="+mn-lt"/>
          </a:endParaRPr>
        </a:p>
      </dgm:t>
    </dgm:pt>
    <dgm:pt modelId="{066D3380-6131-4558-85F1-256FB58553B1}" type="parTrans" cxnId="{2BB4B565-3DB3-432F-89A2-1DC87E547BD2}">
      <dgm:prSet/>
      <dgm:spPr/>
      <dgm:t>
        <a:bodyPr/>
        <a:lstStyle/>
        <a:p>
          <a:endParaRPr lang="en-US"/>
        </a:p>
      </dgm:t>
    </dgm:pt>
    <dgm:pt modelId="{9D9E21B9-5EE2-4DA3-8452-B3E7D9726B25}" type="sibTrans" cxnId="{2BB4B565-3DB3-432F-89A2-1DC87E547BD2}">
      <dgm:prSet/>
      <dgm:spPr/>
      <dgm:t>
        <a:bodyPr/>
        <a:lstStyle/>
        <a:p>
          <a:endParaRPr lang="en-US"/>
        </a:p>
      </dgm:t>
    </dgm:pt>
    <dgm:pt modelId="{D46D9292-8327-4396-BAC3-89BAD0577CBF}" type="pres">
      <dgm:prSet presAssocID="{8696493A-04DC-415A-A1D1-C391A00584A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F8B3065-0919-4A85-9D4C-A77CC5DBC110}" type="pres">
      <dgm:prSet presAssocID="{8696493A-04DC-415A-A1D1-C391A00584A2}" presName="dummyMaxCanvas" presStyleCnt="0">
        <dgm:presLayoutVars/>
      </dgm:prSet>
      <dgm:spPr/>
      <dgm:t>
        <a:bodyPr/>
        <a:lstStyle/>
        <a:p>
          <a:endParaRPr lang="en-US"/>
        </a:p>
      </dgm:t>
    </dgm:pt>
    <dgm:pt modelId="{34B1BE80-0373-438A-8D3B-E1FC0BD2D9A9}" type="pres">
      <dgm:prSet presAssocID="{8696493A-04DC-415A-A1D1-C391A00584A2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9BDD90-6466-4954-A745-A30FEE556A63}" type="pres">
      <dgm:prSet presAssocID="{8696493A-04DC-415A-A1D1-C391A00584A2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F10AA0-7F79-4651-B9B8-25F7A2724722}" type="pres">
      <dgm:prSet presAssocID="{8696493A-04DC-415A-A1D1-C391A00584A2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495E3F-C3EA-498A-B56B-3D231F15FB5E}" type="pres">
      <dgm:prSet presAssocID="{8696493A-04DC-415A-A1D1-C391A00584A2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336887-A757-4817-A3CF-BDDB76D353E7}" type="pres">
      <dgm:prSet presAssocID="{8696493A-04DC-415A-A1D1-C391A00584A2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7D087B1-C35A-4ADE-B307-D7A0E7619ECE}" type="presOf" srcId="{BC0946B4-9A36-4E58-A9A5-89497E05483F}" destId="{199BDD90-6466-4954-A745-A30FEE556A63}" srcOrd="0" destOrd="0" presId="urn:microsoft.com/office/officeart/2005/8/layout/vProcess5"/>
    <dgm:cxn modelId="{2BB4B565-3DB3-432F-89A2-1DC87E547BD2}" srcId="{8696493A-04DC-415A-A1D1-C391A00584A2}" destId="{BC0946B4-9A36-4E58-A9A5-89497E05483F}" srcOrd="1" destOrd="0" parTransId="{066D3380-6131-4558-85F1-256FB58553B1}" sibTransId="{9D9E21B9-5EE2-4DA3-8452-B3E7D9726B25}"/>
    <dgm:cxn modelId="{8E820F8C-1D96-4A8A-A62B-183C32A31FB6}" type="presOf" srcId="{8696493A-04DC-415A-A1D1-C391A00584A2}" destId="{D46D9292-8327-4396-BAC3-89BAD0577CBF}" srcOrd="0" destOrd="0" presId="urn:microsoft.com/office/officeart/2005/8/layout/vProcess5"/>
    <dgm:cxn modelId="{9E0270AD-EB41-4942-ACD2-7BCD89F4F385}" type="presOf" srcId="{8B365226-3981-4A29-87C0-8966AE22CB11}" destId="{34B1BE80-0373-438A-8D3B-E1FC0BD2D9A9}" srcOrd="0" destOrd="0" presId="urn:microsoft.com/office/officeart/2005/8/layout/vProcess5"/>
    <dgm:cxn modelId="{FCF79A44-D42B-4E8C-AAFA-0C40576BF219}" type="presOf" srcId="{BC0946B4-9A36-4E58-A9A5-89497E05483F}" destId="{D0336887-A757-4817-A3CF-BDDB76D353E7}" srcOrd="1" destOrd="0" presId="urn:microsoft.com/office/officeart/2005/8/layout/vProcess5"/>
    <dgm:cxn modelId="{D206C634-6A47-479B-9BEA-4F13C36A8E33}" type="presOf" srcId="{8E07E63A-E42D-42E7-A5DB-EF9AB6A8785C}" destId="{AAF10AA0-7F79-4651-B9B8-25F7A2724722}" srcOrd="0" destOrd="0" presId="urn:microsoft.com/office/officeart/2005/8/layout/vProcess5"/>
    <dgm:cxn modelId="{35BA6391-3A73-4D14-824B-BF95A5CD1A93}" type="presOf" srcId="{8B365226-3981-4A29-87C0-8966AE22CB11}" destId="{2D495E3F-C3EA-498A-B56B-3D231F15FB5E}" srcOrd="1" destOrd="0" presId="urn:microsoft.com/office/officeart/2005/8/layout/vProcess5"/>
    <dgm:cxn modelId="{2DC86A15-B129-4C82-BA62-1134836A44E3}" srcId="{8696493A-04DC-415A-A1D1-C391A00584A2}" destId="{8B365226-3981-4A29-87C0-8966AE22CB11}" srcOrd="0" destOrd="0" parTransId="{BED6EA10-261D-475F-B779-A1AA384C83B6}" sibTransId="{8E07E63A-E42D-42E7-A5DB-EF9AB6A8785C}"/>
    <dgm:cxn modelId="{8AB6C999-F745-4BB3-998F-60D14AD5C172}" type="presParOf" srcId="{D46D9292-8327-4396-BAC3-89BAD0577CBF}" destId="{4F8B3065-0919-4A85-9D4C-A77CC5DBC110}" srcOrd="0" destOrd="0" presId="urn:microsoft.com/office/officeart/2005/8/layout/vProcess5"/>
    <dgm:cxn modelId="{B604B02C-3311-4C2A-9348-34C0678C59D0}" type="presParOf" srcId="{D46D9292-8327-4396-BAC3-89BAD0577CBF}" destId="{34B1BE80-0373-438A-8D3B-E1FC0BD2D9A9}" srcOrd="1" destOrd="0" presId="urn:microsoft.com/office/officeart/2005/8/layout/vProcess5"/>
    <dgm:cxn modelId="{DF319054-ED0E-4414-AD2F-94E964BE0A5B}" type="presParOf" srcId="{D46D9292-8327-4396-BAC3-89BAD0577CBF}" destId="{199BDD90-6466-4954-A745-A30FEE556A63}" srcOrd="2" destOrd="0" presId="urn:microsoft.com/office/officeart/2005/8/layout/vProcess5"/>
    <dgm:cxn modelId="{FFD886D5-9E55-498E-B7ED-38EB4C7EDE23}" type="presParOf" srcId="{D46D9292-8327-4396-BAC3-89BAD0577CBF}" destId="{AAF10AA0-7F79-4651-B9B8-25F7A2724722}" srcOrd="3" destOrd="0" presId="urn:microsoft.com/office/officeart/2005/8/layout/vProcess5"/>
    <dgm:cxn modelId="{21147C67-AB36-4E97-BFB9-20D35483F1BB}" type="presParOf" srcId="{D46D9292-8327-4396-BAC3-89BAD0577CBF}" destId="{2D495E3F-C3EA-498A-B56B-3D231F15FB5E}" srcOrd="4" destOrd="0" presId="urn:microsoft.com/office/officeart/2005/8/layout/vProcess5"/>
    <dgm:cxn modelId="{C5DD03ED-BF3A-4343-8E77-0B35EED6680F}" type="presParOf" srcId="{D46D9292-8327-4396-BAC3-89BAD0577CBF}" destId="{D0336887-A757-4817-A3CF-BDDB76D353E7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BC9193-7DC7-4550-9606-3DF79F8EA8E8}" type="doc">
      <dgm:prSet loTypeId="urn:microsoft.com/office/officeart/2008/layout/PictureStrips" loCatId="list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04FD8C00-3C85-41CB-AD09-CFB206D05D04}">
      <dgm:prSet/>
      <dgm:spPr/>
      <dgm:t>
        <a:bodyPr/>
        <a:lstStyle/>
        <a:p>
          <a:r>
            <a:rPr lang="en-US" dirty="0" smtClean="0"/>
            <a:t>Mengakui kemuliaan /ketinggian martabat manusia (dibanding makhluk lain) </a:t>
          </a:r>
          <a:endParaRPr lang="en-US" dirty="0"/>
        </a:p>
      </dgm:t>
    </dgm:pt>
    <dgm:pt modelId="{3E959DA5-F52B-4AA6-B096-6FE66545F68F}" type="parTrans" cxnId="{408F4C76-BBDA-4A22-B1C7-CD2EAF753C7F}">
      <dgm:prSet/>
      <dgm:spPr/>
      <dgm:t>
        <a:bodyPr/>
        <a:lstStyle/>
        <a:p>
          <a:endParaRPr lang="en-US"/>
        </a:p>
      </dgm:t>
    </dgm:pt>
    <dgm:pt modelId="{17D44402-0A70-4D53-B41B-84C7704B38CB}" type="sibTrans" cxnId="{408F4C76-BBDA-4A22-B1C7-CD2EAF753C7F}">
      <dgm:prSet/>
      <dgm:spPr/>
      <dgm:t>
        <a:bodyPr/>
        <a:lstStyle/>
        <a:p>
          <a:endParaRPr lang="en-US"/>
        </a:p>
      </dgm:t>
    </dgm:pt>
    <dgm:pt modelId="{9FDF78C9-29DB-4A9E-9359-C481B6E90F10}">
      <dgm:prSet/>
      <dgm:spPr/>
      <dgm:t>
        <a:bodyPr/>
        <a:lstStyle/>
        <a:p>
          <a:r>
            <a:rPr lang="en-US" dirty="0" smtClean="0"/>
            <a:t>Mengakui persamaan manusia (hanya taqwa sebagai pembeda di hadapan tuhan)</a:t>
          </a:r>
          <a:endParaRPr lang="en-US" dirty="0"/>
        </a:p>
      </dgm:t>
    </dgm:pt>
    <dgm:pt modelId="{D8C2408A-0FB6-4AC2-A4EF-17435E24CF05}" type="parTrans" cxnId="{C4C7A4BD-078A-4B9C-8F24-2BD3E614E0A5}">
      <dgm:prSet/>
      <dgm:spPr/>
      <dgm:t>
        <a:bodyPr/>
        <a:lstStyle/>
        <a:p>
          <a:endParaRPr lang="en-US"/>
        </a:p>
      </dgm:t>
    </dgm:pt>
    <dgm:pt modelId="{3D464695-0CAF-4B7C-A28D-7AF00CB2BC90}" type="sibTrans" cxnId="{C4C7A4BD-078A-4B9C-8F24-2BD3E614E0A5}">
      <dgm:prSet/>
      <dgm:spPr/>
      <dgm:t>
        <a:bodyPr/>
        <a:lstStyle/>
        <a:p>
          <a:endParaRPr lang="en-US"/>
        </a:p>
      </dgm:t>
    </dgm:pt>
    <dgm:pt modelId="{52EBBDAA-E83B-417B-A09E-A866F9D8245F}">
      <dgm:prSet/>
      <dgm:spPr/>
      <dgm:t>
        <a:bodyPr/>
        <a:lstStyle/>
        <a:p>
          <a:r>
            <a:rPr lang="en-US" dirty="0" smtClean="0"/>
            <a:t>Prinsip </a:t>
          </a:r>
          <a:r>
            <a:rPr lang="en-US" dirty="0" err="1" smtClean="0"/>
            <a:t>kebebasan</a:t>
          </a:r>
          <a:r>
            <a:rPr lang="en-US" dirty="0" smtClean="0"/>
            <a:t> </a:t>
          </a:r>
          <a:r>
            <a:rPr lang="en-US" dirty="0" err="1" smtClean="0"/>
            <a:t>menyatakan</a:t>
          </a:r>
          <a:r>
            <a:rPr lang="en-US" dirty="0" smtClean="0"/>
            <a:t> </a:t>
          </a:r>
          <a:r>
            <a:rPr lang="en-US" dirty="0" err="1" smtClean="0"/>
            <a:t>pendapat</a:t>
          </a:r>
          <a:r>
            <a:rPr lang="en-US" dirty="0" smtClean="0"/>
            <a:t> (</a:t>
          </a:r>
          <a:r>
            <a:rPr lang="en-US" dirty="0" err="1" smtClean="0"/>
            <a:t>mendorong</a:t>
          </a:r>
          <a:r>
            <a:rPr lang="en-US" dirty="0" smtClean="0"/>
            <a:t> </a:t>
          </a:r>
          <a:r>
            <a:rPr lang="en-US" dirty="0" err="1" smtClean="0"/>
            <a:t>banyak</a:t>
          </a:r>
          <a:r>
            <a:rPr lang="en-US" dirty="0" smtClean="0"/>
            <a:t> </a:t>
          </a:r>
          <a:r>
            <a:rPr lang="en-US" dirty="0" err="1" smtClean="0"/>
            <a:t>tahu</a:t>
          </a:r>
          <a:r>
            <a:rPr lang="en-US" dirty="0" smtClean="0"/>
            <a:t>, </a:t>
          </a:r>
          <a:r>
            <a:rPr lang="en-US" dirty="0" err="1" smtClean="0"/>
            <a:t>berfikir</a:t>
          </a:r>
          <a:r>
            <a:rPr lang="en-US" dirty="0" smtClean="0"/>
            <a:t>, </a:t>
          </a:r>
          <a:r>
            <a:rPr lang="en-US" dirty="0" err="1" smtClean="0"/>
            <a:t>berani</a:t>
          </a:r>
          <a:r>
            <a:rPr lang="en-US" dirty="0" smtClean="0"/>
            <a:t> </a:t>
          </a:r>
          <a:r>
            <a:rPr lang="en-US" dirty="0" err="1" smtClean="0"/>
            <a:t>menyatakan</a:t>
          </a:r>
          <a:r>
            <a:rPr lang="en-US" dirty="0" smtClean="0"/>
            <a:t> </a:t>
          </a:r>
          <a:r>
            <a:rPr lang="en-US" dirty="0" err="1" smtClean="0"/>
            <a:t>kebenaran</a:t>
          </a:r>
          <a:r>
            <a:rPr lang="en-US" dirty="0" smtClean="0"/>
            <a:t>)</a:t>
          </a:r>
          <a:endParaRPr lang="en-US" dirty="0"/>
        </a:p>
      </dgm:t>
    </dgm:pt>
    <dgm:pt modelId="{21565C94-D654-42A2-BE7F-D178D3B8B309}" type="parTrans" cxnId="{F1575B65-3C1A-4129-8874-71EF892A1B7E}">
      <dgm:prSet/>
      <dgm:spPr/>
      <dgm:t>
        <a:bodyPr/>
        <a:lstStyle/>
        <a:p>
          <a:endParaRPr lang="en-US"/>
        </a:p>
      </dgm:t>
    </dgm:pt>
    <dgm:pt modelId="{8E9FB11F-E666-4F44-A1AC-2579D55722C7}" type="sibTrans" cxnId="{F1575B65-3C1A-4129-8874-71EF892A1B7E}">
      <dgm:prSet/>
      <dgm:spPr/>
      <dgm:t>
        <a:bodyPr/>
        <a:lstStyle/>
        <a:p>
          <a:endParaRPr lang="en-US"/>
        </a:p>
      </dgm:t>
    </dgm:pt>
    <dgm:pt modelId="{47B56977-D009-4776-A124-1261FAAFB8B3}">
      <dgm:prSet/>
      <dgm:spPr/>
      <dgm:t>
        <a:bodyPr/>
        <a:lstStyle/>
        <a:p>
          <a:r>
            <a:rPr lang="en-US" dirty="0" smtClean="0"/>
            <a:t>Prinsip kebebasan beragama</a:t>
          </a:r>
          <a:endParaRPr lang="en-US" dirty="0"/>
        </a:p>
      </dgm:t>
    </dgm:pt>
    <dgm:pt modelId="{015F381B-E750-483E-85D8-5068FBDEA7C5}" type="parTrans" cxnId="{E2BD493A-CBA9-4832-B017-579EDBEF7F48}">
      <dgm:prSet/>
      <dgm:spPr/>
      <dgm:t>
        <a:bodyPr/>
        <a:lstStyle/>
        <a:p>
          <a:endParaRPr lang="en-US"/>
        </a:p>
      </dgm:t>
    </dgm:pt>
    <dgm:pt modelId="{06530F84-D995-4D1D-847D-2FF33B970F33}" type="sibTrans" cxnId="{E2BD493A-CBA9-4832-B017-579EDBEF7F48}">
      <dgm:prSet/>
      <dgm:spPr/>
      <dgm:t>
        <a:bodyPr/>
        <a:lstStyle/>
        <a:p>
          <a:endParaRPr lang="en-US"/>
        </a:p>
      </dgm:t>
    </dgm:pt>
    <dgm:pt modelId="{2E677575-8466-4067-BE8B-A0AB0AD0FDC7}">
      <dgm:prSet/>
      <dgm:spPr/>
      <dgm:t>
        <a:bodyPr/>
        <a:lstStyle/>
        <a:p>
          <a:r>
            <a:rPr lang="en-US" dirty="0" smtClean="0"/>
            <a:t>Menagakui hak atas jaminan sosial (peduli faqir miskin/mustadh’afin dll.)</a:t>
          </a:r>
          <a:endParaRPr lang="en-US" dirty="0"/>
        </a:p>
      </dgm:t>
    </dgm:pt>
    <dgm:pt modelId="{D58084E8-6BF9-4C6D-9698-2C7F65E5D229}" type="parTrans" cxnId="{3BE96B4D-F0A1-4979-B67B-36EC7C406AFB}">
      <dgm:prSet/>
      <dgm:spPr/>
      <dgm:t>
        <a:bodyPr/>
        <a:lstStyle/>
        <a:p>
          <a:endParaRPr lang="en-US"/>
        </a:p>
      </dgm:t>
    </dgm:pt>
    <dgm:pt modelId="{398C76ED-F656-42DC-8E25-B38FAF7F64EB}" type="sibTrans" cxnId="{3BE96B4D-F0A1-4979-B67B-36EC7C406AFB}">
      <dgm:prSet/>
      <dgm:spPr/>
      <dgm:t>
        <a:bodyPr/>
        <a:lstStyle/>
        <a:p>
          <a:endParaRPr lang="en-US"/>
        </a:p>
      </dgm:t>
    </dgm:pt>
    <dgm:pt modelId="{07888895-6CEC-4CFB-9C8B-6C1637BA0BD0}">
      <dgm:prSet/>
      <dgm:spPr/>
      <dgm:t>
        <a:bodyPr/>
        <a:lstStyle/>
        <a:p>
          <a:r>
            <a:rPr lang="en-US" dirty="0" smtClean="0"/>
            <a:t>Hak atas harta benda (kepemilikannya dilindungi)</a:t>
          </a:r>
          <a:endParaRPr lang="en-US" dirty="0"/>
        </a:p>
      </dgm:t>
    </dgm:pt>
    <dgm:pt modelId="{BC2EF4F2-E6DA-4D77-8E88-C57F278CB5EF}" type="parTrans" cxnId="{4F22558F-534A-4443-BAE5-836D734FF7B7}">
      <dgm:prSet/>
      <dgm:spPr/>
      <dgm:t>
        <a:bodyPr/>
        <a:lstStyle/>
        <a:p>
          <a:endParaRPr lang="en-US"/>
        </a:p>
      </dgm:t>
    </dgm:pt>
    <dgm:pt modelId="{05848A49-D6D0-43D7-817F-AB34DE781A4E}" type="sibTrans" cxnId="{4F22558F-534A-4443-BAE5-836D734FF7B7}">
      <dgm:prSet/>
      <dgm:spPr/>
      <dgm:t>
        <a:bodyPr/>
        <a:lstStyle/>
        <a:p>
          <a:endParaRPr lang="en-US"/>
        </a:p>
      </dgm:t>
    </dgm:pt>
    <dgm:pt modelId="{DC76138E-F0A7-4D45-BC0A-B2451409D7A4}" type="pres">
      <dgm:prSet presAssocID="{E7BC9193-7DC7-4550-9606-3DF79F8EA8E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302819C-87C8-4AF8-9B1E-970A97C60F35}" type="pres">
      <dgm:prSet presAssocID="{9FDF78C9-29DB-4A9E-9359-C481B6E90F10}" presName="composite" presStyleCnt="0"/>
      <dgm:spPr/>
      <dgm:t>
        <a:bodyPr/>
        <a:lstStyle/>
        <a:p>
          <a:endParaRPr lang="en-US"/>
        </a:p>
      </dgm:t>
    </dgm:pt>
    <dgm:pt modelId="{EED33B64-DD4D-4EBF-84F7-43D7A2EB925E}" type="pres">
      <dgm:prSet presAssocID="{9FDF78C9-29DB-4A9E-9359-C481B6E90F10}" presName="rect1" presStyleLbl="tr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7DC850-B19F-4477-B17E-98FA027C38CF}" type="pres">
      <dgm:prSet presAssocID="{9FDF78C9-29DB-4A9E-9359-C481B6E90F10}" presName="rect2" presStyleLbl="fgImgPlace1" presStyleIdx="0" presStyleCnt="6"/>
      <dgm:spPr/>
      <dgm:t>
        <a:bodyPr/>
        <a:lstStyle/>
        <a:p>
          <a:endParaRPr lang="en-US"/>
        </a:p>
      </dgm:t>
    </dgm:pt>
    <dgm:pt modelId="{340ECA76-0033-4680-AEBF-C951A4BC40A8}" type="pres">
      <dgm:prSet presAssocID="{3D464695-0CAF-4B7C-A28D-7AF00CB2BC90}" presName="sibTrans" presStyleCnt="0"/>
      <dgm:spPr/>
      <dgm:t>
        <a:bodyPr/>
        <a:lstStyle/>
        <a:p>
          <a:endParaRPr lang="en-US"/>
        </a:p>
      </dgm:t>
    </dgm:pt>
    <dgm:pt modelId="{EB0B38BD-B7B7-47C9-A3E2-F288CFFC31ED}" type="pres">
      <dgm:prSet presAssocID="{47B56977-D009-4776-A124-1261FAAFB8B3}" presName="composite" presStyleCnt="0"/>
      <dgm:spPr/>
      <dgm:t>
        <a:bodyPr/>
        <a:lstStyle/>
        <a:p>
          <a:endParaRPr lang="en-US"/>
        </a:p>
      </dgm:t>
    </dgm:pt>
    <dgm:pt modelId="{A7736DE2-533C-4668-9194-C3277EE11C2E}" type="pres">
      <dgm:prSet presAssocID="{47B56977-D009-4776-A124-1261FAAFB8B3}" presName="rect1" presStyleLbl="tr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0A90EB-E2D7-4626-B49A-D20BAA53501D}" type="pres">
      <dgm:prSet presAssocID="{47B56977-D009-4776-A124-1261FAAFB8B3}" presName="rect2" presStyleLbl="fgImgPlace1" presStyleIdx="1" presStyleCnt="6"/>
      <dgm:spPr/>
      <dgm:t>
        <a:bodyPr/>
        <a:lstStyle/>
        <a:p>
          <a:endParaRPr lang="en-US"/>
        </a:p>
      </dgm:t>
    </dgm:pt>
    <dgm:pt modelId="{80F57D3E-E7CB-470E-A406-AFE4B57BB75D}" type="pres">
      <dgm:prSet presAssocID="{06530F84-D995-4D1D-847D-2FF33B970F33}" presName="sibTrans" presStyleCnt="0"/>
      <dgm:spPr/>
      <dgm:t>
        <a:bodyPr/>
        <a:lstStyle/>
        <a:p>
          <a:endParaRPr lang="en-US"/>
        </a:p>
      </dgm:t>
    </dgm:pt>
    <dgm:pt modelId="{F35491CD-9D6E-4554-A49E-D8B5DC32C24C}" type="pres">
      <dgm:prSet presAssocID="{04FD8C00-3C85-41CB-AD09-CFB206D05D04}" presName="composite" presStyleCnt="0"/>
      <dgm:spPr/>
      <dgm:t>
        <a:bodyPr/>
        <a:lstStyle/>
        <a:p>
          <a:endParaRPr lang="en-US"/>
        </a:p>
      </dgm:t>
    </dgm:pt>
    <dgm:pt modelId="{78AA8098-F65B-4EDA-B9CF-0AB963CA76F4}" type="pres">
      <dgm:prSet presAssocID="{04FD8C00-3C85-41CB-AD09-CFB206D05D04}" presName="rect1" presStyleLbl="tr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51CFED-E57E-4244-A732-65AF42B7146A}" type="pres">
      <dgm:prSet presAssocID="{04FD8C00-3C85-41CB-AD09-CFB206D05D04}" presName="rect2" presStyleLbl="fgImgPlace1" presStyleIdx="2" presStyleCnt="6"/>
      <dgm:spPr/>
      <dgm:t>
        <a:bodyPr/>
        <a:lstStyle/>
        <a:p>
          <a:endParaRPr lang="en-US"/>
        </a:p>
      </dgm:t>
    </dgm:pt>
    <dgm:pt modelId="{A44478DE-72EF-4F4D-85B4-A449CE771C33}" type="pres">
      <dgm:prSet presAssocID="{17D44402-0A70-4D53-B41B-84C7704B38CB}" presName="sibTrans" presStyleCnt="0"/>
      <dgm:spPr/>
      <dgm:t>
        <a:bodyPr/>
        <a:lstStyle/>
        <a:p>
          <a:endParaRPr lang="en-US"/>
        </a:p>
      </dgm:t>
    </dgm:pt>
    <dgm:pt modelId="{E07BA9FD-8703-4CF7-8A38-15F5367077A5}" type="pres">
      <dgm:prSet presAssocID="{2E677575-8466-4067-BE8B-A0AB0AD0FDC7}" presName="composite" presStyleCnt="0"/>
      <dgm:spPr/>
      <dgm:t>
        <a:bodyPr/>
        <a:lstStyle/>
        <a:p>
          <a:endParaRPr lang="en-US"/>
        </a:p>
      </dgm:t>
    </dgm:pt>
    <dgm:pt modelId="{57DE7237-BD4F-46A8-9C84-70A0279BCE10}" type="pres">
      <dgm:prSet presAssocID="{2E677575-8466-4067-BE8B-A0AB0AD0FDC7}" presName="rect1" presStyleLbl="tr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DF9E33-7DC2-46FD-966D-6666B5AE5B09}" type="pres">
      <dgm:prSet presAssocID="{2E677575-8466-4067-BE8B-A0AB0AD0FDC7}" presName="rect2" presStyleLbl="fgImgPlace1" presStyleIdx="3" presStyleCnt="6"/>
      <dgm:spPr/>
      <dgm:t>
        <a:bodyPr/>
        <a:lstStyle/>
        <a:p>
          <a:endParaRPr lang="en-US"/>
        </a:p>
      </dgm:t>
    </dgm:pt>
    <dgm:pt modelId="{7E76D8DE-1AFF-47EF-851F-060E41A984EA}" type="pres">
      <dgm:prSet presAssocID="{398C76ED-F656-42DC-8E25-B38FAF7F64EB}" presName="sibTrans" presStyleCnt="0"/>
      <dgm:spPr/>
      <dgm:t>
        <a:bodyPr/>
        <a:lstStyle/>
        <a:p>
          <a:endParaRPr lang="en-US"/>
        </a:p>
      </dgm:t>
    </dgm:pt>
    <dgm:pt modelId="{7612BA16-2FE1-4EE7-896A-04541451214D}" type="pres">
      <dgm:prSet presAssocID="{52EBBDAA-E83B-417B-A09E-A866F9D8245F}" presName="composite" presStyleCnt="0"/>
      <dgm:spPr/>
      <dgm:t>
        <a:bodyPr/>
        <a:lstStyle/>
        <a:p>
          <a:endParaRPr lang="en-US"/>
        </a:p>
      </dgm:t>
    </dgm:pt>
    <dgm:pt modelId="{0769CE06-C5E4-45BD-8C6E-F79EBF6135E3}" type="pres">
      <dgm:prSet presAssocID="{52EBBDAA-E83B-417B-A09E-A866F9D8245F}" presName="rect1" presStyleLbl="tr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4CA8A0-CAA2-4F78-887A-C32644FBAA7E}" type="pres">
      <dgm:prSet presAssocID="{52EBBDAA-E83B-417B-A09E-A866F9D8245F}" presName="rect2" presStyleLbl="fgImgPlace1" presStyleIdx="4" presStyleCnt="6"/>
      <dgm:spPr/>
      <dgm:t>
        <a:bodyPr/>
        <a:lstStyle/>
        <a:p>
          <a:endParaRPr lang="en-US"/>
        </a:p>
      </dgm:t>
    </dgm:pt>
    <dgm:pt modelId="{C8A1DB75-D933-4B54-A434-9E33539FE071}" type="pres">
      <dgm:prSet presAssocID="{8E9FB11F-E666-4F44-A1AC-2579D55722C7}" presName="sibTrans" presStyleCnt="0"/>
      <dgm:spPr/>
      <dgm:t>
        <a:bodyPr/>
        <a:lstStyle/>
        <a:p>
          <a:endParaRPr lang="en-US"/>
        </a:p>
      </dgm:t>
    </dgm:pt>
    <dgm:pt modelId="{C34A6690-103C-4BC8-8A35-DD724A27E0BB}" type="pres">
      <dgm:prSet presAssocID="{07888895-6CEC-4CFB-9C8B-6C1637BA0BD0}" presName="composite" presStyleCnt="0"/>
      <dgm:spPr/>
      <dgm:t>
        <a:bodyPr/>
        <a:lstStyle/>
        <a:p>
          <a:endParaRPr lang="en-US"/>
        </a:p>
      </dgm:t>
    </dgm:pt>
    <dgm:pt modelId="{BBFF78B9-BE05-4623-AB47-4678135430F8}" type="pres">
      <dgm:prSet presAssocID="{07888895-6CEC-4CFB-9C8B-6C1637BA0BD0}" presName="rect1" presStyleLbl="tr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9E52CB-0948-45C6-94DC-1031BF4C3D7C}" type="pres">
      <dgm:prSet presAssocID="{07888895-6CEC-4CFB-9C8B-6C1637BA0BD0}" presName="rect2" presStyleLbl="fgImgPlace1" presStyleIdx="5" presStyleCnt="6"/>
      <dgm:spPr/>
      <dgm:t>
        <a:bodyPr/>
        <a:lstStyle/>
        <a:p>
          <a:endParaRPr lang="en-US"/>
        </a:p>
      </dgm:t>
    </dgm:pt>
  </dgm:ptLst>
  <dgm:cxnLst>
    <dgm:cxn modelId="{82530B56-A7CC-4FA3-AE1A-8886648DE368}" type="presOf" srcId="{E7BC9193-7DC7-4550-9606-3DF79F8EA8E8}" destId="{DC76138E-F0A7-4D45-BC0A-B2451409D7A4}" srcOrd="0" destOrd="0" presId="urn:microsoft.com/office/officeart/2008/layout/PictureStrips"/>
    <dgm:cxn modelId="{62DE3D6F-A4CB-4701-ADFA-691D9A4D0AE3}" type="presOf" srcId="{52EBBDAA-E83B-417B-A09E-A866F9D8245F}" destId="{0769CE06-C5E4-45BD-8C6E-F79EBF6135E3}" srcOrd="0" destOrd="0" presId="urn:microsoft.com/office/officeart/2008/layout/PictureStrips"/>
    <dgm:cxn modelId="{B70943EF-FCC0-4186-ACF6-EEEBAB51EB4D}" type="presOf" srcId="{47B56977-D009-4776-A124-1261FAAFB8B3}" destId="{A7736DE2-533C-4668-9194-C3277EE11C2E}" srcOrd="0" destOrd="0" presId="urn:microsoft.com/office/officeart/2008/layout/PictureStrips"/>
    <dgm:cxn modelId="{7E43054C-F44F-479E-87AB-C6C5E3836959}" type="presOf" srcId="{07888895-6CEC-4CFB-9C8B-6C1637BA0BD0}" destId="{BBFF78B9-BE05-4623-AB47-4678135430F8}" srcOrd="0" destOrd="0" presId="urn:microsoft.com/office/officeart/2008/layout/PictureStrips"/>
    <dgm:cxn modelId="{F1575B65-3C1A-4129-8874-71EF892A1B7E}" srcId="{E7BC9193-7DC7-4550-9606-3DF79F8EA8E8}" destId="{52EBBDAA-E83B-417B-A09E-A866F9D8245F}" srcOrd="4" destOrd="0" parTransId="{21565C94-D654-42A2-BE7F-D178D3B8B309}" sibTransId="{8E9FB11F-E666-4F44-A1AC-2579D55722C7}"/>
    <dgm:cxn modelId="{E2BD493A-CBA9-4832-B017-579EDBEF7F48}" srcId="{E7BC9193-7DC7-4550-9606-3DF79F8EA8E8}" destId="{47B56977-D009-4776-A124-1261FAAFB8B3}" srcOrd="1" destOrd="0" parTransId="{015F381B-E750-483E-85D8-5068FBDEA7C5}" sibTransId="{06530F84-D995-4D1D-847D-2FF33B970F33}"/>
    <dgm:cxn modelId="{3BE96B4D-F0A1-4979-B67B-36EC7C406AFB}" srcId="{E7BC9193-7DC7-4550-9606-3DF79F8EA8E8}" destId="{2E677575-8466-4067-BE8B-A0AB0AD0FDC7}" srcOrd="3" destOrd="0" parTransId="{D58084E8-6BF9-4C6D-9698-2C7F65E5D229}" sibTransId="{398C76ED-F656-42DC-8E25-B38FAF7F64EB}"/>
    <dgm:cxn modelId="{BD6A4D12-52B0-4428-B399-C23C13094335}" type="presOf" srcId="{2E677575-8466-4067-BE8B-A0AB0AD0FDC7}" destId="{57DE7237-BD4F-46A8-9C84-70A0279BCE10}" srcOrd="0" destOrd="0" presId="urn:microsoft.com/office/officeart/2008/layout/PictureStrips"/>
    <dgm:cxn modelId="{408F4C76-BBDA-4A22-B1C7-CD2EAF753C7F}" srcId="{E7BC9193-7DC7-4550-9606-3DF79F8EA8E8}" destId="{04FD8C00-3C85-41CB-AD09-CFB206D05D04}" srcOrd="2" destOrd="0" parTransId="{3E959DA5-F52B-4AA6-B096-6FE66545F68F}" sibTransId="{17D44402-0A70-4D53-B41B-84C7704B38CB}"/>
    <dgm:cxn modelId="{3AC37A81-FD6F-4B9E-A3D2-BAEDEC88971E}" type="presOf" srcId="{9FDF78C9-29DB-4A9E-9359-C481B6E90F10}" destId="{EED33B64-DD4D-4EBF-84F7-43D7A2EB925E}" srcOrd="0" destOrd="0" presId="urn:microsoft.com/office/officeart/2008/layout/PictureStrips"/>
    <dgm:cxn modelId="{C4C7A4BD-078A-4B9C-8F24-2BD3E614E0A5}" srcId="{E7BC9193-7DC7-4550-9606-3DF79F8EA8E8}" destId="{9FDF78C9-29DB-4A9E-9359-C481B6E90F10}" srcOrd="0" destOrd="0" parTransId="{D8C2408A-0FB6-4AC2-A4EF-17435E24CF05}" sibTransId="{3D464695-0CAF-4B7C-A28D-7AF00CB2BC90}"/>
    <dgm:cxn modelId="{4F22558F-534A-4443-BAE5-836D734FF7B7}" srcId="{E7BC9193-7DC7-4550-9606-3DF79F8EA8E8}" destId="{07888895-6CEC-4CFB-9C8B-6C1637BA0BD0}" srcOrd="5" destOrd="0" parTransId="{BC2EF4F2-E6DA-4D77-8E88-C57F278CB5EF}" sibTransId="{05848A49-D6D0-43D7-817F-AB34DE781A4E}"/>
    <dgm:cxn modelId="{88CAA5B0-4CE5-4C51-8E86-5D55727935ED}" type="presOf" srcId="{04FD8C00-3C85-41CB-AD09-CFB206D05D04}" destId="{78AA8098-F65B-4EDA-B9CF-0AB963CA76F4}" srcOrd="0" destOrd="0" presId="urn:microsoft.com/office/officeart/2008/layout/PictureStrips"/>
    <dgm:cxn modelId="{66900B5B-E474-4B54-9459-7211A5FA48DA}" type="presParOf" srcId="{DC76138E-F0A7-4D45-BC0A-B2451409D7A4}" destId="{D302819C-87C8-4AF8-9B1E-970A97C60F35}" srcOrd="0" destOrd="0" presId="urn:microsoft.com/office/officeart/2008/layout/PictureStrips"/>
    <dgm:cxn modelId="{FE356E89-1BF0-499F-A1F5-2070C221A781}" type="presParOf" srcId="{D302819C-87C8-4AF8-9B1E-970A97C60F35}" destId="{EED33B64-DD4D-4EBF-84F7-43D7A2EB925E}" srcOrd="0" destOrd="0" presId="urn:microsoft.com/office/officeart/2008/layout/PictureStrips"/>
    <dgm:cxn modelId="{D8CE9000-1520-4734-83B2-A42D65309982}" type="presParOf" srcId="{D302819C-87C8-4AF8-9B1E-970A97C60F35}" destId="{907DC850-B19F-4477-B17E-98FA027C38CF}" srcOrd="1" destOrd="0" presId="urn:microsoft.com/office/officeart/2008/layout/PictureStrips"/>
    <dgm:cxn modelId="{8223174D-6008-41DE-9D76-9EA76A76D81E}" type="presParOf" srcId="{DC76138E-F0A7-4D45-BC0A-B2451409D7A4}" destId="{340ECA76-0033-4680-AEBF-C951A4BC40A8}" srcOrd="1" destOrd="0" presId="urn:microsoft.com/office/officeart/2008/layout/PictureStrips"/>
    <dgm:cxn modelId="{F83E870E-5E66-49E5-A47E-C28CF5B545F1}" type="presParOf" srcId="{DC76138E-F0A7-4D45-BC0A-B2451409D7A4}" destId="{EB0B38BD-B7B7-47C9-A3E2-F288CFFC31ED}" srcOrd="2" destOrd="0" presId="urn:microsoft.com/office/officeart/2008/layout/PictureStrips"/>
    <dgm:cxn modelId="{D51959FC-E18A-4D23-A95A-ADA0F0A1E724}" type="presParOf" srcId="{EB0B38BD-B7B7-47C9-A3E2-F288CFFC31ED}" destId="{A7736DE2-533C-4668-9194-C3277EE11C2E}" srcOrd="0" destOrd="0" presId="urn:microsoft.com/office/officeart/2008/layout/PictureStrips"/>
    <dgm:cxn modelId="{03ABE0FD-D526-4CF0-B327-86C1A9471062}" type="presParOf" srcId="{EB0B38BD-B7B7-47C9-A3E2-F288CFFC31ED}" destId="{7A0A90EB-E2D7-4626-B49A-D20BAA53501D}" srcOrd="1" destOrd="0" presId="urn:microsoft.com/office/officeart/2008/layout/PictureStrips"/>
    <dgm:cxn modelId="{A1786C46-853B-4C5F-A463-05596835CACD}" type="presParOf" srcId="{DC76138E-F0A7-4D45-BC0A-B2451409D7A4}" destId="{80F57D3E-E7CB-470E-A406-AFE4B57BB75D}" srcOrd="3" destOrd="0" presId="urn:microsoft.com/office/officeart/2008/layout/PictureStrips"/>
    <dgm:cxn modelId="{135B7D3B-9E81-48FC-9D14-97822508FBCA}" type="presParOf" srcId="{DC76138E-F0A7-4D45-BC0A-B2451409D7A4}" destId="{F35491CD-9D6E-4554-A49E-D8B5DC32C24C}" srcOrd="4" destOrd="0" presId="urn:microsoft.com/office/officeart/2008/layout/PictureStrips"/>
    <dgm:cxn modelId="{F64B3C4B-1B61-4A32-BC57-75A20EC36C5F}" type="presParOf" srcId="{F35491CD-9D6E-4554-A49E-D8B5DC32C24C}" destId="{78AA8098-F65B-4EDA-B9CF-0AB963CA76F4}" srcOrd="0" destOrd="0" presId="urn:microsoft.com/office/officeart/2008/layout/PictureStrips"/>
    <dgm:cxn modelId="{80DD7C2F-C553-4749-8BA4-CC7B54BDAE1F}" type="presParOf" srcId="{F35491CD-9D6E-4554-A49E-D8B5DC32C24C}" destId="{0B51CFED-E57E-4244-A732-65AF42B7146A}" srcOrd="1" destOrd="0" presId="urn:microsoft.com/office/officeart/2008/layout/PictureStrips"/>
    <dgm:cxn modelId="{8AC0CD4E-3528-436A-A15A-3FA9105CA8EB}" type="presParOf" srcId="{DC76138E-F0A7-4D45-BC0A-B2451409D7A4}" destId="{A44478DE-72EF-4F4D-85B4-A449CE771C33}" srcOrd="5" destOrd="0" presId="urn:microsoft.com/office/officeart/2008/layout/PictureStrips"/>
    <dgm:cxn modelId="{240A519D-F67A-4BE5-A1F6-1F28E40572DF}" type="presParOf" srcId="{DC76138E-F0A7-4D45-BC0A-B2451409D7A4}" destId="{E07BA9FD-8703-4CF7-8A38-15F5367077A5}" srcOrd="6" destOrd="0" presId="urn:microsoft.com/office/officeart/2008/layout/PictureStrips"/>
    <dgm:cxn modelId="{0B987778-81B5-4CED-87FF-D880795F05AB}" type="presParOf" srcId="{E07BA9FD-8703-4CF7-8A38-15F5367077A5}" destId="{57DE7237-BD4F-46A8-9C84-70A0279BCE10}" srcOrd="0" destOrd="0" presId="urn:microsoft.com/office/officeart/2008/layout/PictureStrips"/>
    <dgm:cxn modelId="{5557C455-B790-4498-AA6A-349F6F008592}" type="presParOf" srcId="{E07BA9FD-8703-4CF7-8A38-15F5367077A5}" destId="{C2DF9E33-7DC2-46FD-966D-6666B5AE5B09}" srcOrd="1" destOrd="0" presId="urn:microsoft.com/office/officeart/2008/layout/PictureStrips"/>
    <dgm:cxn modelId="{F68B2B92-6F53-4896-B5AF-0ACB4E653ACE}" type="presParOf" srcId="{DC76138E-F0A7-4D45-BC0A-B2451409D7A4}" destId="{7E76D8DE-1AFF-47EF-851F-060E41A984EA}" srcOrd="7" destOrd="0" presId="urn:microsoft.com/office/officeart/2008/layout/PictureStrips"/>
    <dgm:cxn modelId="{39C0C0C1-BBB5-44A2-BA4D-1ADA829D70EA}" type="presParOf" srcId="{DC76138E-F0A7-4D45-BC0A-B2451409D7A4}" destId="{7612BA16-2FE1-4EE7-896A-04541451214D}" srcOrd="8" destOrd="0" presId="urn:microsoft.com/office/officeart/2008/layout/PictureStrips"/>
    <dgm:cxn modelId="{80C58487-5F3B-441D-AA30-D3EF85BE1210}" type="presParOf" srcId="{7612BA16-2FE1-4EE7-896A-04541451214D}" destId="{0769CE06-C5E4-45BD-8C6E-F79EBF6135E3}" srcOrd="0" destOrd="0" presId="urn:microsoft.com/office/officeart/2008/layout/PictureStrips"/>
    <dgm:cxn modelId="{82EC602B-20F6-45E1-ADB5-9282369F9FA5}" type="presParOf" srcId="{7612BA16-2FE1-4EE7-896A-04541451214D}" destId="{144CA8A0-CAA2-4F78-887A-C32644FBAA7E}" srcOrd="1" destOrd="0" presId="urn:microsoft.com/office/officeart/2008/layout/PictureStrips"/>
    <dgm:cxn modelId="{F8F32F92-0894-4DF9-A765-8E984C9AB46C}" type="presParOf" srcId="{DC76138E-F0A7-4D45-BC0A-B2451409D7A4}" destId="{C8A1DB75-D933-4B54-A434-9E33539FE071}" srcOrd="9" destOrd="0" presId="urn:microsoft.com/office/officeart/2008/layout/PictureStrips"/>
    <dgm:cxn modelId="{5ADA433F-9899-4C9A-B748-93F9A9228B2B}" type="presParOf" srcId="{DC76138E-F0A7-4D45-BC0A-B2451409D7A4}" destId="{C34A6690-103C-4BC8-8A35-DD724A27E0BB}" srcOrd="10" destOrd="0" presId="urn:microsoft.com/office/officeart/2008/layout/PictureStrips"/>
    <dgm:cxn modelId="{616806AC-3857-40A5-9A95-CAE2F074EEC9}" type="presParOf" srcId="{C34A6690-103C-4BC8-8A35-DD724A27E0BB}" destId="{BBFF78B9-BE05-4623-AB47-4678135430F8}" srcOrd="0" destOrd="0" presId="urn:microsoft.com/office/officeart/2008/layout/PictureStrips"/>
    <dgm:cxn modelId="{F5993201-3448-4A18-A3BA-1DBD1BEEFFF1}" type="presParOf" srcId="{C34A6690-103C-4BC8-8A35-DD724A27E0BB}" destId="{EE9E52CB-0948-45C6-94DC-1031BF4C3D7C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2FC413B-CE12-4E29-B25D-3F21A9A6195B}" type="doc">
      <dgm:prSet loTypeId="urn:microsoft.com/office/officeart/2005/8/layout/orgChart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684C8D-C3CD-4434-920B-F75CF21C4CFC}">
      <dgm:prSet phldrT="[Text]" custT="1"/>
      <dgm:spPr/>
      <dgm:t>
        <a:bodyPr/>
        <a:lstStyle/>
        <a:p>
          <a:r>
            <a:rPr lang="en-US" sz="1400" b="1" dirty="0" smtClean="0"/>
            <a:t>DEMOKRASI DALAM ISLAM</a:t>
          </a:r>
          <a:endParaRPr lang="en-US" sz="1400" b="1" dirty="0"/>
        </a:p>
      </dgm:t>
    </dgm:pt>
    <dgm:pt modelId="{99F89DB0-76D3-4719-88F4-A9185E054B51}" type="parTrans" cxnId="{F52846AE-71F7-41D9-A4A3-084A80D88D4C}">
      <dgm:prSet/>
      <dgm:spPr/>
      <dgm:t>
        <a:bodyPr/>
        <a:lstStyle/>
        <a:p>
          <a:endParaRPr lang="en-US"/>
        </a:p>
      </dgm:t>
    </dgm:pt>
    <dgm:pt modelId="{1CE6D37C-4738-410D-B644-F43FC6B3C0ED}" type="sibTrans" cxnId="{F52846AE-71F7-41D9-A4A3-084A80D88D4C}">
      <dgm:prSet/>
      <dgm:spPr/>
      <dgm:t>
        <a:bodyPr/>
        <a:lstStyle/>
        <a:p>
          <a:endParaRPr lang="en-US"/>
        </a:p>
      </dgm:t>
    </dgm:pt>
    <dgm:pt modelId="{99268C11-03D3-4D3D-8406-932D51CFCAAA}" type="asst">
      <dgm:prSet phldrT="[Text]" custT="1"/>
      <dgm:spPr/>
      <dgm:t>
        <a:bodyPr/>
        <a:lstStyle/>
        <a:p>
          <a:r>
            <a:rPr lang="en-US" sz="1400" dirty="0" err="1" smtClean="0"/>
            <a:t>Demokrasi</a:t>
          </a:r>
          <a:r>
            <a:rPr lang="en-US" sz="1400" dirty="0" smtClean="0"/>
            <a:t> Islam: </a:t>
          </a:r>
          <a:r>
            <a:rPr lang="en-US" sz="1400" dirty="0" err="1" smtClean="0"/>
            <a:t>Sistem</a:t>
          </a:r>
          <a:r>
            <a:rPr lang="en-US" sz="1400" dirty="0" smtClean="0"/>
            <a:t> yang </a:t>
          </a:r>
          <a:r>
            <a:rPr lang="en-US" sz="1400" dirty="0" err="1" smtClean="0"/>
            <a:t>mengukuhkan</a:t>
          </a:r>
          <a:r>
            <a:rPr lang="en-US" sz="1400" dirty="0" smtClean="0"/>
            <a:t> konsep2 </a:t>
          </a:r>
          <a:r>
            <a:rPr lang="en-US" sz="1400" dirty="0" err="1" smtClean="0"/>
            <a:t>Islami</a:t>
          </a:r>
          <a:r>
            <a:rPr lang="en-US" sz="1400" dirty="0" smtClean="0"/>
            <a:t> </a:t>
          </a:r>
          <a:r>
            <a:rPr lang="en-US" sz="1400" dirty="0" err="1" smtClean="0"/>
            <a:t>yg</a:t>
          </a:r>
          <a:r>
            <a:rPr lang="en-US" sz="1400" dirty="0" smtClean="0"/>
            <a:t> </a:t>
          </a:r>
          <a:r>
            <a:rPr lang="en-US" sz="1400" dirty="0" err="1" smtClean="0"/>
            <a:t>sudah</a:t>
          </a:r>
          <a:r>
            <a:rPr lang="en-US" sz="1400" dirty="0" smtClean="0"/>
            <a:t> lama </a:t>
          </a:r>
          <a:r>
            <a:rPr lang="en-US" sz="1400" dirty="0" err="1" smtClean="0"/>
            <a:t>berakar</a:t>
          </a:r>
          <a:endParaRPr lang="en-US" sz="1400" dirty="0"/>
        </a:p>
      </dgm:t>
    </dgm:pt>
    <dgm:pt modelId="{52F8294D-9DF5-471A-9F46-2BB28DC9EA4D}" type="parTrans" cxnId="{95F69106-17E3-4477-9083-8B3BA88D05B4}">
      <dgm:prSet/>
      <dgm:spPr/>
      <dgm:t>
        <a:bodyPr/>
        <a:lstStyle/>
        <a:p>
          <a:endParaRPr lang="en-US"/>
        </a:p>
      </dgm:t>
    </dgm:pt>
    <dgm:pt modelId="{B92188F9-683E-4CA2-9497-CDC1043F9279}" type="sibTrans" cxnId="{95F69106-17E3-4477-9083-8B3BA88D05B4}">
      <dgm:prSet/>
      <dgm:spPr/>
      <dgm:t>
        <a:bodyPr/>
        <a:lstStyle/>
        <a:p>
          <a:endParaRPr lang="en-US"/>
        </a:p>
      </dgm:t>
    </dgm:pt>
    <dgm:pt modelId="{24922391-FB1C-4408-8210-F99EE7FA1993}">
      <dgm:prSet phldrT="[Text]" custT="1"/>
      <dgm:spPr/>
      <dgm:t>
        <a:bodyPr/>
        <a:lstStyle/>
        <a:p>
          <a:r>
            <a:rPr lang="en-US" sz="1400" dirty="0" err="1" smtClean="0"/>
            <a:t>Musyawarah</a:t>
          </a:r>
          <a:r>
            <a:rPr lang="en-US" sz="1400" dirty="0" smtClean="0"/>
            <a:t> (</a:t>
          </a:r>
          <a:r>
            <a:rPr lang="en-US" sz="1400" dirty="0" err="1" smtClean="0"/>
            <a:t>Syura</a:t>
          </a:r>
          <a:r>
            <a:rPr lang="en-US" sz="1400" dirty="0" smtClean="0"/>
            <a:t>’)</a:t>
          </a:r>
          <a:endParaRPr lang="en-US" sz="1400" dirty="0"/>
        </a:p>
      </dgm:t>
    </dgm:pt>
    <dgm:pt modelId="{AE065BCB-C408-4400-A12D-A385294A8EEA}" type="parTrans" cxnId="{FC578110-41F5-4BE9-B937-DA9F7D125CEE}">
      <dgm:prSet/>
      <dgm:spPr/>
      <dgm:t>
        <a:bodyPr/>
        <a:lstStyle/>
        <a:p>
          <a:endParaRPr lang="en-US"/>
        </a:p>
      </dgm:t>
    </dgm:pt>
    <dgm:pt modelId="{779BE92A-CE66-4291-8296-8972990BBA7A}" type="sibTrans" cxnId="{FC578110-41F5-4BE9-B937-DA9F7D125CEE}">
      <dgm:prSet/>
      <dgm:spPr/>
      <dgm:t>
        <a:bodyPr/>
        <a:lstStyle/>
        <a:p>
          <a:endParaRPr lang="en-US"/>
        </a:p>
      </dgm:t>
    </dgm:pt>
    <dgm:pt modelId="{35B62F1D-2BE0-437D-9450-E55A16573613}">
      <dgm:prSet phldrT="[Text]" custT="1"/>
      <dgm:spPr/>
      <dgm:t>
        <a:bodyPr/>
        <a:lstStyle/>
        <a:p>
          <a:r>
            <a:rPr lang="en-US" sz="1400" dirty="0" err="1" smtClean="0"/>
            <a:t>Persetujuan</a:t>
          </a:r>
          <a:r>
            <a:rPr lang="en-US" sz="1400" dirty="0" smtClean="0"/>
            <a:t> (</a:t>
          </a:r>
          <a:r>
            <a:rPr lang="en-US" sz="1400" dirty="0" err="1" smtClean="0"/>
            <a:t>ijma</a:t>
          </a:r>
          <a:r>
            <a:rPr lang="en-US" sz="1400" dirty="0" smtClean="0"/>
            <a:t>)</a:t>
          </a:r>
          <a:endParaRPr lang="en-US" sz="1400" dirty="0"/>
        </a:p>
      </dgm:t>
    </dgm:pt>
    <dgm:pt modelId="{B75F9552-3183-44F7-A800-C05327964280}" type="parTrans" cxnId="{D2C29564-3E23-4848-B96D-46D76868909D}">
      <dgm:prSet/>
      <dgm:spPr/>
      <dgm:t>
        <a:bodyPr/>
        <a:lstStyle/>
        <a:p>
          <a:endParaRPr lang="en-US"/>
        </a:p>
      </dgm:t>
    </dgm:pt>
    <dgm:pt modelId="{94731924-123A-45DB-A4BA-DD10160F8D7E}" type="sibTrans" cxnId="{D2C29564-3E23-4848-B96D-46D76868909D}">
      <dgm:prSet/>
      <dgm:spPr/>
      <dgm:t>
        <a:bodyPr/>
        <a:lstStyle/>
        <a:p>
          <a:endParaRPr lang="en-US"/>
        </a:p>
      </dgm:t>
    </dgm:pt>
    <dgm:pt modelId="{A134B941-E2BF-47B3-9C8F-FBF7556752BD}">
      <dgm:prSet phldrT="[Text]" custT="1"/>
      <dgm:spPr/>
      <dgm:t>
        <a:bodyPr/>
        <a:lstStyle/>
        <a:p>
          <a:r>
            <a:rPr lang="en-US" sz="1400" dirty="0" err="1" smtClean="0"/>
            <a:t>Penilaian</a:t>
          </a:r>
          <a:r>
            <a:rPr lang="en-US" sz="1400" dirty="0" smtClean="0"/>
            <a:t> </a:t>
          </a:r>
          <a:r>
            <a:rPr lang="en-US" sz="1400" dirty="0" err="1" smtClean="0"/>
            <a:t>Intrepretative</a:t>
          </a:r>
          <a:r>
            <a:rPr lang="en-US" sz="1400" dirty="0" smtClean="0"/>
            <a:t> yang </a:t>
          </a:r>
          <a:r>
            <a:rPr lang="en-US" sz="1400" dirty="0" err="1" smtClean="0"/>
            <a:t>mandiri</a:t>
          </a:r>
          <a:r>
            <a:rPr lang="en-US" sz="1400" dirty="0" smtClean="0"/>
            <a:t> (</a:t>
          </a:r>
          <a:r>
            <a:rPr lang="en-US" sz="1400" dirty="0" err="1" smtClean="0"/>
            <a:t>Ijtihad</a:t>
          </a:r>
          <a:r>
            <a:rPr lang="en-US" sz="1400" dirty="0" smtClean="0"/>
            <a:t>)</a:t>
          </a:r>
          <a:endParaRPr lang="en-US" sz="1400" dirty="0"/>
        </a:p>
      </dgm:t>
    </dgm:pt>
    <dgm:pt modelId="{8502C034-65CD-4F98-B21C-0A14EFBAE096}" type="parTrans" cxnId="{3230F326-382D-4478-B453-56F22A916B4A}">
      <dgm:prSet/>
      <dgm:spPr/>
      <dgm:t>
        <a:bodyPr/>
        <a:lstStyle/>
        <a:p>
          <a:endParaRPr lang="en-US"/>
        </a:p>
      </dgm:t>
    </dgm:pt>
    <dgm:pt modelId="{C2EC53EE-B45A-456E-BB55-276D731DAF83}" type="sibTrans" cxnId="{3230F326-382D-4478-B453-56F22A916B4A}">
      <dgm:prSet/>
      <dgm:spPr/>
      <dgm:t>
        <a:bodyPr/>
        <a:lstStyle/>
        <a:p>
          <a:endParaRPr lang="en-US"/>
        </a:p>
      </dgm:t>
    </dgm:pt>
    <dgm:pt modelId="{DAF5DFFA-25DC-42E8-A37C-35329BF5DBFE}" type="pres">
      <dgm:prSet presAssocID="{22FC413B-CE12-4E29-B25D-3F21A9A6195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494B63-5D46-4BA9-BAAA-F7B0B920AA32}" type="pres">
      <dgm:prSet presAssocID="{92684C8D-C3CD-4434-920B-F75CF21C4CFC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47110A00-773E-4B5B-95FB-B4CE266CB7F2}" type="pres">
      <dgm:prSet presAssocID="{92684C8D-C3CD-4434-920B-F75CF21C4CFC}" presName="rootComposite1" presStyleCnt="0"/>
      <dgm:spPr/>
      <dgm:t>
        <a:bodyPr/>
        <a:lstStyle/>
        <a:p>
          <a:endParaRPr lang="en-US"/>
        </a:p>
      </dgm:t>
    </dgm:pt>
    <dgm:pt modelId="{7E76CC0F-406D-4F1F-95D5-D05C5B3277E6}" type="pres">
      <dgm:prSet presAssocID="{92684C8D-C3CD-4434-920B-F75CF21C4CF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ACC492-0B3C-47BD-BA75-0DF33C5DAEC5}" type="pres">
      <dgm:prSet presAssocID="{92684C8D-C3CD-4434-920B-F75CF21C4CFC}" presName="rootConnector1" presStyleLbl="node1" presStyleIdx="0" presStyleCnt="0"/>
      <dgm:spPr/>
      <dgm:t>
        <a:bodyPr/>
        <a:lstStyle/>
        <a:p>
          <a:endParaRPr lang="en-US"/>
        </a:p>
      </dgm:t>
    </dgm:pt>
    <dgm:pt modelId="{E15F56D1-0679-47D8-B853-FCA84504E6B7}" type="pres">
      <dgm:prSet presAssocID="{92684C8D-C3CD-4434-920B-F75CF21C4CFC}" presName="hierChild2" presStyleCnt="0"/>
      <dgm:spPr/>
      <dgm:t>
        <a:bodyPr/>
        <a:lstStyle/>
        <a:p>
          <a:endParaRPr lang="en-US"/>
        </a:p>
      </dgm:t>
    </dgm:pt>
    <dgm:pt modelId="{6D763680-D31A-4A6B-BA16-CB05571E2C0E}" type="pres">
      <dgm:prSet presAssocID="{AE065BCB-C408-4400-A12D-A385294A8EEA}" presName="Name37" presStyleLbl="parChTrans1D2" presStyleIdx="0" presStyleCnt="4"/>
      <dgm:spPr/>
      <dgm:t>
        <a:bodyPr/>
        <a:lstStyle/>
        <a:p>
          <a:endParaRPr lang="en-US"/>
        </a:p>
      </dgm:t>
    </dgm:pt>
    <dgm:pt modelId="{3D5A0048-B7B5-42FF-9F8A-3D75562E2F80}" type="pres">
      <dgm:prSet presAssocID="{24922391-FB1C-4408-8210-F99EE7FA19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9959CAA-0F3F-4C7D-94EE-86D10B2F0D8D}" type="pres">
      <dgm:prSet presAssocID="{24922391-FB1C-4408-8210-F99EE7FA1993}" presName="rootComposite" presStyleCnt="0"/>
      <dgm:spPr/>
      <dgm:t>
        <a:bodyPr/>
        <a:lstStyle/>
        <a:p>
          <a:endParaRPr lang="en-US"/>
        </a:p>
      </dgm:t>
    </dgm:pt>
    <dgm:pt modelId="{17966E9D-9EBE-437B-AF4F-BFB8C88FC0F4}" type="pres">
      <dgm:prSet presAssocID="{24922391-FB1C-4408-8210-F99EE7FA1993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562882-1601-4ABF-B153-F9613F59C5A3}" type="pres">
      <dgm:prSet presAssocID="{24922391-FB1C-4408-8210-F99EE7FA1993}" presName="rootConnector" presStyleLbl="node2" presStyleIdx="0" presStyleCnt="3"/>
      <dgm:spPr/>
      <dgm:t>
        <a:bodyPr/>
        <a:lstStyle/>
        <a:p>
          <a:endParaRPr lang="en-US"/>
        </a:p>
      </dgm:t>
    </dgm:pt>
    <dgm:pt modelId="{EB9D28D2-E9DA-4FF6-913D-D8296B97773A}" type="pres">
      <dgm:prSet presAssocID="{24922391-FB1C-4408-8210-F99EE7FA1993}" presName="hierChild4" presStyleCnt="0"/>
      <dgm:spPr/>
      <dgm:t>
        <a:bodyPr/>
        <a:lstStyle/>
        <a:p>
          <a:endParaRPr lang="en-US"/>
        </a:p>
      </dgm:t>
    </dgm:pt>
    <dgm:pt modelId="{FFAE215D-566E-4349-9003-3057DCBC0669}" type="pres">
      <dgm:prSet presAssocID="{24922391-FB1C-4408-8210-F99EE7FA1993}" presName="hierChild5" presStyleCnt="0"/>
      <dgm:spPr/>
      <dgm:t>
        <a:bodyPr/>
        <a:lstStyle/>
        <a:p>
          <a:endParaRPr lang="en-US"/>
        </a:p>
      </dgm:t>
    </dgm:pt>
    <dgm:pt modelId="{8956CC8B-9B72-4AC9-94DB-6B7953DBCB25}" type="pres">
      <dgm:prSet presAssocID="{B75F9552-3183-44F7-A800-C05327964280}" presName="Name37" presStyleLbl="parChTrans1D2" presStyleIdx="1" presStyleCnt="4"/>
      <dgm:spPr/>
      <dgm:t>
        <a:bodyPr/>
        <a:lstStyle/>
        <a:p>
          <a:endParaRPr lang="en-US"/>
        </a:p>
      </dgm:t>
    </dgm:pt>
    <dgm:pt modelId="{CC870DEF-C36F-4B87-A893-35AF16BCCDD5}" type="pres">
      <dgm:prSet presAssocID="{35B62F1D-2BE0-437D-9450-E55A1657361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6BE8ED6-0002-4517-AFBC-4D465C283696}" type="pres">
      <dgm:prSet presAssocID="{35B62F1D-2BE0-437D-9450-E55A16573613}" presName="rootComposite" presStyleCnt="0"/>
      <dgm:spPr/>
      <dgm:t>
        <a:bodyPr/>
        <a:lstStyle/>
        <a:p>
          <a:endParaRPr lang="en-US"/>
        </a:p>
      </dgm:t>
    </dgm:pt>
    <dgm:pt modelId="{C60014DA-DCC7-4618-9B3F-07A71935C9E3}" type="pres">
      <dgm:prSet presAssocID="{35B62F1D-2BE0-437D-9450-E55A16573613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4EE7D5-5F4A-4D3C-8829-DE8DAE8C6596}" type="pres">
      <dgm:prSet presAssocID="{35B62F1D-2BE0-437D-9450-E55A16573613}" presName="rootConnector" presStyleLbl="node2" presStyleIdx="1" presStyleCnt="3"/>
      <dgm:spPr/>
      <dgm:t>
        <a:bodyPr/>
        <a:lstStyle/>
        <a:p>
          <a:endParaRPr lang="en-US"/>
        </a:p>
      </dgm:t>
    </dgm:pt>
    <dgm:pt modelId="{7AB32506-2AAE-4B05-92DC-34AD93A6553B}" type="pres">
      <dgm:prSet presAssocID="{35B62F1D-2BE0-437D-9450-E55A16573613}" presName="hierChild4" presStyleCnt="0"/>
      <dgm:spPr/>
      <dgm:t>
        <a:bodyPr/>
        <a:lstStyle/>
        <a:p>
          <a:endParaRPr lang="en-US"/>
        </a:p>
      </dgm:t>
    </dgm:pt>
    <dgm:pt modelId="{36DDB3BD-46F3-4E91-B368-727748BB7D3C}" type="pres">
      <dgm:prSet presAssocID="{35B62F1D-2BE0-437D-9450-E55A16573613}" presName="hierChild5" presStyleCnt="0"/>
      <dgm:spPr/>
      <dgm:t>
        <a:bodyPr/>
        <a:lstStyle/>
        <a:p>
          <a:endParaRPr lang="en-US"/>
        </a:p>
      </dgm:t>
    </dgm:pt>
    <dgm:pt modelId="{406B9C8E-9244-47D6-837B-903311D7A7C1}" type="pres">
      <dgm:prSet presAssocID="{8502C034-65CD-4F98-B21C-0A14EFBAE096}" presName="Name37" presStyleLbl="parChTrans1D2" presStyleIdx="2" presStyleCnt="4"/>
      <dgm:spPr/>
      <dgm:t>
        <a:bodyPr/>
        <a:lstStyle/>
        <a:p>
          <a:endParaRPr lang="en-US"/>
        </a:p>
      </dgm:t>
    </dgm:pt>
    <dgm:pt modelId="{7B4DD32D-6C15-42B5-884F-DEB6281536AE}" type="pres">
      <dgm:prSet presAssocID="{A134B941-E2BF-47B3-9C8F-FBF7556752BD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ED734B1-C3DD-41E1-B65F-ABE6F056696A}" type="pres">
      <dgm:prSet presAssocID="{A134B941-E2BF-47B3-9C8F-FBF7556752BD}" presName="rootComposite" presStyleCnt="0"/>
      <dgm:spPr/>
      <dgm:t>
        <a:bodyPr/>
        <a:lstStyle/>
        <a:p>
          <a:endParaRPr lang="en-US"/>
        </a:p>
      </dgm:t>
    </dgm:pt>
    <dgm:pt modelId="{9BFAC5EA-5A7C-44CF-8B17-86435A4CA514}" type="pres">
      <dgm:prSet presAssocID="{A134B941-E2BF-47B3-9C8F-FBF7556752BD}" presName="rootText" presStyleLbl="node2" presStyleIdx="2" presStyleCnt="3" custScaleX="1135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0B6E60-18BA-43E1-9D2B-E56D59271964}" type="pres">
      <dgm:prSet presAssocID="{A134B941-E2BF-47B3-9C8F-FBF7556752BD}" presName="rootConnector" presStyleLbl="node2" presStyleIdx="2" presStyleCnt="3"/>
      <dgm:spPr/>
      <dgm:t>
        <a:bodyPr/>
        <a:lstStyle/>
        <a:p>
          <a:endParaRPr lang="en-US"/>
        </a:p>
      </dgm:t>
    </dgm:pt>
    <dgm:pt modelId="{D420F4AA-C3C1-4EAD-8B93-8334E5BB242C}" type="pres">
      <dgm:prSet presAssocID="{A134B941-E2BF-47B3-9C8F-FBF7556752BD}" presName="hierChild4" presStyleCnt="0"/>
      <dgm:spPr/>
      <dgm:t>
        <a:bodyPr/>
        <a:lstStyle/>
        <a:p>
          <a:endParaRPr lang="en-US"/>
        </a:p>
      </dgm:t>
    </dgm:pt>
    <dgm:pt modelId="{411D6DD3-F4B0-42F1-BE67-D3B10A9CF5C8}" type="pres">
      <dgm:prSet presAssocID="{A134B941-E2BF-47B3-9C8F-FBF7556752BD}" presName="hierChild5" presStyleCnt="0"/>
      <dgm:spPr/>
      <dgm:t>
        <a:bodyPr/>
        <a:lstStyle/>
        <a:p>
          <a:endParaRPr lang="en-US"/>
        </a:p>
      </dgm:t>
    </dgm:pt>
    <dgm:pt modelId="{4E1924C6-5489-440A-AF0B-ADCDAFAD273E}" type="pres">
      <dgm:prSet presAssocID="{92684C8D-C3CD-4434-920B-F75CF21C4CFC}" presName="hierChild3" presStyleCnt="0"/>
      <dgm:spPr/>
      <dgm:t>
        <a:bodyPr/>
        <a:lstStyle/>
        <a:p>
          <a:endParaRPr lang="en-US"/>
        </a:p>
      </dgm:t>
    </dgm:pt>
    <dgm:pt modelId="{1AEAB02F-5765-45DF-BB77-3C3D96498B34}" type="pres">
      <dgm:prSet presAssocID="{52F8294D-9DF5-471A-9F46-2BB28DC9EA4D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C48CAD31-C1E8-437A-AC62-2CCD6FEEF23A}" type="pres">
      <dgm:prSet presAssocID="{99268C11-03D3-4D3D-8406-932D51CFCAAA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A7E902E-8C3C-4C20-91AA-984837383C61}" type="pres">
      <dgm:prSet presAssocID="{99268C11-03D3-4D3D-8406-932D51CFCAAA}" presName="rootComposite3" presStyleCnt="0"/>
      <dgm:spPr/>
      <dgm:t>
        <a:bodyPr/>
        <a:lstStyle/>
        <a:p>
          <a:endParaRPr lang="en-US"/>
        </a:p>
      </dgm:t>
    </dgm:pt>
    <dgm:pt modelId="{079C6CCE-C795-4DAA-84E8-F476EDB4FFCD}" type="pres">
      <dgm:prSet presAssocID="{99268C11-03D3-4D3D-8406-932D51CFCAAA}" presName="rootText3" presStyleLbl="asst1" presStyleIdx="0" presStyleCnt="1" custScaleX="120094" custScaleY="1225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23AD10-CACC-4683-AD10-67AC8887A94B}" type="pres">
      <dgm:prSet presAssocID="{99268C11-03D3-4D3D-8406-932D51CFCAAA}" presName="rootConnector3" presStyleLbl="asst1" presStyleIdx="0" presStyleCnt="1"/>
      <dgm:spPr/>
      <dgm:t>
        <a:bodyPr/>
        <a:lstStyle/>
        <a:p>
          <a:endParaRPr lang="en-US"/>
        </a:p>
      </dgm:t>
    </dgm:pt>
    <dgm:pt modelId="{9655B0CF-A532-4F64-85F0-96DFC2957016}" type="pres">
      <dgm:prSet presAssocID="{99268C11-03D3-4D3D-8406-932D51CFCAAA}" presName="hierChild6" presStyleCnt="0"/>
      <dgm:spPr/>
      <dgm:t>
        <a:bodyPr/>
        <a:lstStyle/>
        <a:p>
          <a:endParaRPr lang="en-US"/>
        </a:p>
      </dgm:t>
    </dgm:pt>
    <dgm:pt modelId="{76485569-84D9-4866-834D-39FEE5CACD0B}" type="pres">
      <dgm:prSet presAssocID="{99268C11-03D3-4D3D-8406-932D51CFCAAA}" presName="hierChild7" presStyleCnt="0"/>
      <dgm:spPr/>
      <dgm:t>
        <a:bodyPr/>
        <a:lstStyle/>
        <a:p>
          <a:endParaRPr lang="en-US"/>
        </a:p>
      </dgm:t>
    </dgm:pt>
  </dgm:ptLst>
  <dgm:cxnLst>
    <dgm:cxn modelId="{08409C5B-E782-42A6-BD70-C7FCA0849D9D}" type="presOf" srcId="{22FC413B-CE12-4E29-B25D-3F21A9A6195B}" destId="{DAF5DFFA-25DC-42E8-A37C-35329BF5DBFE}" srcOrd="0" destOrd="0" presId="urn:microsoft.com/office/officeart/2005/8/layout/orgChart1"/>
    <dgm:cxn modelId="{95F69106-17E3-4477-9083-8B3BA88D05B4}" srcId="{92684C8D-C3CD-4434-920B-F75CF21C4CFC}" destId="{99268C11-03D3-4D3D-8406-932D51CFCAAA}" srcOrd="0" destOrd="0" parTransId="{52F8294D-9DF5-471A-9F46-2BB28DC9EA4D}" sibTransId="{B92188F9-683E-4CA2-9497-CDC1043F9279}"/>
    <dgm:cxn modelId="{2E635083-1FF3-495E-92CD-901EF62DB783}" type="presOf" srcId="{99268C11-03D3-4D3D-8406-932D51CFCAAA}" destId="{1D23AD10-CACC-4683-AD10-67AC8887A94B}" srcOrd="1" destOrd="0" presId="urn:microsoft.com/office/officeart/2005/8/layout/orgChart1"/>
    <dgm:cxn modelId="{BF080039-1D48-40E0-AE88-527E8EB21C0B}" type="presOf" srcId="{24922391-FB1C-4408-8210-F99EE7FA1993}" destId="{51562882-1601-4ABF-B153-F9613F59C5A3}" srcOrd="1" destOrd="0" presId="urn:microsoft.com/office/officeart/2005/8/layout/orgChart1"/>
    <dgm:cxn modelId="{F4CFD4CA-3C11-4D26-AEC0-F36B1FDBC518}" type="presOf" srcId="{35B62F1D-2BE0-437D-9450-E55A16573613}" destId="{C60014DA-DCC7-4618-9B3F-07A71935C9E3}" srcOrd="0" destOrd="0" presId="urn:microsoft.com/office/officeart/2005/8/layout/orgChart1"/>
    <dgm:cxn modelId="{CF03E900-F20B-466C-A52C-5A69E17A428C}" type="presOf" srcId="{99268C11-03D3-4D3D-8406-932D51CFCAAA}" destId="{079C6CCE-C795-4DAA-84E8-F476EDB4FFCD}" srcOrd="0" destOrd="0" presId="urn:microsoft.com/office/officeart/2005/8/layout/orgChart1"/>
    <dgm:cxn modelId="{0E3AA451-27B1-4B83-94D7-47840E464E24}" type="presOf" srcId="{92684C8D-C3CD-4434-920B-F75CF21C4CFC}" destId="{7E76CC0F-406D-4F1F-95D5-D05C5B3277E6}" srcOrd="0" destOrd="0" presId="urn:microsoft.com/office/officeart/2005/8/layout/orgChart1"/>
    <dgm:cxn modelId="{6844B542-89D3-4B32-B7C1-5F5504EE64FD}" type="presOf" srcId="{52F8294D-9DF5-471A-9F46-2BB28DC9EA4D}" destId="{1AEAB02F-5765-45DF-BB77-3C3D96498B34}" srcOrd="0" destOrd="0" presId="urn:microsoft.com/office/officeart/2005/8/layout/orgChart1"/>
    <dgm:cxn modelId="{D2C29564-3E23-4848-B96D-46D76868909D}" srcId="{92684C8D-C3CD-4434-920B-F75CF21C4CFC}" destId="{35B62F1D-2BE0-437D-9450-E55A16573613}" srcOrd="2" destOrd="0" parTransId="{B75F9552-3183-44F7-A800-C05327964280}" sibTransId="{94731924-123A-45DB-A4BA-DD10160F8D7E}"/>
    <dgm:cxn modelId="{EBE0E05D-D492-452A-865B-5F5462B6D794}" type="presOf" srcId="{B75F9552-3183-44F7-A800-C05327964280}" destId="{8956CC8B-9B72-4AC9-94DB-6B7953DBCB25}" srcOrd="0" destOrd="0" presId="urn:microsoft.com/office/officeart/2005/8/layout/orgChart1"/>
    <dgm:cxn modelId="{1DC4E27B-10C4-402D-8593-D0E5BF00C924}" type="presOf" srcId="{A134B941-E2BF-47B3-9C8F-FBF7556752BD}" destId="{4E0B6E60-18BA-43E1-9D2B-E56D59271964}" srcOrd="1" destOrd="0" presId="urn:microsoft.com/office/officeart/2005/8/layout/orgChart1"/>
    <dgm:cxn modelId="{3230F326-382D-4478-B453-56F22A916B4A}" srcId="{92684C8D-C3CD-4434-920B-F75CF21C4CFC}" destId="{A134B941-E2BF-47B3-9C8F-FBF7556752BD}" srcOrd="3" destOrd="0" parTransId="{8502C034-65CD-4F98-B21C-0A14EFBAE096}" sibTransId="{C2EC53EE-B45A-456E-BB55-276D731DAF83}"/>
    <dgm:cxn modelId="{F717E09A-2424-4B56-A3AB-091EDA5932E4}" type="presOf" srcId="{24922391-FB1C-4408-8210-F99EE7FA1993}" destId="{17966E9D-9EBE-437B-AF4F-BFB8C88FC0F4}" srcOrd="0" destOrd="0" presId="urn:microsoft.com/office/officeart/2005/8/layout/orgChart1"/>
    <dgm:cxn modelId="{F137C0DF-8BA8-4FB4-AB26-49B11203BD12}" type="presOf" srcId="{92684C8D-C3CD-4434-920B-F75CF21C4CFC}" destId="{09ACC492-0B3C-47BD-BA75-0DF33C5DAEC5}" srcOrd="1" destOrd="0" presId="urn:microsoft.com/office/officeart/2005/8/layout/orgChart1"/>
    <dgm:cxn modelId="{F52846AE-71F7-41D9-A4A3-084A80D88D4C}" srcId="{22FC413B-CE12-4E29-B25D-3F21A9A6195B}" destId="{92684C8D-C3CD-4434-920B-F75CF21C4CFC}" srcOrd="0" destOrd="0" parTransId="{99F89DB0-76D3-4719-88F4-A9185E054B51}" sibTransId="{1CE6D37C-4738-410D-B644-F43FC6B3C0ED}"/>
    <dgm:cxn modelId="{FFE993B4-D50C-4712-B0CB-056CACE4A041}" type="presOf" srcId="{AE065BCB-C408-4400-A12D-A385294A8EEA}" destId="{6D763680-D31A-4A6B-BA16-CB05571E2C0E}" srcOrd="0" destOrd="0" presId="urn:microsoft.com/office/officeart/2005/8/layout/orgChart1"/>
    <dgm:cxn modelId="{BE2F970A-8A1F-4D3B-8304-4EB4150B740F}" type="presOf" srcId="{35B62F1D-2BE0-437D-9450-E55A16573613}" destId="{3B4EE7D5-5F4A-4D3C-8829-DE8DAE8C6596}" srcOrd="1" destOrd="0" presId="urn:microsoft.com/office/officeart/2005/8/layout/orgChart1"/>
    <dgm:cxn modelId="{FC578110-41F5-4BE9-B937-DA9F7D125CEE}" srcId="{92684C8D-C3CD-4434-920B-F75CF21C4CFC}" destId="{24922391-FB1C-4408-8210-F99EE7FA1993}" srcOrd="1" destOrd="0" parTransId="{AE065BCB-C408-4400-A12D-A385294A8EEA}" sibTransId="{779BE92A-CE66-4291-8296-8972990BBA7A}"/>
    <dgm:cxn modelId="{730D74E0-DA1E-44A2-AAF3-65C325A88D76}" type="presOf" srcId="{8502C034-65CD-4F98-B21C-0A14EFBAE096}" destId="{406B9C8E-9244-47D6-837B-903311D7A7C1}" srcOrd="0" destOrd="0" presId="urn:microsoft.com/office/officeart/2005/8/layout/orgChart1"/>
    <dgm:cxn modelId="{B2F68836-3922-4E0F-AC49-354D53028CE8}" type="presOf" srcId="{A134B941-E2BF-47B3-9C8F-FBF7556752BD}" destId="{9BFAC5EA-5A7C-44CF-8B17-86435A4CA514}" srcOrd="0" destOrd="0" presId="urn:microsoft.com/office/officeart/2005/8/layout/orgChart1"/>
    <dgm:cxn modelId="{D4BA6620-127F-4F1F-88EF-40DF9C11D1D1}" type="presParOf" srcId="{DAF5DFFA-25DC-42E8-A37C-35329BF5DBFE}" destId="{5C494B63-5D46-4BA9-BAAA-F7B0B920AA32}" srcOrd="0" destOrd="0" presId="urn:microsoft.com/office/officeart/2005/8/layout/orgChart1"/>
    <dgm:cxn modelId="{8E665659-0476-4743-9E3E-E9B2EFF06BB7}" type="presParOf" srcId="{5C494B63-5D46-4BA9-BAAA-F7B0B920AA32}" destId="{47110A00-773E-4B5B-95FB-B4CE266CB7F2}" srcOrd="0" destOrd="0" presId="urn:microsoft.com/office/officeart/2005/8/layout/orgChart1"/>
    <dgm:cxn modelId="{25C1B121-21C2-4EB8-8C7B-C7B1AF21A4D9}" type="presParOf" srcId="{47110A00-773E-4B5B-95FB-B4CE266CB7F2}" destId="{7E76CC0F-406D-4F1F-95D5-D05C5B3277E6}" srcOrd="0" destOrd="0" presId="urn:microsoft.com/office/officeart/2005/8/layout/orgChart1"/>
    <dgm:cxn modelId="{81E99C7C-351F-436C-947A-461DD4A081E3}" type="presParOf" srcId="{47110A00-773E-4B5B-95FB-B4CE266CB7F2}" destId="{09ACC492-0B3C-47BD-BA75-0DF33C5DAEC5}" srcOrd="1" destOrd="0" presId="urn:microsoft.com/office/officeart/2005/8/layout/orgChart1"/>
    <dgm:cxn modelId="{31A4861F-0433-4AF6-B20A-3648C265B3D2}" type="presParOf" srcId="{5C494B63-5D46-4BA9-BAAA-F7B0B920AA32}" destId="{E15F56D1-0679-47D8-B853-FCA84504E6B7}" srcOrd="1" destOrd="0" presId="urn:microsoft.com/office/officeart/2005/8/layout/orgChart1"/>
    <dgm:cxn modelId="{6744C138-B33C-4FD4-A006-3E9B59415D09}" type="presParOf" srcId="{E15F56D1-0679-47D8-B853-FCA84504E6B7}" destId="{6D763680-D31A-4A6B-BA16-CB05571E2C0E}" srcOrd="0" destOrd="0" presId="urn:microsoft.com/office/officeart/2005/8/layout/orgChart1"/>
    <dgm:cxn modelId="{A987492E-4EB7-484D-907C-ACFB28083B5B}" type="presParOf" srcId="{E15F56D1-0679-47D8-B853-FCA84504E6B7}" destId="{3D5A0048-B7B5-42FF-9F8A-3D75562E2F80}" srcOrd="1" destOrd="0" presId="urn:microsoft.com/office/officeart/2005/8/layout/orgChart1"/>
    <dgm:cxn modelId="{E9951993-2333-46AC-9A2F-1FBCC3D3C043}" type="presParOf" srcId="{3D5A0048-B7B5-42FF-9F8A-3D75562E2F80}" destId="{39959CAA-0F3F-4C7D-94EE-86D10B2F0D8D}" srcOrd="0" destOrd="0" presId="urn:microsoft.com/office/officeart/2005/8/layout/orgChart1"/>
    <dgm:cxn modelId="{937ECA2B-5EDF-42F4-A4B7-63448197BADA}" type="presParOf" srcId="{39959CAA-0F3F-4C7D-94EE-86D10B2F0D8D}" destId="{17966E9D-9EBE-437B-AF4F-BFB8C88FC0F4}" srcOrd="0" destOrd="0" presId="urn:microsoft.com/office/officeart/2005/8/layout/orgChart1"/>
    <dgm:cxn modelId="{01D7964D-1CD5-451F-97D6-9405CC475240}" type="presParOf" srcId="{39959CAA-0F3F-4C7D-94EE-86D10B2F0D8D}" destId="{51562882-1601-4ABF-B153-F9613F59C5A3}" srcOrd="1" destOrd="0" presId="urn:microsoft.com/office/officeart/2005/8/layout/orgChart1"/>
    <dgm:cxn modelId="{F97A8914-4AD4-4F90-9A97-88B0F67A449F}" type="presParOf" srcId="{3D5A0048-B7B5-42FF-9F8A-3D75562E2F80}" destId="{EB9D28D2-E9DA-4FF6-913D-D8296B97773A}" srcOrd="1" destOrd="0" presId="urn:microsoft.com/office/officeart/2005/8/layout/orgChart1"/>
    <dgm:cxn modelId="{70B6EFA7-3D37-4E0D-AE30-E5AEEEDC528C}" type="presParOf" srcId="{3D5A0048-B7B5-42FF-9F8A-3D75562E2F80}" destId="{FFAE215D-566E-4349-9003-3057DCBC0669}" srcOrd="2" destOrd="0" presId="urn:microsoft.com/office/officeart/2005/8/layout/orgChart1"/>
    <dgm:cxn modelId="{65AB5F93-DAA9-4A79-A872-3E25035ACC1A}" type="presParOf" srcId="{E15F56D1-0679-47D8-B853-FCA84504E6B7}" destId="{8956CC8B-9B72-4AC9-94DB-6B7953DBCB25}" srcOrd="2" destOrd="0" presId="urn:microsoft.com/office/officeart/2005/8/layout/orgChart1"/>
    <dgm:cxn modelId="{C79ABEC6-659F-4CE6-82D8-4635027FF910}" type="presParOf" srcId="{E15F56D1-0679-47D8-B853-FCA84504E6B7}" destId="{CC870DEF-C36F-4B87-A893-35AF16BCCDD5}" srcOrd="3" destOrd="0" presId="urn:microsoft.com/office/officeart/2005/8/layout/orgChart1"/>
    <dgm:cxn modelId="{DAC0BADA-3203-43C1-9E5E-DA9DB8E547E5}" type="presParOf" srcId="{CC870DEF-C36F-4B87-A893-35AF16BCCDD5}" destId="{D6BE8ED6-0002-4517-AFBC-4D465C283696}" srcOrd="0" destOrd="0" presId="urn:microsoft.com/office/officeart/2005/8/layout/orgChart1"/>
    <dgm:cxn modelId="{8867099F-E186-49FB-B1C1-1FD126BE85B6}" type="presParOf" srcId="{D6BE8ED6-0002-4517-AFBC-4D465C283696}" destId="{C60014DA-DCC7-4618-9B3F-07A71935C9E3}" srcOrd="0" destOrd="0" presId="urn:microsoft.com/office/officeart/2005/8/layout/orgChart1"/>
    <dgm:cxn modelId="{29139F1E-DBCD-4B16-BAD4-8CEC7EC1A803}" type="presParOf" srcId="{D6BE8ED6-0002-4517-AFBC-4D465C283696}" destId="{3B4EE7D5-5F4A-4D3C-8829-DE8DAE8C6596}" srcOrd="1" destOrd="0" presId="urn:microsoft.com/office/officeart/2005/8/layout/orgChart1"/>
    <dgm:cxn modelId="{35014D7D-62D9-4490-AD95-8D52040A8EF2}" type="presParOf" srcId="{CC870DEF-C36F-4B87-A893-35AF16BCCDD5}" destId="{7AB32506-2AAE-4B05-92DC-34AD93A6553B}" srcOrd="1" destOrd="0" presId="urn:microsoft.com/office/officeart/2005/8/layout/orgChart1"/>
    <dgm:cxn modelId="{828FE74B-7066-4561-B5E7-40ADF5335A36}" type="presParOf" srcId="{CC870DEF-C36F-4B87-A893-35AF16BCCDD5}" destId="{36DDB3BD-46F3-4E91-B368-727748BB7D3C}" srcOrd="2" destOrd="0" presId="urn:microsoft.com/office/officeart/2005/8/layout/orgChart1"/>
    <dgm:cxn modelId="{7689F8C8-2CF5-469B-8EE6-211B8E83A2B3}" type="presParOf" srcId="{E15F56D1-0679-47D8-B853-FCA84504E6B7}" destId="{406B9C8E-9244-47D6-837B-903311D7A7C1}" srcOrd="4" destOrd="0" presId="urn:microsoft.com/office/officeart/2005/8/layout/orgChart1"/>
    <dgm:cxn modelId="{7293AEC9-A7A1-4FCF-9506-0FDD9AFBEFEF}" type="presParOf" srcId="{E15F56D1-0679-47D8-B853-FCA84504E6B7}" destId="{7B4DD32D-6C15-42B5-884F-DEB6281536AE}" srcOrd="5" destOrd="0" presId="urn:microsoft.com/office/officeart/2005/8/layout/orgChart1"/>
    <dgm:cxn modelId="{3C30490A-47C8-4549-97AB-A8B49DA9813E}" type="presParOf" srcId="{7B4DD32D-6C15-42B5-884F-DEB6281536AE}" destId="{2ED734B1-C3DD-41E1-B65F-ABE6F056696A}" srcOrd="0" destOrd="0" presId="urn:microsoft.com/office/officeart/2005/8/layout/orgChart1"/>
    <dgm:cxn modelId="{E942C4D8-38B8-4F50-9979-F7BF2C155C1B}" type="presParOf" srcId="{2ED734B1-C3DD-41E1-B65F-ABE6F056696A}" destId="{9BFAC5EA-5A7C-44CF-8B17-86435A4CA514}" srcOrd="0" destOrd="0" presId="urn:microsoft.com/office/officeart/2005/8/layout/orgChart1"/>
    <dgm:cxn modelId="{E969ABA3-D429-46FC-B7F9-ED4F157638FF}" type="presParOf" srcId="{2ED734B1-C3DD-41E1-B65F-ABE6F056696A}" destId="{4E0B6E60-18BA-43E1-9D2B-E56D59271964}" srcOrd="1" destOrd="0" presId="urn:microsoft.com/office/officeart/2005/8/layout/orgChart1"/>
    <dgm:cxn modelId="{4B5215C8-6A01-4DF6-9CFF-6533B9FE3A14}" type="presParOf" srcId="{7B4DD32D-6C15-42B5-884F-DEB6281536AE}" destId="{D420F4AA-C3C1-4EAD-8B93-8334E5BB242C}" srcOrd="1" destOrd="0" presId="urn:microsoft.com/office/officeart/2005/8/layout/orgChart1"/>
    <dgm:cxn modelId="{9EB6E12A-3E2E-4A81-A689-35C40155045D}" type="presParOf" srcId="{7B4DD32D-6C15-42B5-884F-DEB6281536AE}" destId="{411D6DD3-F4B0-42F1-BE67-D3B10A9CF5C8}" srcOrd="2" destOrd="0" presId="urn:microsoft.com/office/officeart/2005/8/layout/orgChart1"/>
    <dgm:cxn modelId="{301FF7C2-37F3-4BAA-978E-2EDF6D63F8B8}" type="presParOf" srcId="{5C494B63-5D46-4BA9-BAAA-F7B0B920AA32}" destId="{4E1924C6-5489-440A-AF0B-ADCDAFAD273E}" srcOrd="2" destOrd="0" presId="urn:microsoft.com/office/officeart/2005/8/layout/orgChart1"/>
    <dgm:cxn modelId="{842E8286-1ADA-43A8-9B74-4274CDA0DF1A}" type="presParOf" srcId="{4E1924C6-5489-440A-AF0B-ADCDAFAD273E}" destId="{1AEAB02F-5765-45DF-BB77-3C3D96498B34}" srcOrd="0" destOrd="0" presId="urn:microsoft.com/office/officeart/2005/8/layout/orgChart1"/>
    <dgm:cxn modelId="{1261097C-B683-4A88-A9BB-78719C5083FF}" type="presParOf" srcId="{4E1924C6-5489-440A-AF0B-ADCDAFAD273E}" destId="{C48CAD31-C1E8-437A-AC62-2CCD6FEEF23A}" srcOrd="1" destOrd="0" presId="urn:microsoft.com/office/officeart/2005/8/layout/orgChart1"/>
    <dgm:cxn modelId="{9D5EF57B-51A2-4411-9273-44D60AE4BEE8}" type="presParOf" srcId="{C48CAD31-C1E8-437A-AC62-2CCD6FEEF23A}" destId="{7A7E902E-8C3C-4C20-91AA-984837383C61}" srcOrd="0" destOrd="0" presId="urn:microsoft.com/office/officeart/2005/8/layout/orgChart1"/>
    <dgm:cxn modelId="{3B976099-549C-45C7-A355-913D8D111461}" type="presParOf" srcId="{7A7E902E-8C3C-4C20-91AA-984837383C61}" destId="{079C6CCE-C795-4DAA-84E8-F476EDB4FFCD}" srcOrd="0" destOrd="0" presId="urn:microsoft.com/office/officeart/2005/8/layout/orgChart1"/>
    <dgm:cxn modelId="{1C5D21DC-1CC2-42D4-B9F7-E49A620D2A3D}" type="presParOf" srcId="{7A7E902E-8C3C-4C20-91AA-984837383C61}" destId="{1D23AD10-CACC-4683-AD10-67AC8887A94B}" srcOrd="1" destOrd="0" presId="urn:microsoft.com/office/officeart/2005/8/layout/orgChart1"/>
    <dgm:cxn modelId="{DF9C396C-96E1-4E96-B72A-B01A708DFB41}" type="presParOf" srcId="{C48CAD31-C1E8-437A-AC62-2CCD6FEEF23A}" destId="{9655B0CF-A532-4F64-85F0-96DFC2957016}" srcOrd="1" destOrd="0" presId="urn:microsoft.com/office/officeart/2005/8/layout/orgChart1"/>
    <dgm:cxn modelId="{BC04F4AE-5428-4495-8E39-D69A28EE8EB5}" type="presParOf" srcId="{C48CAD31-C1E8-437A-AC62-2CCD6FEEF23A}" destId="{76485569-84D9-4866-834D-39FEE5CACD0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BB25C3D-A25D-4229-A5F2-024C7871DA0D}" type="doc">
      <dgm:prSet loTypeId="urn:microsoft.com/office/officeart/2005/8/layout/orgChart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07AC55-EDDE-4565-A2AD-F61AEE74E633}">
      <dgm:prSet phldrT="[Text]" custT="1"/>
      <dgm:spPr/>
      <dgm:t>
        <a:bodyPr/>
        <a:lstStyle/>
        <a:p>
          <a:r>
            <a:rPr lang="en-US" sz="1600" b="1" dirty="0" smtClean="0"/>
            <a:t>PRINSIP DEMOKRASI ISLAM</a:t>
          </a:r>
          <a:endParaRPr lang="en-US" sz="1600" b="1" dirty="0"/>
        </a:p>
      </dgm:t>
    </dgm:pt>
    <dgm:pt modelId="{A78F69A9-B440-4CCA-BCBB-0545E090406A}" type="parTrans" cxnId="{0A0F69FE-BB7D-4A57-85F4-B1E5827B6A46}">
      <dgm:prSet/>
      <dgm:spPr/>
      <dgm:t>
        <a:bodyPr/>
        <a:lstStyle/>
        <a:p>
          <a:endParaRPr lang="en-US"/>
        </a:p>
      </dgm:t>
    </dgm:pt>
    <dgm:pt modelId="{E3FEF23C-0F0F-41F2-81A6-3D15957C38E4}" type="sibTrans" cxnId="{0A0F69FE-BB7D-4A57-85F4-B1E5827B6A46}">
      <dgm:prSet/>
      <dgm:spPr/>
      <dgm:t>
        <a:bodyPr/>
        <a:lstStyle/>
        <a:p>
          <a:endParaRPr lang="en-US"/>
        </a:p>
      </dgm:t>
    </dgm:pt>
    <dgm:pt modelId="{F31589C2-BE41-4179-8799-EA39CB674D9D}">
      <dgm:prSet/>
      <dgm:spPr/>
      <dgm:t>
        <a:bodyPr/>
        <a:lstStyle/>
        <a:p>
          <a:r>
            <a:rPr lang="en-US" dirty="0" smtClean="0"/>
            <a:t>PRINSIP SYURA’ (MUSYAWAARAH)</a:t>
          </a:r>
          <a:endParaRPr lang="en-US" dirty="0"/>
        </a:p>
      </dgm:t>
    </dgm:pt>
    <dgm:pt modelId="{EA1C8148-005E-4B89-9C50-80551D9BA971}" type="parTrans" cxnId="{FBD6C934-E67E-486A-A651-B3BA02442DD2}">
      <dgm:prSet/>
      <dgm:spPr/>
      <dgm:t>
        <a:bodyPr/>
        <a:lstStyle/>
        <a:p>
          <a:endParaRPr lang="en-US"/>
        </a:p>
      </dgm:t>
    </dgm:pt>
    <dgm:pt modelId="{CD92FD26-A1FA-44CB-A8B4-B28C09359B78}" type="sibTrans" cxnId="{FBD6C934-E67E-486A-A651-B3BA02442DD2}">
      <dgm:prSet/>
      <dgm:spPr/>
      <dgm:t>
        <a:bodyPr/>
        <a:lstStyle/>
        <a:p>
          <a:endParaRPr lang="en-US"/>
        </a:p>
      </dgm:t>
    </dgm:pt>
    <dgm:pt modelId="{0D0B30DC-34CA-42BF-8E8D-8A5E58181999}">
      <dgm:prSet/>
      <dgm:spPr/>
      <dgm:t>
        <a:bodyPr/>
        <a:lstStyle/>
        <a:p>
          <a:r>
            <a:rPr lang="en-US" dirty="0" smtClean="0"/>
            <a:t>AL-ADALAH (KEADILAN</a:t>
          </a:r>
          <a:r>
            <a:rPr lang="en-US" dirty="0" smtClean="0"/>
            <a:t>)</a:t>
          </a:r>
          <a:endParaRPr lang="en-US" dirty="0"/>
        </a:p>
      </dgm:t>
    </dgm:pt>
    <dgm:pt modelId="{D1FA0F6A-63ED-49E7-8C14-2134175B31AC}" type="parTrans" cxnId="{2184926A-4DDD-4BDF-8507-89853734C8C1}">
      <dgm:prSet/>
      <dgm:spPr/>
      <dgm:t>
        <a:bodyPr/>
        <a:lstStyle/>
        <a:p>
          <a:endParaRPr lang="en-US"/>
        </a:p>
      </dgm:t>
    </dgm:pt>
    <dgm:pt modelId="{FA7CEC15-E6EF-4508-AF05-08DADB7B8940}" type="sibTrans" cxnId="{2184926A-4DDD-4BDF-8507-89853734C8C1}">
      <dgm:prSet/>
      <dgm:spPr/>
      <dgm:t>
        <a:bodyPr/>
        <a:lstStyle/>
        <a:p>
          <a:endParaRPr lang="en-US"/>
        </a:p>
      </dgm:t>
    </dgm:pt>
    <dgm:pt modelId="{DA2D314C-6FA1-4527-B3BC-1FB5BDA648F1}">
      <dgm:prSet/>
      <dgm:spPr/>
      <dgm:t>
        <a:bodyPr/>
        <a:lstStyle/>
        <a:p>
          <a:r>
            <a:rPr lang="en-US" dirty="0" smtClean="0"/>
            <a:t>AL-MUSAWAH (KESEJAJARAN)</a:t>
          </a:r>
          <a:endParaRPr lang="en-US" dirty="0"/>
        </a:p>
      </dgm:t>
    </dgm:pt>
    <dgm:pt modelId="{80FE6AC6-61DC-44BF-9EA6-D7680EEE2E96}" type="parTrans" cxnId="{F643A6F2-2E82-4A07-BE1E-FBD2922005D8}">
      <dgm:prSet/>
      <dgm:spPr/>
      <dgm:t>
        <a:bodyPr/>
        <a:lstStyle/>
        <a:p>
          <a:endParaRPr lang="en-US"/>
        </a:p>
      </dgm:t>
    </dgm:pt>
    <dgm:pt modelId="{C4EF4B94-1A21-4C30-AA3F-B3AF9A4BC3A0}" type="sibTrans" cxnId="{F643A6F2-2E82-4A07-BE1E-FBD2922005D8}">
      <dgm:prSet/>
      <dgm:spPr/>
      <dgm:t>
        <a:bodyPr/>
        <a:lstStyle/>
        <a:p>
          <a:endParaRPr lang="en-US"/>
        </a:p>
      </dgm:t>
    </dgm:pt>
    <dgm:pt modelId="{BE6231BA-F04A-4EC7-A3A1-543754FCEA28}">
      <dgm:prSet/>
      <dgm:spPr/>
      <dgm:t>
        <a:bodyPr/>
        <a:lstStyle/>
        <a:p>
          <a:r>
            <a:rPr lang="en-US" dirty="0" smtClean="0"/>
            <a:t>AL-MASULIYAH (TANGGUNGJAWAB)</a:t>
          </a:r>
          <a:endParaRPr lang="en-US" dirty="0"/>
        </a:p>
      </dgm:t>
    </dgm:pt>
    <dgm:pt modelId="{78EB216C-F2F9-4513-9402-B67919E1746C}" type="parTrans" cxnId="{2CDBB7D6-9133-41F5-89BF-9B1D40A4C12E}">
      <dgm:prSet/>
      <dgm:spPr/>
      <dgm:t>
        <a:bodyPr/>
        <a:lstStyle/>
        <a:p>
          <a:endParaRPr lang="en-US"/>
        </a:p>
      </dgm:t>
    </dgm:pt>
    <dgm:pt modelId="{7497BBF1-729B-4B4C-B1FA-F4A298A1E863}" type="sibTrans" cxnId="{2CDBB7D6-9133-41F5-89BF-9B1D40A4C12E}">
      <dgm:prSet/>
      <dgm:spPr/>
      <dgm:t>
        <a:bodyPr/>
        <a:lstStyle/>
        <a:p>
          <a:endParaRPr lang="en-US"/>
        </a:p>
      </dgm:t>
    </dgm:pt>
    <dgm:pt modelId="{EA54BC00-1332-4C06-BDD7-2CDED95B7E96}">
      <dgm:prSet/>
      <dgm:spPr/>
      <dgm:t>
        <a:bodyPr/>
        <a:lstStyle/>
        <a:p>
          <a:r>
            <a:rPr lang="en-US" dirty="0" smtClean="0"/>
            <a:t>AL-HURRIYAH (KEBEBASAN)</a:t>
          </a:r>
          <a:endParaRPr lang="en-US" dirty="0"/>
        </a:p>
      </dgm:t>
    </dgm:pt>
    <dgm:pt modelId="{4DA8DEA3-BD7A-4667-BB6C-AA1F2FDCBE9B}" type="parTrans" cxnId="{04D5DF18-E00A-4898-8DF6-AA4A96619CAE}">
      <dgm:prSet/>
      <dgm:spPr/>
      <dgm:t>
        <a:bodyPr/>
        <a:lstStyle/>
        <a:p>
          <a:endParaRPr lang="en-US"/>
        </a:p>
      </dgm:t>
    </dgm:pt>
    <dgm:pt modelId="{F2735126-89B6-44CE-BAA4-380F46EE6181}" type="sibTrans" cxnId="{04D5DF18-E00A-4898-8DF6-AA4A96619CAE}">
      <dgm:prSet/>
      <dgm:spPr/>
      <dgm:t>
        <a:bodyPr/>
        <a:lstStyle/>
        <a:p>
          <a:endParaRPr lang="en-US"/>
        </a:p>
      </dgm:t>
    </dgm:pt>
    <dgm:pt modelId="{5D3134A9-41EE-464D-A64B-DC1FABF7F3AB}" type="pres">
      <dgm:prSet presAssocID="{CBB25C3D-A25D-4229-A5F2-024C7871DA0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1EB3DC2-21B9-4B9F-9DFC-7BB93557D06C}" type="pres">
      <dgm:prSet presAssocID="{9F07AC55-EDDE-4565-A2AD-F61AEE74E633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4B6FC93-C02E-422E-A8EC-51A8FFB88E16}" type="pres">
      <dgm:prSet presAssocID="{9F07AC55-EDDE-4565-A2AD-F61AEE74E633}" presName="rootComposite1" presStyleCnt="0"/>
      <dgm:spPr/>
      <dgm:t>
        <a:bodyPr/>
        <a:lstStyle/>
        <a:p>
          <a:endParaRPr lang="en-US"/>
        </a:p>
      </dgm:t>
    </dgm:pt>
    <dgm:pt modelId="{7DA0DE5C-F9A4-45D9-AF0B-933DD9DCB6B0}" type="pres">
      <dgm:prSet presAssocID="{9F07AC55-EDDE-4565-A2AD-F61AEE74E633}" presName="rootText1" presStyleLbl="node0" presStyleIdx="0" presStyleCnt="1" custScaleX="188318" custLinFactNeighborX="-195" custLinFactNeighborY="-59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BBA617-B754-4EF3-B878-1090A7854F58}" type="pres">
      <dgm:prSet presAssocID="{9F07AC55-EDDE-4565-A2AD-F61AEE74E63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B2D4D87-11C2-4843-9E35-6A30AC46CFB2}" type="pres">
      <dgm:prSet presAssocID="{9F07AC55-EDDE-4565-A2AD-F61AEE74E633}" presName="hierChild2" presStyleCnt="0"/>
      <dgm:spPr/>
      <dgm:t>
        <a:bodyPr/>
        <a:lstStyle/>
        <a:p>
          <a:endParaRPr lang="en-US"/>
        </a:p>
      </dgm:t>
    </dgm:pt>
    <dgm:pt modelId="{2BD83E9C-131B-41AD-B002-F6880D7E4EB6}" type="pres">
      <dgm:prSet presAssocID="{EA1C8148-005E-4B89-9C50-80551D9BA971}" presName="Name37" presStyleLbl="parChTrans1D2" presStyleIdx="0" presStyleCnt="5"/>
      <dgm:spPr/>
      <dgm:t>
        <a:bodyPr/>
        <a:lstStyle/>
        <a:p>
          <a:endParaRPr lang="en-US"/>
        </a:p>
      </dgm:t>
    </dgm:pt>
    <dgm:pt modelId="{4C121E7B-8E14-453B-8AA4-6CD57EA10048}" type="pres">
      <dgm:prSet presAssocID="{F31589C2-BE41-4179-8799-EA39CB674D9D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12E0765-33EA-45E9-A6D8-101D229C1A17}" type="pres">
      <dgm:prSet presAssocID="{F31589C2-BE41-4179-8799-EA39CB674D9D}" presName="rootComposite" presStyleCnt="0"/>
      <dgm:spPr/>
      <dgm:t>
        <a:bodyPr/>
        <a:lstStyle/>
        <a:p>
          <a:endParaRPr lang="en-US"/>
        </a:p>
      </dgm:t>
    </dgm:pt>
    <dgm:pt modelId="{55A9479D-6549-4179-A539-21A8AE27E196}" type="pres">
      <dgm:prSet presAssocID="{F31589C2-BE41-4179-8799-EA39CB674D9D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2BE570-EBF3-4DF7-AE7B-4CF14F52160E}" type="pres">
      <dgm:prSet presAssocID="{F31589C2-BE41-4179-8799-EA39CB674D9D}" presName="rootConnector" presStyleLbl="node2" presStyleIdx="0" presStyleCnt="5"/>
      <dgm:spPr/>
      <dgm:t>
        <a:bodyPr/>
        <a:lstStyle/>
        <a:p>
          <a:endParaRPr lang="en-US"/>
        </a:p>
      </dgm:t>
    </dgm:pt>
    <dgm:pt modelId="{35ACDFFC-51CC-4BDA-89D6-7DE512A12195}" type="pres">
      <dgm:prSet presAssocID="{F31589C2-BE41-4179-8799-EA39CB674D9D}" presName="hierChild4" presStyleCnt="0"/>
      <dgm:spPr/>
      <dgm:t>
        <a:bodyPr/>
        <a:lstStyle/>
        <a:p>
          <a:endParaRPr lang="en-US"/>
        </a:p>
      </dgm:t>
    </dgm:pt>
    <dgm:pt modelId="{85E7307F-D2E6-4CB5-9899-F4277A3181A7}" type="pres">
      <dgm:prSet presAssocID="{F31589C2-BE41-4179-8799-EA39CB674D9D}" presName="hierChild5" presStyleCnt="0"/>
      <dgm:spPr/>
      <dgm:t>
        <a:bodyPr/>
        <a:lstStyle/>
        <a:p>
          <a:endParaRPr lang="en-US"/>
        </a:p>
      </dgm:t>
    </dgm:pt>
    <dgm:pt modelId="{1CF4ADEA-6473-428E-9139-A1D565F56630}" type="pres">
      <dgm:prSet presAssocID="{D1FA0F6A-63ED-49E7-8C14-2134175B31AC}" presName="Name37" presStyleLbl="parChTrans1D2" presStyleIdx="1" presStyleCnt="5"/>
      <dgm:spPr/>
      <dgm:t>
        <a:bodyPr/>
        <a:lstStyle/>
        <a:p>
          <a:endParaRPr lang="en-US"/>
        </a:p>
      </dgm:t>
    </dgm:pt>
    <dgm:pt modelId="{EEB9A23D-A266-4593-92CA-DDBFA12CAFD3}" type="pres">
      <dgm:prSet presAssocID="{0D0B30DC-34CA-42BF-8E8D-8A5E5818199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CC9F5FF-61EF-4F55-95DE-7C62073D7C30}" type="pres">
      <dgm:prSet presAssocID="{0D0B30DC-34CA-42BF-8E8D-8A5E58181999}" presName="rootComposite" presStyleCnt="0"/>
      <dgm:spPr/>
      <dgm:t>
        <a:bodyPr/>
        <a:lstStyle/>
        <a:p>
          <a:endParaRPr lang="en-US"/>
        </a:p>
      </dgm:t>
    </dgm:pt>
    <dgm:pt modelId="{736143F6-001C-4FA4-A98A-6C33F73AF1B3}" type="pres">
      <dgm:prSet presAssocID="{0D0B30DC-34CA-42BF-8E8D-8A5E58181999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6C03D1-914E-4585-BBED-AD59565ED389}" type="pres">
      <dgm:prSet presAssocID="{0D0B30DC-34CA-42BF-8E8D-8A5E58181999}" presName="rootConnector" presStyleLbl="node2" presStyleIdx="1" presStyleCnt="5"/>
      <dgm:spPr/>
      <dgm:t>
        <a:bodyPr/>
        <a:lstStyle/>
        <a:p>
          <a:endParaRPr lang="en-US"/>
        </a:p>
      </dgm:t>
    </dgm:pt>
    <dgm:pt modelId="{F3AE4B6C-3E94-474E-9E97-3902DA8E96D9}" type="pres">
      <dgm:prSet presAssocID="{0D0B30DC-34CA-42BF-8E8D-8A5E58181999}" presName="hierChild4" presStyleCnt="0"/>
      <dgm:spPr/>
      <dgm:t>
        <a:bodyPr/>
        <a:lstStyle/>
        <a:p>
          <a:endParaRPr lang="en-US"/>
        </a:p>
      </dgm:t>
    </dgm:pt>
    <dgm:pt modelId="{69CA046D-607F-4C8E-AB93-EC906ACECDF1}" type="pres">
      <dgm:prSet presAssocID="{0D0B30DC-34CA-42BF-8E8D-8A5E58181999}" presName="hierChild5" presStyleCnt="0"/>
      <dgm:spPr/>
      <dgm:t>
        <a:bodyPr/>
        <a:lstStyle/>
        <a:p>
          <a:endParaRPr lang="en-US"/>
        </a:p>
      </dgm:t>
    </dgm:pt>
    <dgm:pt modelId="{85C111C5-6C90-48C4-BAD1-8683FF088582}" type="pres">
      <dgm:prSet presAssocID="{80FE6AC6-61DC-44BF-9EA6-D7680EEE2E96}" presName="Name37" presStyleLbl="parChTrans1D2" presStyleIdx="2" presStyleCnt="5"/>
      <dgm:spPr/>
      <dgm:t>
        <a:bodyPr/>
        <a:lstStyle/>
        <a:p>
          <a:endParaRPr lang="en-US"/>
        </a:p>
      </dgm:t>
    </dgm:pt>
    <dgm:pt modelId="{4CB00995-C68A-46E4-9790-850D34BC02F6}" type="pres">
      <dgm:prSet presAssocID="{DA2D314C-6FA1-4527-B3BC-1FB5BDA648F1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4CB46C2D-CB0E-48E3-A94B-A7AB27EB8D66}" type="pres">
      <dgm:prSet presAssocID="{DA2D314C-6FA1-4527-B3BC-1FB5BDA648F1}" presName="rootComposite" presStyleCnt="0"/>
      <dgm:spPr/>
      <dgm:t>
        <a:bodyPr/>
        <a:lstStyle/>
        <a:p>
          <a:endParaRPr lang="en-US"/>
        </a:p>
      </dgm:t>
    </dgm:pt>
    <dgm:pt modelId="{E47140CE-7508-44B9-8AE4-E0FBDAD001AC}" type="pres">
      <dgm:prSet presAssocID="{DA2D314C-6FA1-4527-B3BC-1FB5BDA648F1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4AEABA-7F8B-437F-975E-B3A5E9298501}" type="pres">
      <dgm:prSet presAssocID="{DA2D314C-6FA1-4527-B3BC-1FB5BDA648F1}" presName="rootConnector" presStyleLbl="node2" presStyleIdx="2" presStyleCnt="5"/>
      <dgm:spPr/>
      <dgm:t>
        <a:bodyPr/>
        <a:lstStyle/>
        <a:p>
          <a:endParaRPr lang="en-US"/>
        </a:p>
      </dgm:t>
    </dgm:pt>
    <dgm:pt modelId="{3673850C-5372-4840-8B47-EAFAFC1E655A}" type="pres">
      <dgm:prSet presAssocID="{DA2D314C-6FA1-4527-B3BC-1FB5BDA648F1}" presName="hierChild4" presStyleCnt="0"/>
      <dgm:spPr/>
      <dgm:t>
        <a:bodyPr/>
        <a:lstStyle/>
        <a:p>
          <a:endParaRPr lang="en-US"/>
        </a:p>
      </dgm:t>
    </dgm:pt>
    <dgm:pt modelId="{864AFC67-8904-43C3-9B07-C9B86CFDBF56}" type="pres">
      <dgm:prSet presAssocID="{DA2D314C-6FA1-4527-B3BC-1FB5BDA648F1}" presName="hierChild5" presStyleCnt="0"/>
      <dgm:spPr/>
      <dgm:t>
        <a:bodyPr/>
        <a:lstStyle/>
        <a:p>
          <a:endParaRPr lang="en-US"/>
        </a:p>
      </dgm:t>
    </dgm:pt>
    <dgm:pt modelId="{25929011-E728-4610-9C99-B7B0D49BEE57}" type="pres">
      <dgm:prSet presAssocID="{78EB216C-F2F9-4513-9402-B67919E1746C}" presName="Name37" presStyleLbl="parChTrans1D2" presStyleIdx="3" presStyleCnt="5"/>
      <dgm:spPr/>
      <dgm:t>
        <a:bodyPr/>
        <a:lstStyle/>
        <a:p>
          <a:endParaRPr lang="en-US"/>
        </a:p>
      </dgm:t>
    </dgm:pt>
    <dgm:pt modelId="{2F57CFBF-B35F-4B1F-9708-4082F9B48836}" type="pres">
      <dgm:prSet presAssocID="{BE6231BA-F04A-4EC7-A3A1-543754FCEA2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FB8EAE2-3569-441B-9898-CBD270B03E25}" type="pres">
      <dgm:prSet presAssocID="{BE6231BA-F04A-4EC7-A3A1-543754FCEA28}" presName="rootComposite" presStyleCnt="0"/>
      <dgm:spPr/>
      <dgm:t>
        <a:bodyPr/>
        <a:lstStyle/>
        <a:p>
          <a:endParaRPr lang="en-US"/>
        </a:p>
      </dgm:t>
    </dgm:pt>
    <dgm:pt modelId="{16F9E162-797E-4DA2-AA59-0930EC151246}" type="pres">
      <dgm:prSet presAssocID="{BE6231BA-F04A-4EC7-A3A1-543754FCEA28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0CC5AE-CB60-4398-A0D2-2DEFEDBAE4E0}" type="pres">
      <dgm:prSet presAssocID="{BE6231BA-F04A-4EC7-A3A1-543754FCEA28}" presName="rootConnector" presStyleLbl="node2" presStyleIdx="3" presStyleCnt="5"/>
      <dgm:spPr/>
      <dgm:t>
        <a:bodyPr/>
        <a:lstStyle/>
        <a:p>
          <a:endParaRPr lang="en-US"/>
        </a:p>
      </dgm:t>
    </dgm:pt>
    <dgm:pt modelId="{DC7F2BB6-1256-48A5-BD8F-042E338E5A23}" type="pres">
      <dgm:prSet presAssocID="{BE6231BA-F04A-4EC7-A3A1-543754FCEA28}" presName="hierChild4" presStyleCnt="0"/>
      <dgm:spPr/>
      <dgm:t>
        <a:bodyPr/>
        <a:lstStyle/>
        <a:p>
          <a:endParaRPr lang="en-US"/>
        </a:p>
      </dgm:t>
    </dgm:pt>
    <dgm:pt modelId="{65869CEA-B8D8-4493-8402-CBD2AA4F848E}" type="pres">
      <dgm:prSet presAssocID="{BE6231BA-F04A-4EC7-A3A1-543754FCEA28}" presName="hierChild5" presStyleCnt="0"/>
      <dgm:spPr/>
      <dgm:t>
        <a:bodyPr/>
        <a:lstStyle/>
        <a:p>
          <a:endParaRPr lang="en-US"/>
        </a:p>
      </dgm:t>
    </dgm:pt>
    <dgm:pt modelId="{369212AC-8F73-46C5-9617-5A017E58AC63}" type="pres">
      <dgm:prSet presAssocID="{4DA8DEA3-BD7A-4667-BB6C-AA1F2FDCBE9B}" presName="Name37" presStyleLbl="parChTrans1D2" presStyleIdx="4" presStyleCnt="5"/>
      <dgm:spPr/>
      <dgm:t>
        <a:bodyPr/>
        <a:lstStyle/>
        <a:p>
          <a:endParaRPr lang="en-US"/>
        </a:p>
      </dgm:t>
    </dgm:pt>
    <dgm:pt modelId="{97A0E36D-9CBA-41F2-B443-F880597ACB99}" type="pres">
      <dgm:prSet presAssocID="{EA54BC00-1332-4C06-BDD7-2CDED95B7E9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2EB56D3-ADEB-4F61-B313-F872C79ECA78}" type="pres">
      <dgm:prSet presAssocID="{EA54BC00-1332-4C06-BDD7-2CDED95B7E96}" presName="rootComposite" presStyleCnt="0"/>
      <dgm:spPr/>
      <dgm:t>
        <a:bodyPr/>
        <a:lstStyle/>
        <a:p>
          <a:endParaRPr lang="en-US"/>
        </a:p>
      </dgm:t>
    </dgm:pt>
    <dgm:pt modelId="{ED8D9050-6A92-4776-9BF8-00F24A5137E1}" type="pres">
      <dgm:prSet presAssocID="{EA54BC00-1332-4C06-BDD7-2CDED95B7E96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73A6FBB-D641-45A8-BF64-B52AE8DF46FA}" type="pres">
      <dgm:prSet presAssocID="{EA54BC00-1332-4C06-BDD7-2CDED95B7E96}" presName="rootConnector" presStyleLbl="node2" presStyleIdx="4" presStyleCnt="5"/>
      <dgm:spPr/>
      <dgm:t>
        <a:bodyPr/>
        <a:lstStyle/>
        <a:p>
          <a:endParaRPr lang="en-US"/>
        </a:p>
      </dgm:t>
    </dgm:pt>
    <dgm:pt modelId="{E48479B7-C79D-4FE9-B9C2-EF4C6A042A46}" type="pres">
      <dgm:prSet presAssocID="{EA54BC00-1332-4C06-BDD7-2CDED95B7E96}" presName="hierChild4" presStyleCnt="0"/>
      <dgm:spPr/>
      <dgm:t>
        <a:bodyPr/>
        <a:lstStyle/>
        <a:p>
          <a:endParaRPr lang="en-US"/>
        </a:p>
      </dgm:t>
    </dgm:pt>
    <dgm:pt modelId="{375D005F-10E2-42AB-92CA-1AD9134B7B63}" type="pres">
      <dgm:prSet presAssocID="{EA54BC00-1332-4C06-BDD7-2CDED95B7E96}" presName="hierChild5" presStyleCnt="0"/>
      <dgm:spPr/>
      <dgm:t>
        <a:bodyPr/>
        <a:lstStyle/>
        <a:p>
          <a:endParaRPr lang="en-US"/>
        </a:p>
      </dgm:t>
    </dgm:pt>
    <dgm:pt modelId="{55B887DE-BCC4-4D2F-BC54-1B5C29DB9F1D}" type="pres">
      <dgm:prSet presAssocID="{9F07AC55-EDDE-4565-A2AD-F61AEE74E633}" presName="hierChild3" presStyleCnt="0"/>
      <dgm:spPr/>
      <dgm:t>
        <a:bodyPr/>
        <a:lstStyle/>
        <a:p>
          <a:endParaRPr lang="en-US"/>
        </a:p>
      </dgm:t>
    </dgm:pt>
  </dgm:ptLst>
  <dgm:cxnLst>
    <dgm:cxn modelId="{2184926A-4DDD-4BDF-8507-89853734C8C1}" srcId="{9F07AC55-EDDE-4565-A2AD-F61AEE74E633}" destId="{0D0B30DC-34CA-42BF-8E8D-8A5E58181999}" srcOrd="1" destOrd="0" parTransId="{D1FA0F6A-63ED-49E7-8C14-2134175B31AC}" sibTransId="{FA7CEC15-E6EF-4508-AF05-08DADB7B8940}"/>
    <dgm:cxn modelId="{11B3C5C3-B274-42FA-88AB-01D550D6A52F}" type="presOf" srcId="{0D0B30DC-34CA-42BF-8E8D-8A5E58181999}" destId="{736143F6-001C-4FA4-A98A-6C33F73AF1B3}" srcOrd="0" destOrd="0" presId="urn:microsoft.com/office/officeart/2005/8/layout/orgChart1"/>
    <dgm:cxn modelId="{F643A6F2-2E82-4A07-BE1E-FBD2922005D8}" srcId="{9F07AC55-EDDE-4565-A2AD-F61AEE74E633}" destId="{DA2D314C-6FA1-4527-B3BC-1FB5BDA648F1}" srcOrd="2" destOrd="0" parTransId="{80FE6AC6-61DC-44BF-9EA6-D7680EEE2E96}" sibTransId="{C4EF4B94-1A21-4C30-AA3F-B3AF9A4BC3A0}"/>
    <dgm:cxn modelId="{0588D9CE-BF11-4F76-8230-06BF9C284DE7}" type="presOf" srcId="{80FE6AC6-61DC-44BF-9EA6-D7680EEE2E96}" destId="{85C111C5-6C90-48C4-BAD1-8683FF088582}" srcOrd="0" destOrd="0" presId="urn:microsoft.com/office/officeart/2005/8/layout/orgChart1"/>
    <dgm:cxn modelId="{A44FA0B2-7233-4271-A67C-C99590F95911}" type="presOf" srcId="{F31589C2-BE41-4179-8799-EA39CB674D9D}" destId="{912BE570-EBF3-4DF7-AE7B-4CF14F52160E}" srcOrd="1" destOrd="0" presId="urn:microsoft.com/office/officeart/2005/8/layout/orgChart1"/>
    <dgm:cxn modelId="{951A13D0-1A1E-4767-849D-499EDE2CE157}" type="presOf" srcId="{DA2D314C-6FA1-4527-B3BC-1FB5BDA648F1}" destId="{4A4AEABA-7F8B-437F-975E-B3A5E9298501}" srcOrd="1" destOrd="0" presId="urn:microsoft.com/office/officeart/2005/8/layout/orgChart1"/>
    <dgm:cxn modelId="{D777A234-F5DD-4B63-9036-FD90BD5B8E2E}" type="presOf" srcId="{0D0B30DC-34CA-42BF-8E8D-8A5E58181999}" destId="{E86C03D1-914E-4585-BBED-AD59565ED389}" srcOrd="1" destOrd="0" presId="urn:microsoft.com/office/officeart/2005/8/layout/orgChart1"/>
    <dgm:cxn modelId="{2CDBB7D6-9133-41F5-89BF-9B1D40A4C12E}" srcId="{9F07AC55-EDDE-4565-A2AD-F61AEE74E633}" destId="{BE6231BA-F04A-4EC7-A3A1-543754FCEA28}" srcOrd="3" destOrd="0" parTransId="{78EB216C-F2F9-4513-9402-B67919E1746C}" sibTransId="{7497BBF1-729B-4B4C-B1FA-F4A298A1E863}"/>
    <dgm:cxn modelId="{FCC5C25F-247A-4E0D-8487-C0AD05EFB20D}" type="presOf" srcId="{D1FA0F6A-63ED-49E7-8C14-2134175B31AC}" destId="{1CF4ADEA-6473-428E-9139-A1D565F56630}" srcOrd="0" destOrd="0" presId="urn:microsoft.com/office/officeart/2005/8/layout/orgChart1"/>
    <dgm:cxn modelId="{83F4BC19-B806-4C4C-8963-E86E32941625}" type="presOf" srcId="{BE6231BA-F04A-4EC7-A3A1-543754FCEA28}" destId="{5C0CC5AE-CB60-4398-A0D2-2DEFEDBAE4E0}" srcOrd="1" destOrd="0" presId="urn:microsoft.com/office/officeart/2005/8/layout/orgChart1"/>
    <dgm:cxn modelId="{96CFEDEB-DF43-4179-8C8D-E5F856734C9D}" type="presOf" srcId="{EA54BC00-1332-4C06-BDD7-2CDED95B7E96}" destId="{ED8D9050-6A92-4776-9BF8-00F24A5137E1}" srcOrd="0" destOrd="0" presId="urn:microsoft.com/office/officeart/2005/8/layout/orgChart1"/>
    <dgm:cxn modelId="{FBD6C934-E67E-486A-A651-B3BA02442DD2}" srcId="{9F07AC55-EDDE-4565-A2AD-F61AEE74E633}" destId="{F31589C2-BE41-4179-8799-EA39CB674D9D}" srcOrd="0" destOrd="0" parTransId="{EA1C8148-005E-4B89-9C50-80551D9BA971}" sibTransId="{CD92FD26-A1FA-44CB-A8B4-B28C09359B78}"/>
    <dgm:cxn modelId="{66B6B57E-2162-4ACB-8750-A8819861314D}" type="presOf" srcId="{F31589C2-BE41-4179-8799-EA39CB674D9D}" destId="{55A9479D-6549-4179-A539-21A8AE27E196}" srcOrd="0" destOrd="0" presId="urn:microsoft.com/office/officeart/2005/8/layout/orgChart1"/>
    <dgm:cxn modelId="{1074D06F-1A01-4E90-8281-7BF2523238B3}" type="presOf" srcId="{DA2D314C-6FA1-4527-B3BC-1FB5BDA648F1}" destId="{E47140CE-7508-44B9-8AE4-E0FBDAD001AC}" srcOrd="0" destOrd="0" presId="urn:microsoft.com/office/officeart/2005/8/layout/orgChart1"/>
    <dgm:cxn modelId="{DFCFA0A6-C024-4612-90EA-8B079B08F759}" type="presOf" srcId="{9F07AC55-EDDE-4565-A2AD-F61AEE74E633}" destId="{7DA0DE5C-F9A4-45D9-AF0B-933DD9DCB6B0}" srcOrd="0" destOrd="0" presId="urn:microsoft.com/office/officeart/2005/8/layout/orgChart1"/>
    <dgm:cxn modelId="{04D38587-FDFD-4BB3-A293-03ACF2AB5108}" type="presOf" srcId="{CBB25C3D-A25D-4229-A5F2-024C7871DA0D}" destId="{5D3134A9-41EE-464D-A64B-DC1FABF7F3AB}" srcOrd="0" destOrd="0" presId="urn:microsoft.com/office/officeart/2005/8/layout/orgChart1"/>
    <dgm:cxn modelId="{DB5D7ED4-0662-4D80-B571-522AA0F50CE9}" type="presOf" srcId="{EA54BC00-1332-4C06-BDD7-2CDED95B7E96}" destId="{C73A6FBB-D641-45A8-BF64-B52AE8DF46FA}" srcOrd="1" destOrd="0" presId="urn:microsoft.com/office/officeart/2005/8/layout/orgChart1"/>
    <dgm:cxn modelId="{34C6C8AA-A70B-4DEC-A6FB-5B5EB44F8F40}" type="presOf" srcId="{78EB216C-F2F9-4513-9402-B67919E1746C}" destId="{25929011-E728-4610-9C99-B7B0D49BEE57}" srcOrd="0" destOrd="0" presId="urn:microsoft.com/office/officeart/2005/8/layout/orgChart1"/>
    <dgm:cxn modelId="{E11B0C28-5354-4064-B0C0-555836F7282B}" type="presOf" srcId="{4DA8DEA3-BD7A-4667-BB6C-AA1F2FDCBE9B}" destId="{369212AC-8F73-46C5-9617-5A017E58AC63}" srcOrd="0" destOrd="0" presId="urn:microsoft.com/office/officeart/2005/8/layout/orgChart1"/>
    <dgm:cxn modelId="{DD8F6A5A-722C-43DC-BAA2-55E53C97DA8D}" type="presOf" srcId="{9F07AC55-EDDE-4565-A2AD-F61AEE74E633}" destId="{15BBA617-B754-4EF3-B878-1090A7854F58}" srcOrd="1" destOrd="0" presId="urn:microsoft.com/office/officeart/2005/8/layout/orgChart1"/>
    <dgm:cxn modelId="{EA122A29-6566-421B-8996-4997BF8C8F9B}" type="presOf" srcId="{EA1C8148-005E-4B89-9C50-80551D9BA971}" destId="{2BD83E9C-131B-41AD-B002-F6880D7E4EB6}" srcOrd="0" destOrd="0" presId="urn:microsoft.com/office/officeart/2005/8/layout/orgChart1"/>
    <dgm:cxn modelId="{04D5DF18-E00A-4898-8DF6-AA4A96619CAE}" srcId="{9F07AC55-EDDE-4565-A2AD-F61AEE74E633}" destId="{EA54BC00-1332-4C06-BDD7-2CDED95B7E96}" srcOrd="4" destOrd="0" parTransId="{4DA8DEA3-BD7A-4667-BB6C-AA1F2FDCBE9B}" sibTransId="{F2735126-89B6-44CE-BAA4-380F46EE6181}"/>
    <dgm:cxn modelId="{9EF59E62-A7D8-438A-B9E6-2196BA719F42}" type="presOf" srcId="{BE6231BA-F04A-4EC7-A3A1-543754FCEA28}" destId="{16F9E162-797E-4DA2-AA59-0930EC151246}" srcOrd="0" destOrd="0" presId="urn:microsoft.com/office/officeart/2005/8/layout/orgChart1"/>
    <dgm:cxn modelId="{0A0F69FE-BB7D-4A57-85F4-B1E5827B6A46}" srcId="{CBB25C3D-A25D-4229-A5F2-024C7871DA0D}" destId="{9F07AC55-EDDE-4565-A2AD-F61AEE74E633}" srcOrd="0" destOrd="0" parTransId="{A78F69A9-B440-4CCA-BCBB-0545E090406A}" sibTransId="{E3FEF23C-0F0F-41F2-81A6-3D15957C38E4}"/>
    <dgm:cxn modelId="{29ECD9C2-4D6E-4671-AD73-CCF2E070BB96}" type="presParOf" srcId="{5D3134A9-41EE-464D-A64B-DC1FABF7F3AB}" destId="{C1EB3DC2-21B9-4B9F-9DFC-7BB93557D06C}" srcOrd="0" destOrd="0" presId="urn:microsoft.com/office/officeart/2005/8/layout/orgChart1"/>
    <dgm:cxn modelId="{8140B893-071E-40E2-9BFC-FAA52B5D448D}" type="presParOf" srcId="{C1EB3DC2-21B9-4B9F-9DFC-7BB93557D06C}" destId="{A4B6FC93-C02E-422E-A8EC-51A8FFB88E16}" srcOrd="0" destOrd="0" presId="urn:microsoft.com/office/officeart/2005/8/layout/orgChart1"/>
    <dgm:cxn modelId="{3004D908-4510-4147-958B-8B82158339BC}" type="presParOf" srcId="{A4B6FC93-C02E-422E-A8EC-51A8FFB88E16}" destId="{7DA0DE5C-F9A4-45D9-AF0B-933DD9DCB6B0}" srcOrd="0" destOrd="0" presId="urn:microsoft.com/office/officeart/2005/8/layout/orgChart1"/>
    <dgm:cxn modelId="{CBBFEC7C-31B8-45E6-924C-8C1329557236}" type="presParOf" srcId="{A4B6FC93-C02E-422E-A8EC-51A8FFB88E16}" destId="{15BBA617-B754-4EF3-B878-1090A7854F58}" srcOrd="1" destOrd="0" presId="urn:microsoft.com/office/officeart/2005/8/layout/orgChart1"/>
    <dgm:cxn modelId="{73EC03D4-78EB-418B-AF1A-6C28A73ED0FE}" type="presParOf" srcId="{C1EB3DC2-21B9-4B9F-9DFC-7BB93557D06C}" destId="{CB2D4D87-11C2-4843-9E35-6A30AC46CFB2}" srcOrd="1" destOrd="0" presId="urn:microsoft.com/office/officeart/2005/8/layout/orgChart1"/>
    <dgm:cxn modelId="{369BFEB9-BC7D-4AAD-B74E-E52931B7F323}" type="presParOf" srcId="{CB2D4D87-11C2-4843-9E35-6A30AC46CFB2}" destId="{2BD83E9C-131B-41AD-B002-F6880D7E4EB6}" srcOrd="0" destOrd="0" presId="urn:microsoft.com/office/officeart/2005/8/layout/orgChart1"/>
    <dgm:cxn modelId="{8FAA3AE8-7C7E-45E8-A524-90343B6681FA}" type="presParOf" srcId="{CB2D4D87-11C2-4843-9E35-6A30AC46CFB2}" destId="{4C121E7B-8E14-453B-8AA4-6CD57EA10048}" srcOrd="1" destOrd="0" presId="urn:microsoft.com/office/officeart/2005/8/layout/orgChart1"/>
    <dgm:cxn modelId="{B86A5F3E-D630-4D66-81EF-A7D550FEBAA1}" type="presParOf" srcId="{4C121E7B-8E14-453B-8AA4-6CD57EA10048}" destId="{012E0765-33EA-45E9-A6D8-101D229C1A17}" srcOrd="0" destOrd="0" presId="urn:microsoft.com/office/officeart/2005/8/layout/orgChart1"/>
    <dgm:cxn modelId="{8E8A2588-C8F2-4D83-8280-03BA7173E7A5}" type="presParOf" srcId="{012E0765-33EA-45E9-A6D8-101D229C1A17}" destId="{55A9479D-6549-4179-A539-21A8AE27E196}" srcOrd="0" destOrd="0" presId="urn:microsoft.com/office/officeart/2005/8/layout/orgChart1"/>
    <dgm:cxn modelId="{28FBF99A-6624-4296-A6F2-4C5CF22D573B}" type="presParOf" srcId="{012E0765-33EA-45E9-A6D8-101D229C1A17}" destId="{912BE570-EBF3-4DF7-AE7B-4CF14F52160E}" srcOrd="1" destOrd="0" presId="urn:microsoft.com/office/officeart/2005/8/layout/orgChart1"/>
    <dgm:cxn modelId="{6701DF30-567A-48A3-ACF7-28F821264221}" type="presParOf" srcId="{4C121E7B-8E14-453B-8AA4-6CD57EA10048}" destId="{35ACDFFC-51CC-4BDA-89D6-7DE512A12195}" srcOrd="1" destOrd="0" presId="urn:microsoft.com/office/officeart/2005/8/layout/orgChart1"/>
    <dgm:cxn modelId="{F2402813-243F-4A2E-B5A0-A04263913569}" type="presParOf" srcId="{4C121E7B-8E14-453B-8AA4-6CD57EA10048}" destId="{85E7307F-D2E6-4CB5-9899-F4277A3181A7}" srcOrd="2" destOrd="0" presId="urn:microsoft.com/office/officeart/2005/8/layout/orgChart1"/>
    <dgm:cxn modelId="{EAAB5737-B792-4141-862D-C4AF4C026253}" type="presParOf" srcId="{CB2D4D87-11C2-4843-9E35-6A30AC46CFB2}" destId="{1CF4ADEA-6473-428E-9139-A1D565F56630}" srcOrd="2" destOrd="0" presId="urn:microsoft.com/office/officeart/2005/8/layout/orgChart1"/>
    <dgm:cxn modelId="{E81B9772-6B15-4D29-8629-7A93CE800EDE}" type="presParOf" srcId="{CB2D4D87-11C2-4843-9E35-6A30AC46CFB2}" destId="{EEB9A23D-A266-4593-92CA-DDBFA12CAFD3}" srcOrd="3" destOrd="0" presId="urn:microsoft.com/office/officeart/2005/8/layout/orgChart1"/>
    <dgm:cxn modelId="{F1D4E3FC-B984-4472-AD55-9F37317A8AAD}" type="presParOf" srcId="{EEB9A23D-A266-4593-92CA-DDBFA12CAFD3}" destId="{CCC9F5FF-61EF-4F55-95DE-7C62073D7C30}" srcOrd="0" destOrd="0" presId="urn:microsoft.com/office/officeart/2005/8/layout/orgChart1"/>
    <dgm:cxn modelId="{999D4C85-6CDF-45F6-96D2-60C00C9E73A2}" type="presParOf" srcId="{CCC9F5FF-61EF-4F55-95DE-7C62073D7C30}" destId="{736143F6-001C-4FA4-A98A-6C33F73AF1B3}" srcOrd="0" destOrd="0" presId="urn:microsoft.com/office/officeart/2005/8/layout/orgChart1"/>
    <dgm:cxn modelId="{7746CBD7-4263-4656-A6C3-7DD8780ED163}" type="presParOf" srcId="{CCC9F5FF-61EF-4F55-95DE-7C62073D7C30}" destId="{E86C03D1-914E-4585-BBED-AD59565ED389}" srcOrd="1" destOrd="0" presId="urn:microsoft.com/office/officeart/2005/8/layout/orgChart1"/>
    <dgm:cxn modelId="{B2C8877E-A1E5-44FA-B1F0-24B643C56F12}" type="presParOf" srcId="{EEB9A23D-A266-4593-92CA-DDBFA12CAFD3}" destId="{F3AE4B6C-3E94-474E-9E97-3902DA8E96D9}" srcOrd="1" destOrd="0" presId="urn:microsoft.com/office/officeart/2005/8/layout/orgChart1"/>
    <dgm:cxn modelId="{FCBF3D1A-0874-4AEB-B217-6E975A99EE28}" type="presParOf" srcId="{EEB9A23D-A266-4593-92CA-DDBFA12CAFD3}" destId="{69CA046D-607F-4C8E-AB93-EC906ACECDF1}" srcOrd="2" destOrd="0" presId="urn:microsoft.com/office/officeart/2005/8/layout/orgChart1"/>
    <dgm:cxn modelId="{F1EB03E0-3790-4AF7-BED1-C8406B9BB021}" type="presParOf" srcId="{CB2D4D87-11C2-4843-9E35-6A30AC46CFB2}" destId="{85C111C5-6C90-48C4-BAD1-8683FF088582}" srcOrd="4" destOrd="0" presId="urn:microsoft.com/office/officeart/2005/8/layout/orgChart1"/>
    <dgm:cxn modelId="{9DA5A2A6-00AE-4CFA-B899-A8789FA6F5C6}" type="presParOf" srcId="{CB2D4D87-11C2-4843-9E35-6A30AC46CFB2}" destId="{4CB00995-C68A-46E4-9790-850D34BC02F6}" srcOrd="5" destOrd="0" presId="urn:microsoft.com/office/officeart/2005/8/layout/orgChart1"/>
    <dgm:cxn modelId="{6BD113DE-053C-476A-BD4E-0E8E8C35C45F}" type="presParOf" srcId="{4CB00995-C68A-46E4-9790-850D34BC02F6}" destId="{4CB46C2D-CB0E-48E3-A94B-A7AB27EB8D66}" srcOrd="0" destOrd="0" presId="urn:microsoft.com/office/officeart/2005/8/layout/orgChart1"/>
    <dgm:cxn modelId="{637B7B5A-A001-4271-BADB-246B24B5300B}" type="presParOf" srcId="{4CB46C2D-CB0E-48E3-A94B-A7AB27EB8D66}" destId="{E47140CE-7508-44B9-8AE4-E0FBDAD001AC}" srcOrd="0" destOrd="0" presId="urn:microsoft.com/office/officeart/2005/8/layout/orgChart1"/>
    <dgm:cxn modelId="{8B57379D-A9B3-4BED-B470-56A3467A1C88}" type="presParOf" srcId="{4CB46C2D-CB0E-48E3-A94B-A7AB27EB8D66}" destId="{4A4AEABA-7F8B-437F-975E-B3A5E9298501}" srcOrd="1" destOrd="0" presId="urn:microsoft.com/office/officeart/2005/8/layout/orgChart1"/>
    <dgm:cxn modelId="{68ED184E-58A6-47DA-984D-EA91AE497845}" type="presParOf" srcId="{4CB00995-C68A-46E4-9790-850D34BC02F6}" destId="{3673850C-5372-4840-8B47-EAFAFC1E655A}" srcOrd="1" destOrd="0" presId="urn:microsoft.com/office/officeart/2005/8/layout/orgChart1"/>
    <dgm:cxn modelId="{10B6473D-A7E6-4312-8D7F-24B628034D7A}" type="presParOf" srcId="{4CB00995-C68A-46E4-9790-850D34BC02F6}" destId="{864AFC67-8904-43C3-9B07-C9B86CFDBF56}" srcOrd="2" destOrd="0" presId="urn:microsoft.com/office/officeart/2005/8/layout/orgChart1"/>
    <dgm:cxn modelId="{A0F604D3-68D6-4D83-8E57-D224DCD5D7B9}" type="presParOf" srcId="{CB2D4D87-11C2-4843-9E35-6A30AC46CFB2}" destId="{25929011-E728-4610-9C99-B7B0D49BEE57}" srcOrd="6" destOrd="0" presId="urn:microsoft.com/office/officeart/2005/8/layout/orgChart1"/>
    <dgm:cxn modelId="{D5FDFFB9-635C-43CC-80FE-0DEDB63E7992}" type="presParOf" srcId="{CB2D4D87-11C2-4843-9E35-6A30AC46CFB2}" destId="{2F57CFBF-B35F-4B1F-9708-4082F9B48836}" srcOrd="7" destOrd="0" presId="urn:microsoft.com/office/officeart/2005/8/layout/orgChart1"/>
    <dgm:cxn modelId="{AE1064AA-89B1-4676-B02B-804469F67C73}" type="presParOf" srcId="{2F57CFBF-B35F-4B1F-9708-4082F9B48836}" destId="{FFB8EAE2-3569-441B-9898-CBD270B03E25}" srcOrd="0" destOrd="0" presId="urn:microsoft.com/office/officeart/2005/8/layout/orgChart1"/>
    <dgm:cxn modelId="{E9DBAF9A-DF20-4AAF-A8A2-AF9C2B0E6AC4}" type="presParOf" srcId="{FFB8EAE2-3569-441B-9898-CBD270B03E25}" destId="{16F9E162-797E-4DA2-AA59-0930EC151246}" srcOrd="0" destOrd="0" presId="urn:microsoft.com/office/officeart/2005/8/layout/orgChart1"/>
    <dgm:cxn modelId="{920F4552-30B9-44D2-ACEC-BA196A36FDB8}" type="presParOf" srcId="{FFB8EAE2-3569-441B-9898-CBD270B03E25}" destId="{5C0CC5AE-CB60-4398-A0D2-2DEFEDBAE4E0}" srcOrd="1" destOrd="0" presId="urn:microsoft.com/office/officeart/2005/8/layout/orgChart1"/>
    <dgm:cxn modelId="{080057A2-C0A7-45FA-9364-4B0CB0A32AC3}" type="presParOf" srcId="{2F57CFBF-B35F-4B1F-9708-4082F9B48836}" destId="{DC7F2BB6-1256-48A5-BD8F-042E338E5A23}" srcOrd="1" destOrd="0" presId="urn:microsoft.com/office/officeart/2005/8/layout/orgChart1"/>
    <dgm:cxn modelId="{4D1678BC-2FCC-4A71-B6AD-A509C1AF123C}" type="presParOf" srcId="{2F57CFBF-B35F-4B1F-9708-4082F9B48836}" destId="{65869CEA-B8D8-4493-8402-CBD2AA4F848E}" srcOrd="2" destOrd="0" presId="urn:microsoft.com/office/officeart/2005/8/layout/orgChart1"/>
    <dgm:cxn modelId="{8EB2A1BE-8A40-4FE1-AC61-089892F2454D}" type="presParOf" srcId="{CB2D4D87-11C2-4843-9E35-6A30AC46CFB2}" destId="{369212AC-8F73-46C5-9617-5A017E58AC63}" srcOrd="8" destOrd="0" presId="urn:microsoft.com/office/officeart/2005/8/layout/orgChart1"/>
    <dgm:cxn modelId="{5DE516E6-6CF1-4E46-B121-35487FDA91E6}" type="presParOf" srcId="{CB2D4D87-11C2-4843-9E35-6A30AC46CFB2}" destId="{97A0E36D-9CBA-41F2-B443-F880597ACB99}" srcOrd="9" destOrd="0" presId="urn:microsoft.com/office/officeart/2005/8/layout/orgChart1"/>
    <dgm:cxn modelId="{B5BD032A-6366-4DF7-AFD4-D01A0218387F}" type="presParOf" srcId="{97A0E36D-9CBA-41F2-B443-F880597ACB99}" destId="{62EB56D3-ADEB-4F61-B313-F872C79ECA78}" srcOrd="0" destOrd="0" presId="urn:microsoft.com/office/officeart/2005/8/layout/orgChart1"/>
    <dgm:cxn modelId="{5759B658-6FA0-43F0-B2DF-FF2BFDDD9EFD}" type="presParOf" srcId="{62EB56D3-ADEB-4F61-B313-F872C79ECA78}" destId="{ED8D9050-6A92-4776-9BF8-00F24A5137E1}" srcOrd="0" destOrd="0" presId="urn:microsoft.com/office/officeart/2005/8/layout/orgChart1"/>
    <dgm:cxn modelId="{CC16CA5F-644C-4585-BED6-103960621489}" type="presParOf" srcId="{62EB56D3-ADEB-4F61-B313-F872C79ECA78}" destId="{C73A6FBB-D641-45A8-BF64-B52AE8DF46FA}" srcOrd="1" destOrd="0" presId="urn:microsoft.com/office/officeart/2005/8/layout/orgChart1"/>
    <dgm:cxn modelId="{4002C4C0-1E26-4DEC-84FD-D30D8B703FAB}" type="presParOf" srcId="{97A0E36D-9CBA-41F2-B443-F880597ACB99}" destId="{E48479B7-C79D-4FE9-B9C2-EF4C6A042A46}" srcOrd="1" destOrd="0" presId="urn:microsoft.com/office/officeart/2005/8/layout/orgChart1"/>
    <dgm:cxn modelId="{AA89CB4B-C843-408F-ACFA-15CC4275F749}" type="presParOf" srcId="{97A0E36D-9CBA-41F2-B443-F880597ACB99}" destId="{375D005F-10E2-42AB-92CA-1AD9134B7B63}" srcOrd="2" destOrd="0" presId="urn:microsoft.com/office/officeart/2005/8/layout/orgChart1"/>
    <dgm:cxn modelId="{851F9175-6AE5-4FCB-801B-EA1CEBDBBB89}" type="presParOf" srcId="{C1EB3DC2-21B9-4B9F-9DFC-7BB93557D06C}" destId="{55B887DE-BCC4-4D2F-BC54-1B5C29DB9F1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FCAB85-7AB2-4ABA-86C7-3E6460E3B2D3}">
      <dsp:nvSpPr>
        <dsp:cNvPr id="0" name=""/>
        <dsp:cNvSpPr/>
      </dsp:nvSpPr>
      <dsp:spPr>
        <a:xfrm>
          <a:off x="0" y="-56678"/>
          <a:ext cx="6855161" cy="7606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latin typeface="+mn-lt"/>
            </a:rPr>
            <a:t>Menurut</a:t>
          </a:r>
          <a:r>
            <a:rPr lang="en-US" sz="1600" kern="1200" dirty="0" smtClean="0">
              <a:latin typeface="+mn-lt"/>
            </a:rPr>
            <a:t> JAN MATERSON (KOMISI HAM PBB), HAM </a:t>
          </a:r>
          <a:r>
            <a:rPr lang="en-US" sz="1600" kern="1200" dirty="0" err="1" smtClean="0">
              <a:latin typeface="+mn-lt"/>
            </a:rPr>
            <a:t>adalah</a:t>
          </a:r>
          <a:r>
            <a:rPr lang="en-US" sz="1600" kern="1200" dirty="0" smtClean="0">
              <a:latin typeface="+mn-lt"/>
            </a:rPr>
            <a:t> </a:t>
          </a:r>
          <a:r>
            <a:rPr lang="en-US" sz="1600" kern="1200" dirty="0" err="1" smtClean="0">
              <a:latin typeface="+mn-lt"/>
            </a:rPr>
            <a:t>hak</a:t>
          </a:r>
          <a:r>
            <a:rPr lang="en-US" sz="1600" kern="1200" dirty="0" smtClean="0">
              <a:latin typeface="+mn-lt"/>
            </a:rPr>
            <a:t> yang </a:t>
          </a:r>
          <a:r>
            <a:rPr lang="en-US" sz="1600" kern="1200" dirty="0" err="1" smtClean="0">
              <a:latin typeface="+mn-lt"/>
            </a:rPr>
            <a:t>melekat</a:t>
          </a:r>
          <a:r>
            <a:rPr lang="en-US" sz="1600" kern="1200" dirty="0" smtClean="0">
              <a:latin typeface="+mn-lt"/>
            </a:rPr>
            <a:t> </a:t>
          </a:r>
          <a:r>
            <a:rPr lang="en-US" sz="1600" kern="1200" dirty="0" err="1" smtClean="0">
              <a:latin typeface="+mn-lt"/>
            </a:rPr>
            <a:t>pada</a:t>
          </a:r>
          <a:r>
            <a:rPr lang="en-US" sz="1600" kern="1200" dirty="0" smtClean="0">
              <a:latin typeface="+mn-lt"/>
            </a:rPr>
            <a:t> </a:t>
          </a:r>
          <a:r>
            <a:rPr lang="en-US" sz="1600" kern="1200" dirty="0" err="1" smtClean="0">
              <a:latin typeface="+mn-lt"/>
            </a:rPr>
            <a:t>diri</a:t>
          </a:r>
          <a:r>
            <a:rPr lang="en-US" sz="1600" kern="1200" dirty="0" smtClean="0">
              <a:latin typeface="+mn-lt"/>
            </a:rPr>
            <a:t> </a:t>
          </a:r>
          <a:r>
            <a:rPr lang="en-US" sz="1600" kern="1200" dirty="0" err="1" smtClean="0">
              <a:latin typeface="+mn-lt"/>
            </a:rPr>
            <a:t>manusia</a:t>
          </a:r>
          <a:r>
            <a:rPr lang="en-US" sz="1600" kern="1200" dirty="0" smtClean="0">
              <a:latin typeface="+mn-lt"/>
            </a:rPr>
            <a:t> yang </a:t>
          </a:r>
          <a:r>
            <a:rPr lang="en-US" sz="1600" kern="1200" dirty="0" err="1" smtClean="0">
              <a:latin typeface="+mn-lt"/>
            </a:rPr>
            <a:t>tanpanya</a:t>
          </a:r>
          <a:r>
            <a:rPr lang="en-US" sz="1600" kern="1200" dirty="0" smtClean="0">
              <a:latin typeface="+mn-lt"/>
            </a:rPr>
            <a:t> </a:t>
          </a:r>
          <a:r>
            <a:rPr lang="en-US" sz="1600" kern="1200" dirty="0" err="1" smtClean="0">
              <a:latin typeface="+mn-lt"/>
            </a:rPr>
            <a:t>manusia</a:t>
          </a:r>
          <a:r>
            <a:rPr lang="en-US" sz="1600" kern="1200" dirty="0" smtClean="0">
              <a:latin typeface="+mn-lt"/>
            </a:rPr>
            <a:t> </a:t>
          </a:r>
          <a:r>
            <a:rPr lang="en-US" sz="1600" kern="1200" dirty="0" err="1" smtClean="0">
              <a:latin typeface="+mn-lt"/>
            </a:rPr>
            <a:t>mustahil</a:t>
          </a:r>
          <a:r>
            <a:rPr lang="en-US" sz="1600" kern="1200" dirty="0" smtClean="0">
              <a:latin typeface="+mn-lt"/>
            </a:rPr>
            <a:t> </a:t>
          </a:r>
          <a:r>
            <a:rPr lang="en-US" sz="1600" kern="1200" dirty="0" err="1" smtClean="0">
              <a:latin typeface="+mn-lt"/>
            </a:rPr>
            <a:t>hidup</a:t>
          </a:r>
          <a:endParaRPr lang="en-US" sz="1600" kern="1200" dirty="0">
            <a:latin typeface="+mn-lt"/>
          </a:endParaRPr>
        </a:p>
      </dsp:txBody>
      <dsp:txXfrm>
        <a:off x="22278" y="-34400"/>
        <a:ext cx="5970128" cy="716057"/>
      </dsp:txXfrm>
    </dsp:sp>
    <dsp:sp modelId="{BCAF175E-1579-4AC3-9118-C4E1A5A2C950}">
      <dsp:nvSpPr>
        <dsp:cNvPr id="0" name=""/>
        <dsp:cNvSpPr/>
      </dsp:nvSpPr>
      <dsp:spPr>
        <a:xfrm>
          <a:off x="574119" y="842227"/>
          <a:ext cx="6855161" cy="7606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latin typeface="+mn-lt"/>
            </a:rPr>
            <a:t>Menurut ABU A’LA AL-MAUDUDI, HAM adalah Hak kodrati yang dianugrahkan Allah SWT kepada manausia yang tidak dapat dicabut atau dikurangi oleh kekuasaan atau badan hukum. </a:t>
          </a:r>
          <a:endParaRPr lang="en-US" sz="1600" kern="1200" dirty="0">
            <a:latin typeface="+mn-lt"/>
          </a:endParaRPr>
        </a:p>
      </dsp:txBody>
      <dsp:txXfrm>
        <a:off x="596397" y="864505"/>
        <a:ext cx="5742087" cy="716057"/>
      </dsp:txXfrm>
    </dsp:sp>
    <dsp:sp modelId="{1AAC9CCA-9363-465C-8D8D-12ECA4C8A77F}">
      <dsp:nvSpPr>
        <dsp:cNvPr id="0" name=""/>
        <dsp:cNvSpPr/>
      </dsp:nvSpPr>
      <dsp:spPr>
        <a:xfrm>
          <a:off x="1139670" y="1741133"/>
          <a:ext cx="6855161" cy="7606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>
              <a:latin typeface="+mn-lt"/>
            </a:rPr>
            <a:t>HAM dalam pandangan Islam diakui bersifat teosentris (segala sesuatunya dipusatkan / dikembalikan pada tuhan),</a:t>
          </a:r>
          <a:endParaRPr lang="en-US" sz="1800" kern="1200" dirty="0">
            <a:latin typeface="+mn-lt"/>
          </a:endParaRPr>
        </a:p>
      </dsp:txBody>
      <dsp:txXfrm>
        <a:off x="1161948" y="1763411"/>
        <a:ext cx="5750656" cy="716057"/>
      </dsp:txXfrm>
    </dsp:sp>
    <dsp:sp modelId="{DF147342-3A33-4D63-B971-CB05C4040263}">
      <dsp:nvSpPr>
        <dsp:cNvPr id="0" name=""/>
        <dsp:cNvSpPr/>
      </dsp:nvSpPr>
      <dsp:spPr>
        <a:xfrm>
          <a:off x="1713790" y="2526682"/>
          <a:ext cx="6855161" cy="9873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+mn-lt"/>
            </a:rPr>
            <a:t>Kewajiban</a:t>
          </a:r>
          <a:r>
            <a:rPr lang="en-US" sz="1800" kern="1200" dirty="0" smtClean="0">
              <a:latin typeface="+mn-lt"/>
            </a:rPr>
            <a:t> yang </a:t>
          </a:r>
          <a:r>
            <a:rPr lang="en-US" sz="1800" kern="1200" dirty="0" err="1" smtClean="0">
              <a:latin typeface="+mn-lt"/>
            </a:rPr>
            <a:t>dibebankan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kepada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manusia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itu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sendiri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terbagi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dalam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dua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kategori</a:t>
          </a:r>
          <a:r>
            <a:rPr lang="en-US" sz="1800" kern="1200" dirty="0" smtClean="0">
              <a:latin typeface="+mn-lt"/>
            </a:rPr>
            <a:t>: </a:t>
          </a:r>
          <a:r>
            <a:rPr lang="en-US" sz="1800" kern="1200" dirty="0" err="1" smtClean="0">
              <a:latin typeface="+mn-lt"/>
            </a:rPr>
            <a:t>huququllah</a:t>
          </a:r>
          <a:r>
            <a:rPr lang="en-US" sz="1800" kern="1200" dirty="0" smtClean="0">
              <a:latin typeface="+mn-lt"/>
            </a:rPr>
            <a:t> (</a:t>
          </a:r>
          <a:r>
            <a:rPr lang="en-US" sz="1800" kern="1200" dirty="0" err="1" smtClean="0">
              <a:latin typeface="+mn-lt"/>
            </a:rPr>
            <a:t>memenuhi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hak-hak</a:t>
          </a:r>
          <a:r>
            <a:rPr lang="en-US" sz="1800" kern="1200" dirty="0" smtClean="0">
              <a:latin typeface="+mn-lt"/>
            </a:rPr>
            <a:t> Allah), </a:t>
          </a:r>
          <a:r>
            <a:rPr lang="en-US" sz="1800" kern="1200" dirty="0" err="1" smtClean="0">
              <a:latin typeface="+mn-lt"/>
            </a:rPr>
            <a:t>dan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huququl</a:t>
          </a:r>
          <a:r>
            <a:rPr lang="en-US" sz="1800" kern="1200" dirty="0" smtClean="0">
              <a:latin typeface="+mn-lt"/>
            </a:rPr>
            <a:t> ‘</a:t>
          </a:r>
          <a:r>
            <a:rPr lang="en-US" sz="1800" kern="1200" dirty="0" err="1" smtClean="0">
              <a:latin typeface="+mn-lt"/>
            </a:rPr>
            <a:t>ibad</a:t>
          </a:r>
          <a:r>
            <a:rPr lang="en-US" sz="1800" kern="1200" dirty="0" smtClean="0">
              <a:latin typeface="+mn-lt"/>
            </a:rPr>
            <a:t> (</a:t>
          </a:r>
          <a:r>
            <a:rPr lang="en-US" sz="1800" kern="1200" dirty="0" err="1" smtClean="0">
              <a:latin typeface="+mn-lt"/>
            </a:rPr>
            <a:t>memenuhi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hak-hak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manusia</a:t>
          </a:r>
          <a:r>
            <a:rPr lang="en-US" sz="1800" kern="1200" dirty="0" smtClean="0">
              <a:latin typeface="+mn-lt"/>
            </a:rPr>
            <a:t>).</a:t>
          </a:r>
          <a:endParaRPr lang="en-US" sz="1800" kern="1200" dirty="0">
            <a:latin typeface="+mn-lt"/>
          </a:endParaRPr>
        </a:p>
      </dsp:txBody>
      <dsp:txXfrm>
        <a:off x="1742708" y="2555600"/>
        <a:ext cx="5728807" cy="929492"/>
      </dsp:txXfrm>
    </dsp:sp>
    <dsp:sp modelId="{6301E3B7-2A59-4E3D-B786-AFF6EF9E5B70}">
      <dsp:nvSpPr>
        <dsp:cNvPr id="0" name=""/>
        <dsp:cNvSpPr/>
      </dsp:nvSpPr>
      <dsp:spPr>
        <a:xfrm>
          <a:off x="6360763" y="525881"/>
          <a:ext cx="494398" cy="49439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>
        <a:off x="6472003" y="525881"/>
        <a:ext cx="271918" cy="372034"/>
      </dsp:txXfrm>
    </dsp:sp>
    <dsp:sp modelId="{2D18CCE9-9B01-4A44-8F90-A3802A7948D0}">
      <dsp:nvSpPr>
        <dsp:cNvPr id="0" name=""/>
        <dsp:cNvSpPr/>
      </dsp:nvSpPr>
      <dsp:spPr>
        <a:xfrm>
          <a:off x="6934882" y="1424787"/>
          <a:ext cx="494398" cy="49439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>
        <a:off x="7046122" y="1424787"/>
        <a:ext cx="271918" cy="372034"/>
      </dsp:txXfrm>
    </dsp:sp>
    <dsp:sp modelId="{E3B51B03-2907-4413-B8FF-424653E6E5B9}">
      <dsp:nvSpPr>
        <dsp:cNvPr id="0" name=""/>
        <dsp:cNvSpPr/>
      </dsp:nvSpPr>
      <dsp:spPr>
        <a:xfrm>
          <a:off x="7500433" y="2323694"/>
          <a:ext cx="494398" cy="49439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>
        <a:off x="7611673" y="2323694"/>
        <a:ext cx="271918" cy="3720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B9B2D6-CA52-4A4C-A2D1-B311C6898313}">
      <dsp:nvSpPr>
        <dsp:cNvPr id="0" name=""/>
        <dsp:cNvSpPr/>
      </dsp:nvSpPr>
      <dsp:spPr>
        <a:xfrm>
          <a:off x="0" y="956240"/>
          <a:ext cx="7277980" cy="15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36554B1-7989-4E7F-8027-FE398E1562A2}">
      <dsp:nvSpPr>
        <dsp:cNvPr id="0" name=""/>
        <dsp:cNvSpPr/>
      </dsp:nvSpPr>
      <dsp:spPr>
        <a:xfrm>
          <a:off x="363543" y="128867"/>
          <a:ext cx="5089610" cy="91593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2563" tIns="0" rIns="192563" bIns="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>
              <a:latin typeface="+mn-lt"/>
            </a:rPr>
            <a:t>Menjaga hubungan baik negara </a:t>
          </a:r>
          <a:r>
            <a:rPr lang="sv-SE" sz="2000" kern="1200" dirty="0" smtClean="0">
              <a:latin typeface="+mn-lt"/>
            </a:rPr>
            <a:t>dengan rakyat</a:t>
          </a:r>
          <a:endParaRPr lang="en-US" sz="2000" kern="1200" dirty="0">
            <a:latin typeface="+mn-lt"/>
          </a:endParaRPr>
        </a:p>
      </dsp:txBody>
      <dsp:txXfrm>
        <a:off x="408255" y="173579"/>
        <a:ext cx="5000186" cy="826509"/>
      </dsp:txXfrm>
    </dsp:sp>
    <dsp:sp modelId="{0A24C3BE-01F5-4545-9320-0B0813F0312D}">
      <dsp:nvSpPr>
        <dsp:cNvPr id="0" name=""/>
        <dsp:cNvSpPr/>
      </dsp:nvSpPr>
      <dsp:spPr>
        <a:xfrm>
          <a:off x="0" y="1814827"/>
          <a:ext cx="7277980" cy="15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2EDBD35-386C-4809-B1A6-1A39ED14C828}">
      <dsp:nvSpPr>
        <dsp:cNvPr id="0" name=""/>
        <dsp:cNvSpPr/>
      </dsp:nvSpPr>
      <dsp:spPr>
        <a:xfrm>
          <a:off x="363543" y="1139840"/>
          <a:ext cx="5089610" cy="76354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2563" tIns="0" rIns="192563" bIns="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latin typeface="+mn-lt"/>
            </a:rPr>
            <a:t>Melindungi</a:t>
          </a:r>
          <a:r>
            <a:rPr lang="en-US" sz="2000" kern="1200" dirty="0" smtClean="0">
              <a:latin typeface="+mn-lt"/>
            </a:rPr>
            <a:t> hak </a:t>
          </a:r>
          <a:r>
            <a:rPr lang="en-US" sz="2000" kern="1200" dirty="0" err="1" smtClean="0">
              <a:latin typeface="+mn-lt"/>
            </a:rPr>
            <a:t>hak</a:t>
          </a:r>
          <a:r>
            <a:rPr lang="en-US" sz="2000" kern="1200" dirty="0" smtClean="0">
              <a:latin typeface="+mn-lt"/>
            </a:rPr>
            <a:t> </a:t>
          </a:r>
          <a:r>
            <a:rPr lang="en-US" sz="2000" kern="1200" dirty="0" err="1" smtClean="0">
              <a:latin typeface="+mn-lt"/>
            </a:rPr>
            <a:t>rakyat</a:t>
          </a:r>
          <a:endParaRPr lang="en-US" sz="2000" kern="1200" dirty="0">
            <a:latin typeface="+mn-lt"/>
          </a:endParaRPr>
        </a:p>
      </dsp:txBody>
      <dsp:txXfrm>
        <a:off x="400816" y="1177113"/>
        <a:ext cx="5015064" cy="689000"/>
      </dsp:txXfrm>
    </dsp:sp>
    <dsp:sp modelId="{7C92D9E2-82A4-4A96-AABC-D2CFAE062378}">
      <dsp:nvSpPr>
        <dsp:cNvPr id="0" name=""/>
        <dsp:cNvSpPr/>
      </dsp:nvSpPr>
      <dsp:spPr>
        <a:xfrm>
          <a:off x="0" y="2868056"/>
          <a:ext cx="7277980" cy="15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815B85F-D900-4685-83E9-A4D9FAB90DE1}">
      <dsp:nvSpPr>
        <dsp:cNvPr id="0" name=""/>
        <dsp:cNvSpPr/>
      </dsp:nvSpPr>
      <dsp:spPr>
        <a:xfrm>
          <a:off x="363543" y="1998427"/>
          <a:ext cx="5089610" cy="95818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2563" tIns="0" rIns="192563" bIns="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n-lt"/>
            </a:rPr>
            <a:t>Usaha </a:t>
          </a:r>
          <a:r>
            <a:rPr lang="en-US" sz="2000" kern="1200" dirty="0" err="1" smtClean="0">
              <a:latin typeface="+mn-lt"/>
            </a:rPr>
            <a:t>pemberdayaan</a:t>
          </a:r>
          <a:r>
            <a:rPr lang="en-US" sz="2000" kern="1200" dirty="0" smtClean="0">
              <a:latin typeface="+mn-lt"/>
            </a:rPr>
            <a:t> </a:t>
          </a:r>
          <a:r>
            <a:rPr lang="en-US" sz="2000" kern="1200" dirty="0" err="1" smtClean="0">
              <a:latin typeface="+mn-lt"/>
            </a:rPr>
            <a:t>konsep</a:t>
          </a:r>
          <a:r>
            <a:rPr lang="en-US" sz="2000" kern="1200" dirty="0" smtClean="0">
              <a:latin typeface="+mn-lt"/>
            </a:rPr>
            <a:t> Civil Society </a:t>
          </a:r>
          <a:r>
            <a:rPr lang="en-US" sz="2000" kern="1200" dirty="0" err="1" smtClean="0">
              <a:latin typeface="+mn-lt"/>
            </a:rPr>
            <a:t>dengan</a:t>
          </a:r>
          <a:r>
            <a:rPr lang="en-US" sz="2000" kern="1200" dirty="0" smtClean="0">
              <a:latin typeface="+mn-lt"/>
            </a:rPr>
            <a:t> </a:t>
          </a:r>
          <a:r>
            <a:rPr lang="en-US" sz="2000" kern="1200" dirty="0" err="1" smtClean="0">
              <a:latin typeface="+mn-lt"/>
            </a:rPr>
            <a:t>nilai</a:t>
          </a:r>
          <a:r>
            <a:rPr lang="en-US" sz="2000" kern="1200" dirty="0" smtClean="0">
              <a:latin typeface="+mn-lt"/>
            </a:rPr>
            <a:t> </a:t>
          </a:r>
          <a:r>
            <a:rPr lang="en-US" sz="2000" kern="1200" dirty="0" err="1" smtClean="0">
              <a:latin typeface="+mn-lt"/>
            </a:rPr>
            <a:t>nilai</a:t>
          </a:r>
          <a:r>
            <a:rPr lang="en-US" sz="2000" kern="1200" dirty="0" smtClean="0">
              <a:latin typeface="+mn-lt"/>
            </a:rPr>
            <a:t> </a:t>
          </a:r>
          <a:r>
            <a:rPr lang="en-US" sz="2000" kern="1200" dirty="0" err="1" smtClean="0">
              <a:latin typeface="+mn-lt"/>
            </a:rPr>
            <a:t>dasar</a:t>
          </a:r>
          <a:r>
            <a:rPr lang="en-US" sz="2000" kern="1200" dirty="0" smtClean="0">
              <a:latin typeface="+mn-lt"/>
            </a:rPr>
            <a:t> </a:t>
          </a:r>
          <a:r>
            <a:rPr lang="en-US" sz="2000" kern="1200" dirty="0" err="1" smtClean="0">
              <a:latin typeface="+mn-lt"/>
            </a:rPr>
            <a:t>persamaan</a:t>
          </a:r>
          <a:r>
            <a:rPr lang="en-US" sz="2000" kern="1200" dirty="0" smtClean="0">
              <a:latin typeface="+mn-lt"/>
            </a:rPr>
            <a:t>, </a:t>
          </a:r>
          <a:r>
            <a:rPr lang="en-US" sz="2000" kern="1200" dirty="0" err="1" smtClean="0">
              <a:latin typeface="+mn-lt"/>
            </a:rPr>
            <a:t>kebebasan</a:t>
          </a:r>
          <a:r>
            <a:rPr lang="en-US" sz="2000" kern="1200" dirty="0" smtClean="0">
              <a:latin typeface="+mn-lt"/>
            </a:rPr>
            <a:t> </a:t>
          </a:r>
          <a:r>
            <a:rPr lang="en-US" sz="2000" kern="1200" dirty="0" err="1" smtClean="0">
              <a:latin typeface="+mn-lt"/>
            </a:rPr>
            <a:t>dan</a:t>
          </a:r>
          <a:r>
            <a:rPr lang="en-US" sz="2000" kern="1200" dirty="0" smtClean="0">
              <a:latin typeface="+mn-lt"/>
            </a:rPr>
            <a:t> </a:t>
          </a:r>
          <a:r>
            <a:rPr lang="en-US" sz="2000" kern="1200" dirty="0" err="1" smtClean="0">
              <a:latin typeface="+mn-lt"/>
            </a:rPr>
            <a:t>keadilan</a:t>
          </a:r>
          <a:endParaRPr lang="en-US" sz="2000" kern="1200" dirty="0">
            <a:latin typeface="+mn-lt"/>
          </a:endParaRPr>
        </a:p>
      </dsp:txBody>
      <dsp:txXfrm>
        <a:off x="410318" y="2045202"/>
        <a:ext cx="4996060" cy="8646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B1BE80-0373-438A-8D3B-E1FC0BD2D9A9}">
      <dsp:nvSpPr>
        <dsp:cNvPr id="0" name=""/>
        <dsp:cNvSpPr/>
      </dsp:nvSpPr>
      <dsp:spPr>
        <a:xfrm>
          <a:off x="0" y="0"/>
          <a:ext cx="6181886" cy="13609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n-lt"/>
            </a:rPr>
            <a:t>Konstruksi HAM </a:t>
          </a:r>
          <a:r>
            <a:rPr lang="en-US" sz="2000" kern="1200" dirty="0" err="1" smtClean="0">
              <a:latin typeface="+mn-lt"/>
            </a:rPr>
            <a:t>dalam</a:t>
          </a:r>
          <a:r>
            <a:rPr lang="en-US" sz="2000" kern="1200" dirty="0" smtClean="0">
              <a:latin typeface="+mn-lt"/>
            </a:rPr>
            <a:t> </a:t>
          </a:r>
          <a:r>
            <a:rPr lang="en-US" sz="2000" kern="1200" dirty="0" err="1" smtClean="0">
              <a:latin typeface="+mn-lt"/>
            </a:rPr>
            <a:t>pandangan</a:t>
          </a:r>
          <a:r>
            <a:rPr lang="en-US" sz="2000" kern="1200" dirty="0" smtClean="0">
              <a:latin typeface="+mn-lt"/>
            </a:rPr>
            <a:t> Islam </a:t>
          </a:r>
          <a:r>
            <a:rPr lang="en-US" sz="2000" kern="1200" dirty="0" err="1" smtClean="0">
              <a:latin typeface="+mn-lt"/>
            </a:rPr>
            <a:t>pada</a:t>
          </a:r>
          <a:r>
            <a:rPr lang="en-US" sz="2000" kern="1200" dirty="0" smtClean="0">
              <a:latin typeface="+mn-lt"/>
            </a:rPr>
            <a:t> </a:t>
          </a:r>
          <a:r>
            <a:rPr lang="en-US" sz="2000" kern="1200" dirty="0" err="1" smtClean="0">
              <a:latin typeface="+mn-lt"/>
            </a:rPr>
            <a:t>dasarnya</a:t>
          </a:r>
          <a:r>
            <a:rPr lang="en-US" sz="2000" kern="1200" dirty="0" smtClean="0">
              <a:latin typeface="+mn-lt"/>
            </a:rPr>
            <a:t> </a:t>
          </a:r>
          <a:r>
            <a:rPr lang="en-US" sz="2000" kern="1200" dirty="0" err="1" smtClean="0">
              <a:latin typeface="+mn-lt"/>
            </a:rPr>
            <a:t>termaktum</a:t>
          </a:r>
          <a:r>
            <a:rPr lang="en-US" sz="2000" kern="1200" dirty="0" smtClean="0">
              <a:latin typeface="+mn-lt"/>
            </a:rPr>
            <a:t> </a:t>
          </a:r>
          <a:r>
            <a:rPr lang="en-US" sz="2000" kern="1200" dirty="0" err="1" smtClean="0">
              <a:latin typeface="+mn-lt"/>
            </a:rPr>
            <a:t>dalam</a:t>
          </a:r>
          <a:r>
            <a:rPr lang="en-US" sz="2000" kern="1200" dirty="0" smtClean="0">
              <a:latin typeface="+mn-lt"/>
            </a:rPr>
            <a:t> </a:t>
          </a:r>
          <a:r>
            <a:rPr lang="en-US" sz="2000" kern="1200" dirty="0" err="1" smtClean="0">
              <a:latin typeface="+mn-lt"/>
            </a:rPr>
            <a:t>Piagam</a:t>
          </a:r>
          <a:r>
            <a:rPr lang="en-US" sz="2000" kern="1200" dirty="0" smtClean="0">
              <a:latin typeface="+mn-lt"/>
            </a:rPr>
            <a:t> </a:t>
          </a:r>
          <a:r>
            <a:rPr lang="en-US" sz="2000" kern="1200" dirty="0" err="1" smtClean="0">
              <a:latin typeface="+mn-lt"/>
            </a:rPr>
            <a:t>Madinah</a:t>
          </a:r>
          <a:r>
            <a:rPr lang="en-US" sz="2000" kern="1200" dirty="0" smtClean="0">
              <a:latin typeface="+mn-lt"/>
            </a:rPr>
            <a:t> (</a:t>
          </a:r>
          <a:r>
            <a:rPr lang="en-US" sz="2000" kern="1200" dirty="0" smtClean="0">
              <a:latin typeface="+mn-lt"/>
            </a:rPr>
            <a:t>624M)</a:t>
          </a:r>
          <a:endParaRPr lang="en-US" sz="2000" kern="1200" dirty="0">
            <a:latin typeface="+mn-lt"/>
          </a:endParaRPr>
        </a:p>
      </dsp:txBody>
      <dsp:txXfrm>
        <a:off x="39861" y="39861"/>
        <a:ext cx="4775237" cy="1281229"/>
      </dsp:txXfrm>
    </dsp:sp>
    <dsp:sp modelId="{199BDD90-6466-4954-A745-A30FEE556A63}">
      <dsp:nvSpPr>
        <dsp:cNvPr id="0" name=""/>
        <dsp:cNvSpPr/>
      </dsp:nvSpPr>
      <dsp:spPr>
        <a:xfrm>
          <a:off x="1090921" y="1663384"/>
          <a:ext cx="6181886" cy="13609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+mn-lt"/>
            </a:rPr>
            <a:t>Piagam </a:t>
          </a:r>
          <a:r>
            <a:rPr lang="en-US" sz="1800" kern="1200" dirty="0" err="1" smtClean="0">
              <a:latin typeface="+mn-lt"/>
            </a:rPr>
            <a:t>tersebut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berisikan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Perlindungan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kebebasan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beragama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dan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beribadah</a:t>
          </a:r>
          <a:r>
            <a:rPr lang="en-US" sz="1800" kern="1200" dirty="0" smtClean="0">
              <a:latin typeface="+mn-lt"/>
            </a:rPr>
            <a:t>, </a:t>
          </a:r>
          <a:r>
            <a:rPr lang="en-US" sz="1800" kern="1200" dirty="0" err="1" smtClean="0">
              <a:latin typeface="+mn-lt"/>
            </a:rPr>
            <a:t>Persamaan</a:t>
          </a:r>
          <a:r>
            <a:rPr lang="en-US" sz="1800" kern="1200" dirty="0" smtClean="0">
              <a:latin typeface="+mn-lt"/>
            </a:rPr>
            <a:t> hak </a:t>
          </a:r>
          <a:r>
            <a:rPr lang="en-US" sz="1800" kern="1200" dirty="0" err="1" smtClean="0">
              <a:latin typeface="+mn-lt"/>
            </a:rPr>
            <a:t>dan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kewajiban</a:t>
          </a:r>
          <a:r>
            <a:rPr lang="en-US" sz="1800" kern="1200" dirty="0" smtClean="0">
              <a:latin typeface="+mn-lt"/>
            </a:rPr>
            <a:t>, </a:t>
          </a:r>
          <a:r>
            <a:rPr lang="en-US" sz="1800" kern="1200" dirty="0" err="1" smtClean="0">
              <a:latin typeface="+mn-lt"/>
            </a:rPr>
            <a:t>Persamaan</a:t>
          </a:r>
          <a:r>
            <a:rPr lang="en-US" sz="1800" kern="1200" dirty="0" smtClean="0">
              <a:latin typeface="+mn-lt"/>
            </a:rPr>
            <a:t> di </a:t>
          </a:r>
          <a:r>
            <a:rPr lang="en-US" sz="1800" kern="1200" dirty="0" err="1" smtClean="0">
              <a:latin typeface="+mn-lt"/>
            </a:rPr>
            <a:t>depan</a:t>
          </a:r>
          <a:r>
            <a:rPr lang="en-US" sz="1800" kern="1200" dirty="0" smtClean="0">
              <a:latin typeface="+mn-lt"/>
            </a:rPr>
            <a:t> </a:t>
          </a:r>
          <a:r>
            <a:rPr lang="en-US" sz="1800" kern="1200" dirty="0" err="1" smtClean="0">
              <a:latin typeface="+mn-lt"/>
            </a:rPr>
            <a:t>Hukum</a:t>
          </a:r>
          <a:r>
            <a:rPr lang="en-US" sz="1800" kern="1200" dirty="0" smtClean="0">
              <a:latin typeface="+mn-lt"/>
            </a:rPr>
            <a:t>.</a:t>
          </a:r>
          <a:endParaRPr lang="en-US" sz="1800" kern="1200" dirty="0">
            <a:latin typeface="+mn-lt"/>
          </a:endParaRPr>
        </a:p>
      </dsp:txBody>
      <dsp:txXfrm>
        <a:off x="1130782" y="1703245"/>
        <a:ext cx="4126625" cy="1281229"/>
      </dsp:txXfrm>
    </dsp:sp>
    <dsp:sp modelId="{AAF10AA0-7F79-4651-B9B8-25F7A2724722}">
      <dsp:nvSpPr>
        <dsp:cNvPr id="0" name=""/>
        <dsp:cNvSpPr/>
      </dsp:nvSpPr>
      <dsp:spPr>
        <a:xfrm>
          <a:off x="5297268" y="1069858"/>
          <a:ext cx="884618" cy="88461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496307" y="1069858"/>
        <a:ext cx="486540" cy="6656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D33B64-DD4D-4EBF-84F7-43D7A2EB925E}">
      <dsp:nvSpPr>
        <dsp:cNvPr id="0" name=""/>
        <dsp:cNvSpPr/>
      </dsp:nvSpPr>
      <dsp:spPr>
        <a:xfrm>
          <a:off x="881148" y="163012"/>
          <a:ext cx="2948757" cy="921486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4154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Mengakui persamaan manusia (hanya taqwa sebagai pembeda di hadapan tuhan)</a:t>
          </a:r>
          <a:endParaRPr lang="en-US" sz="1400" kern="1200" dirty="0"/>
        </a:p>
      </dsp:txBody>
      <dsp:txXfrm>
        <a:off x="881148" y="163012"/>
        <a:ext cx="2948757" cy="921486"/>
      </dsp:txXfrm>
    </dsp:sp>
    <dsp:sp modelId="{907DC850-B19F-4477-B17E-98FA027C38CF}">
      <dsp:nvSpPr>
        <dsp:cNvPr id="0" name=""/>
        <dsp:cNvSpPr/>
      </dsp:nvSpPr>
      <dsp:spPr>
        <a:xfrm>
          <a:off x="758283" y="29908"/>
          <a:ext cx="645040" cy="967561"/>
        </a:xfrm>
        <a:prstGeom prst="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A7736DE2-533C-4668-9194-C3277EE11C2E}">
      <dsp:nvSpPr>
        <dsp:cNvPr id="0" name=""/>
        <dsp:cNvSpPr/>
      </dsp:nvSpPr>
      <dsp:spPr>
        <a:xfrm>
          <a:off x="4088105" y="163012"/>
          <a:ext cx="2948757" cy="921486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4154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Prinsip kebebasan beragama</a:t>
          </a:r>
          <a:endParaRPr lang="en-US" sz="1400" kern="1200" dirty="0"/>
        </a:p>
      </dsp:txBody>
      <dsp:txXfrm>
        <a:off x="4088105" y="163012"/>
        <a:ext cx="2948757" cy="921486"/>
      </dsp:txXfrm>
    </dsp:sp>
    <dsp:sp modelId="{7A0A90EB-E2D7-4626-B49A-D20BAA53501D}">
      <dsp:nvSpPr>
        <dsp:cNvPr id="0" name=""/>
        <dsp:cNvSpPr/>
      </dsp:nvSpPr>
      <dsp:spPr>
        <a:xfrm>
          <a:off x="3965240" y="29908"/>
          <a:ext cx="645040" cy="967561"/>
        </a:xfrm>
        <a:prstGeom prst="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8AA8098-F65B-4EDA-B9CF-0AB963CA76F4}">
      <dsp:nvSpPr>
        <dsp:cNvPr id="0" name=""/>
        <dsp:cNvSpPr/>
      </dsp:nvSpPr>
      <dsp:spPr>
        <a:xfrm>
          <a:off x="881148" y="1323061"/>
          <a:ext cx="2948757" cy="921486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4154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Mengakui kemuliaan /ketinggian martabat manusia (dibanding makhluk lain) </a:t>
          </a:r>
          <a:endParaRPr lang="en-US" sz="1400" kern="1200" dirty="0"/>
        </a:p>
      </dsp:txBody>
      <dsp:txXfrm>
        <a:off x="881148" y="1323061"/>
        <a:ext cx="2948757" cy="921486"/>
      </dsp:txXfrm>
    </dsp:sp>
    <dsp:sp modelId="{0B51CFED-E57E-4244-A732-65AF42B7146A}">
      <dsp:nvSpPr>
        <dsp:cNvPr id="0" name=""/>
        <dsp:cNvSpPr/>
      </dsp:nvSpPr>
      <dsp:spPr>
        <a:xfrm>
          <a:off x="758283" y="1189958"/>
          <a:ext cx="645040" cy="967561"/>
        </a:xfrm>
        <a:prstGeom prst="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7DE7237-BD4F-46A8-9C84-70A0279BCE10}">
      <dsp:nvSpPr>
        <dsp:cNvPr id="0" name=""/>
        <dsp:cNvSpPr/>
      </dsp:nvSpPr>
      <dsp:spPr>
        <a:xfrm>
          <a:off x="4088105" y="1323061"/>
          <a:ext cx="2948757" cy="921486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4154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Menagakui hak atas jaminan sosial (peduli faqir miskin/mustadh’afin dll.)</a:t>
          </a:r>
          <a:endParaRPr lang="en-US" sz="1400" kern="1200" dirty="0"/>
        </a:p>
      </dsp:txBody>
      <dsp:txXfrm>
        <a:off x="4088105" y="1323061"/>
        <a:ext cx="2948757" cy="921486"/>
      </dsp:txXfrm>
    </dsp:sp>
    <dsp:sp modelId="{C2DF9E33-7DC2-46FD-966D-6666B5AE5B09}">
      <dsp:nvSpPr>
        <dsp:cNvPr id="0" name=""/>
        <dsp:cNvSpPr/>
      </dsp:nvSpPr>
      <dsp:spPr>
        <a:xfrm>
          <a:off x="3965240" y="1189958"/>
          <a:ext cx="645040" cy="967561"/>
        </a:xfrm>
        <a:prstGeom prst="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0769CE06-C5E4-45BD-8C6E-F79EBF6135E3}">
      <dsp:nvSpPr>
        <dsp:cNvPr id="0" name=""/>
        <dsp:cNvSpPr/>
      </dsp:nvSpPr>
      <dsp:spPr>
        <a:xfrm>
          <a:off x="881148" y="2483111"/>
          <a:ext cx="2948757" cy="921486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4154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Prinsip </a:t>
          </a:r>
          <a:r>
            <a:rPr lang="en-US" sz="1400" kern="1200" dirty="0" err="1" smtClean="0"/>
            <a:t>kebebasan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menyatakan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pendapat</a:t>
          </a:r>
          <a:r>
            <a:rPr lang="en-US" sz="1400" kern="1200" dirty="0" smtClean="0"/>
            <a:t> (</a:t>
          </a:r>
          <a:r>
            <a:rPr lang="en-US" sz="1400" kern="1200" dirty="0" err="1" smtClean="0"/>
            <a:t>mendorong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banyak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tahu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berfikir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berani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menyatakan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kebenaran</a:t>
          </a:r>
          <a:r>
            <a:rPr lang="en-US" sz="1400" kern="1200" dirty="0" smtClean="0"/>
            <a:t>)</a:t>
          </a:r>
          <a:endParaRPr lang="en-US" sz="1400" kern="1200" dirty="0"/>
        </a:p>
      </dsp:txBody>
      <dsp:txXfrm>
        <a:off x="881148" y="2483111"/>
        <a:ext cx="2948757" cy="921486"/>
      </dsp:txXfrm>
    </dsp:sp>
    <dsp:sp modelId="{144CA8A0-CAA2-4F78-887A-C32644FBAA7E}">
      <dsp:nvSpPr>
        <dsp:cNvPr id="0" name=""/>
        <dsp:cNvSpPr/>
      </dsp:nvSpPr>
      <dsp:spPr>
        <a:xfrm>
          <a:off x="758283" y="2350007"/>
          <a:ext cx="645040" cy="967561"/>
        </a:xfrm>
        <a:prstGeom prst="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BBFF78B9-BE05-4623-AB47-4678135430F8}">
      <dsp:nvSpPr>
        <dsp:cNvPr id="0" name=""/>
        <dsp:cNvSpPr/>
      </dsp:nvSpPr>
      <dsp:spPr>
        <a:xfrm>
          <a:off x="4088105" y="2483111"/>
          <a:ext cx="2948757" cy="921486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4154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Hak atas harta benda (kepemilikannya dilindungi)</a:t>
          </a:r>
          <a:endParaRPr lang="en-US" sz="1400" kern="1200" dirty="0"/>
        </a:p>
      </dsp:txBody>
      <dsp:txXfrm>
        <a:off x="4088105" y="2483111"/>
        <a:ext cx="2948757" cy="921486"/>
      </dsp:txXfrm>
    </dsp:sp>
    <dsp:sp modelId="{EE9E52CB-0948-45C6-94DC-1031BF4C3D7C}">
      <dsp:nvSpPr>
        <dsp:cNvPr id="0" name=""/>
        <dsp:cNvSpPr/>
      </dsp:nvSpPr>
      <dsp:spPr>
        <a:xfrm>
          <a:off x="3965240" y="2350007"/>
          <a:ext cx="645040" cy="967561"/>
        </a:xfrm>
        <a:prstGeom prst="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EAB02F-5765-45DF-BB77-3C3D96498B34}">
      <dsp:nvSpPr>
        <dsp:cNvPr id="0" name=""/>
        <dsp:cNvSpPr/>
      </dsp:nvSpPr>
      <dsp:spPr>
        <a:xfrm>
          <a:off x="3029596" y="832581"/>
          <a:ext cx="174759" cy="859606"/>
        </a:xfrm>
        <a:custGeom>
          <a:avLst/>
          <a:gdLst/>
          <a:ahLst/>
          <a:cxnLst/>
          <a:rect l="0" t="0" r="0" b="0"/>
          <a:pathLst>
            <a:path>
              <a:moveTo>
                <a:pt x="174759" y="0"/>
              </a:moveTo>
              <a:lnTo>
                <a:pt x="174759" y="859606"/>
              </a:lnTo>
              <a:lnTo>
                <a:pt x="0" y="85960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6B9C8E-9244-47D6-837B-903311D7A7C1}">
      <dsp:nvSpPr>
        <dsp:cNvPr id="0" name=""/>
        <dsp:cNvSpPr/>
      </dsp:nvSpPr>
      <dsp:spPr>
        <a:xfrm>
          <a:off x="3204356" y="832581"/>
          <a:ext cx="2013890" cy="17192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4453"/>
              </a:lnTo>
              <a:lnTo>
                <a:pt x="2013890" y="1544453"/>
              </a:lnTo>
              <a:lnTo>
                <a:pt x="2013890" y="17192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6CC8B-9B72-4AC9-94DB-6B7953DBCB25}">
      <dsp:nvSpPr>
        <dsp:cNvPr id="0" name=""/>
        <dsp:cNvSpPr/>
      </dsp:nvSpPr>
      <dsp:spPr>
        <a:xfrm>
          <a:off x="3091911" y="832581"/>
          <a:ext cx="112444" cy="1719212"/>
        </a:xfrm>
        <a:custGeom>
          <a:avLst/>
          <a:gdLst/>
          <a:ahLst/>
          <a:cxnLst/>
          <a:rect l="0" t="0" r="0" b="0"/>
          <a:pathLst>
            <a:path>
              <a:moveTo>
                <a:pt x="112444" y="0"/>
              </a:moveTo>
              <a:lnTo>
                <a:pt x="112444" y="1544453"/>
              </a:lnTo>
              <a:lnTo>
                <a:pt x="0" y="1544453"/>
              </a:lnTo>
              <a:lnTo>
                <a:pt x="0" y="17192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763680-D31A-4A6B-BA16-CB05571E2C0E}">
      <dsp:nvSpPr>
        <dsp:cNvPr id="0" name=""/>
        <dsp:cNvSpPr/>
      </dsp:nvSpPr>
      <dsp:spPr>
        <a:xfrm>
          <a:off x="1078021" y="832581"/>
          <a:ext cx="2126334" cy="1719212"/>
        </a:xfrm>
        <a:custGeom>
          <a:avLst/>
          <a:gdLst/>
          <a:ahLst/>
          <a:cxnLst/>
          <a:rect l="0" t="0" r="0" b="0"/>
          <a:pathLst>
            <a:path>
              <a:moveTo>
                <a:pt x="2126334" y="0"/>
              </a:moveTo>
              <a:lnTo>
                <a:pt x="2126334" y="1544453"/>
              </a:lnTo>
              <a:lnTo>
                <a:pt x="0" y="1544453"/>
              </a:lnTo>
              <a:lnTo>
                <a:pt x="0" y="17192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76CC0F-406D-4F1F-95D5-D05C5B3277E6}">
      <dsp:nvSpPr>
        <dsp:cNvPr id="0" name=""/>
        <dsp:cNvSpPr/>
      </dsp:nvSpPr>
      <dsp:spPr>
        <a:xfrm>
          <a:off x="2372170" y="395"/>
          <a:ext cx="1664371" cy="8321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DEMOKRASI DALAM ISLAM</a:t>
          </a:r>
          <a:endParaRPr lang="en-US" sz="1400" b="1" kern="1200" dirty="0"/>
        </a:p>
      </dsp:txBody>
      <dsp:txXfrm>
        <a:off x="2372170" y="395"/>
        <a:ext cx="1664371" cy="832185"/>
      </dsp:txXfrm>
    </dsp:sp>
    <dsp:sp modelId="{17966E9D-9EBE-437B-AF4F-BFB8C88FC0F4}">
      <dsp:nvSpPr>
        <dsp:cNvPr id="0" name=""/>
        <dsp:cNvSpPr/>
      </dsp:nvSpPr>
      <dsp:spPr>
        <a:xfrm>
          <a:off x="245835" y="2551794"/>
          <a:ext cx="1664371" cy="8321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Musyawarah</a:t>
          </a:r>
          <a:r>
            <a:rPr lang="en-US" sz="1400" kern="1200" dirty="0" smtClean="0"/>
            <a:t> (</a:t>
          </a:r>
          <a:r>
            <a:rPr lang="en-US" sz="1400" kern="1200" dirty="0" err="1" smtClean="0"/>
            <a:t>Syura</a:t>
          </a:r>
          <a:r>
            <a:rPr lang="en-US" sz="1400" kern="1200" dirty="0" smtClean="0"/>
            <a:t>’)</a:t>
          </a:r>
          <a:endParaRPr lang="en-US" sz="1400" kern="1200" dirty="0"/>
        </a:p>
      </dsp:txBody>
      <dsp:txXfrm>
        <a:off x="245835" y="2551794"/>
        <a:ext cx="1664371" cy="832185"/>
      </dsp:txXfrm>
    </dsp:sp>
    <dsp:sp modelId="{C60014DA-DCC7-4618-9B3F-07A71935C9E3}">
      <dsp:nvSpPr>
        <dsp:cNvPr id="0" name=""/>
        <dsp:cNvSpPr/>
      </dsp:nvSpPr>
      <dsp:spPr>
        <a:xfrm>
          <a:off x="2259725" y="2551794"/>
          <a:ext cx="1664371" cy="8321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Persetujuan</a:t>
          </a:r>
          <a:r>
            <a:rPr lang="en-US" sz="1400" kern="1200" dirty="0" smtClean="0"/>
            <a:t> (</a:t>
          </a:r>
          <a:r>
            <a:rPr lang="en-US" sz="1400" kern="1200" dirty="0" err="1" smtClean="0"/>
            <a:t>ijma</a:t>
          </a:r>
          <a:r>
            <a:rPr lang="en-US" sz="1400" kern="1200" dirty="0" smtClean="0"/>
            <a:t>)</a:t>
          </a:r>
          <a:endParaRPr lang="en-US" sz="1400" kern="1200" dirty="0"/>
        </a:p>
      </dsp:txBody>
      <dsp:txXfrm>
        <a:off x="2259725" y="2551794"/>
        <a:ext cx="1664371" cy="832185"/>
      </dsp:txXfrm>
    </dsp:sp>
    <dsp:sp modelId="{9BFAC5EA-5A7C-44CF-8B17-86435A4CA514}">
      <dsp:nvSpPr>
        <dsp:cNvPr id="0" name=""/>
        <dsp:cNvSpPr/>
      </dsp:nvSpPr>
      <dsp:spPr>
        <a:xfrm>
          <a:off x="4273615" y="2551794"/>
          <a:ext cx="1889261" cy="8321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Penilaian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Intrepretative</a:t>
          </a:r>
          <a:r>
            <a:rPr lang="en-US" sz="1400" kern="1200" dirty="0" smtClean="0"/>
            <a:t> yang </a:t>
          </a:r>
          <a:r>
            <a:rPr lang="en-US" sz="1400" kern="1200" dirty="0" err="1" smtClean="0"/>
            <a:t>mandiri</a:t>
          </a:r>
          <a:r>
            <a:rPr lang="en-US" sz="1400" kern="1200" dirty="0" smtClean="0"/>
            <a:t> (</a:t>
          </a:r>
          <a:r>
            <a:rPr lang="en-US" sz="1400" kern="1200" dirty="0" err="1" smtClean="0"/>
            <a:t>Ijtihad</a:t>
          </a:r>
          <a:r>
            <a:rPr lang="en-US" sz="1400" kern="1200" dirty="0" smtClean="0"/>
            <a:t>)</a:t>
          </a:r>
          <a:endParaRPr lang="en-US" sz="1400" kern="1200" dirty="0"/>
        </a:p>
      </dsp:txBody>
      <dsp:txXfrm>
        <a:off x="4273615" y="2551794"/>
        <a:ext cx="1889261" cy="832185"/>
      </dsp:txXfrm>
    </dsp:sp>
    <dsp:sp modelId="{079C6CCE-C795-4DAA-84E8-F476EDB4FFCD}">
      <dsp:nvSpPr>
        <dsp:cNvPr id="0" name=""/>
        <dsp:cNvSpPr/>
      </dsp:nvSpPr>
      <dsp:spPr>
        <a:xfrm>
          <a:off x="1030786" y="1182099"/>
          <a:ext cx="1998810" cy="102017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Demokrasi</a:t>
          </a:r>
          <a:r>
            <a:rPr lang="en-US" sz="1400" kern="1200" dirty="0" smtClean="0"/>
            <a:t> Islam: </a:t>
          </a:r>
          <a:r>
            <a:rPr lang="en-US" sz="1400" kern="1200" dirty="0" err="1" smtClean="0"/>
            <a:t>Sistem</a:t>
          </a:r>
          <a:r>
            <a:rPr lang="en-US" sz="1400" kern="1200" dirty="0" smtClean="0"/>
            <a:t> yang </a:t>
          </a:r>
          <a:r>
            <a:rPr lang="en-US" sz="1400" kern="1200" dirty="0" err="1" smtClean="0"/>
            <a:t>mengukuhkan</a:t>
          </a:r>
          <a:r>
            <a:rPr lang="en-US" sz="1400" kern="1200" dirty="0" smtClean="0"/>
            <a:t> konsep2 </a:t>
          </a:r>
          <a:r>
            <a:rPr lang="en-US" sz="1400" kern="1200" dirty="0" err="1" smtClean="0"/>
            <a:t>Islami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yg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sudah</a:t>
          </a:r>
          <a:r>
            <a:rPr lang="en-US" sz="1400" kern="1200" dirty="0" smtClean="0"/>
            <a:t> lama </a:t>
          </a:r>
          <a:r>
            <a:rPr lang="en-US" sz="1400" kern="1200" dirty="0" err="1" smtClean="0"/>
            <a:t>berakar</a:t>
          </a:r>
          <a:endParaRPr lang="en-US" sz="1400" kern="1200" dirty="0"/>
        </a:p>
      </dsp:txBody>
      <dsp:txXfrm>
        <a:off x="1030786" y="1182099"/>
        <a:ext cx="1998810" cy="10201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9212AC-8F73-46C5-9617-5A017E58AC63}">
      <dsp:nvSpPr>
        <dsp:cNvPr id="0" name=""/>
        <dsp:cNvSpPr/>
      </dsp:nvSpPr>
      <dsp:spPr>
        <a:xfrm>
          <a:off x="4137695" y="1356935"/>
          <a:ext cx="3433655" cy="3400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236"/>
              </a:lnTo>
              <a:lnTo>
                <a:pt x="3433655" y="191236"/>
              </a:lnTo>
              <a:lnTo>
                <a:pt x="3433655" y="340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929011-E728-4610-9C99-B7B0D49BEE57}">
      <dsp:nvSpPr>
        <dsp:cNvPr id="0" name=""/>
        <dsp:cNvSpPr/>
      </dsp:nvSpPr>
      <dsp:spPr>
        <a:xfrm>
          <a:off x="4137695" y="1356935"/>
          <a:ext cx="1718209" cy="3400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236"/>
              </a:lnTo>
              <a:lnTo>
                <a:pt x="1718209" y="191236"/>
              </a:lnTo>
              <a:lnTo>
                <a:pt x="1718209" y="340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C111C5-6C90-48C4-BAD1-8683FF088582}">
      <dsp:nvSpPr>
        <dsp:cNvPr id="0" name=""/>
        <dsp:cNvSpPr/>
      </dsp:nvSpPr>
      <dsp:spPr>
        <a:xfrm>
          <a:off x="4091975" y="1356935"/>
          <a:ext cx="91440" cy="3400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1236"/>
              </a:lnTo>
              <a:lnTo>
                <a:pt x="48484" y="191236"/>
              </a:lnTo>
              <a:lnTo>
                <a:pt x="48484" y="340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F4ADEA-6473-428E-9139-A1D565F56630}">
      <dsp:nvSpPr>
        <dsp:cNvPr id="0" name=""/>
        <dsp:cNvSpPr/>
      </dsp:nvSpPr>
      <dsp:spPr>
        <a:xfrm>
          <a:off x="2425014" y="1356935"/>
          <a:ext cx="1712680" cy="340097"/>
        </a:xfrm>
        <a:custGeom>
          <a:avLst/>
          <a:gdLst/>
          <a:ahLst/>
          <a:cxnLst/>
          <a:rect l="0" t="0" r="0" b="0"/>
          <a:pathLst>
            <a:path>
              <a:moveTo>
                <a:pt x="1712680" y="0"/>
              </a:moveTo>
              <a:lnTo>
                <a:pt x="1712680" y="191236"/>
              </a:lnTo>
              <a:lnTo>
                <a:pt x="0" y="191236"/>
              </a:lnTo>
              <a:lnTo>
                <a:pt x="0" y="340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D83E9C-131B-41AD-B002-F6880D7E4EB6}">
      <dsp:nvSpPr>
        <dsp:cNvPr id="0" name=""/>
        <dsp:cNvSpPr/>
      </dsp:nvSpPr>
      <dsp:spPr>
        <a:xfrm>
          <a:off x="709569" y="1356935"/>
          <a:ext cx="3428126" cy="340097"/>
        </a:xfrm>
        <a:custGeom>
          <a:avLst/>
          <a:gdLst/>
          <a:ahLst/>
          <a:cxnLst/>
          <a:rect l="0" t="0" r="0" b="0"/>
          <a:pathLst>
            <a:path>
              <a:moveTo>
                <a:pt x="3428126" y="0"/>
              </a:moveTo>
              <a:lnTo>
                <a:pt x="3428126" y="191236"/>
              </a:lnTo>
              <a:lnTo>
                <a:pt x="0" y="191236"/>
              </a:lnTo>
              <a:lnTo>
                <a:pt x="0" y="340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A0DE5C-F9A4-45D9-AF0B-933DD9DCB6B0}">
      <dsp:nvSpPr>
        <dsp:cNvPr id="0" name=""/>
        <dsp:cNvSpPr/>
      </dsp:nvSpPr>
      <dsp:spPr>
        <a:xfrm>
          <a:off x="2802781" y="648073"/>
          <a:ext cx="2669828" cy="7088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PRINSIP DEMOKRASI ISLAM</a:t>
          </a:r>
          <a:endParaRPr lang="en-US" sz="1600" b="1" kern="1200" dirty="0"/>
        </a:p>
      </dsp:txBody>
      <dsp:txXfrm>
        <a:off x="2802781" y="648073"/>
        <a:ext cx="2669828" cy="708861"/>
      </dsp:txXfrm>
    </dsp:sp>
    <dsp:sp modelId="{55A9479D-6549-4179-A539-21A8AE27E196}">
      <dsp:nvSpPr>
        <dsp:cNvPr id="0" name=""/>
        <dsp:cNvSpPr/>
      </dsp:nvSpPr>
      <dsp:spPr>
        <a:xfrm>
          <a:off x="707" y="1697032"/>
          <a:ext cx="1417723" cy="7088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PRINSIP SYURA’ (MUSYAWAARAH)</a:t>
          </a:r>
          <a:endParaRPr lang="en-US" sz="1300" kern="1200" dirty="0"/>
        </a:p>
      </dsp:txBody>
      <dsp:txXfrm>
        <a:off x="707" y="1697032"/>
        <a:ext cx="1417723" cy="708861"/>
      </dsp:txXfrm>
    </dsp:sp>
    <dsp:sp modelId="{736143F6-001C-4FA4-A98A-6C33F73AF1B3}">
      <dsp:nvSpPr>
        <dsp:cNvPr id="0" name=""/>
        <dsp:cNvSpPr/>
      </dsp:nvSpPr>
      <dsp:spPr>
        <a:xfrm>
          <a:off x="1716152" y="1697032"/>
          <a:ext cx="1417723" cy="7088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AL-ADALAH (KEADILAN</a:t>
          </a:r>
          <a:r>
            <a:rPr lang="en-US" sz="1300" kern="1200" dirty="0" smtClean="0"/>
            <a:t>)</a:t>
          </a:r>
          <a:endParaRPr lang="en-US" sz="1300" kern="1200" dirty="0"/>
        </a:p>
      </dsp:txBody>
      <dsp:txXfrm>
        <a:off x="1716152" y="1697032"/>
        <a:ext cx="1417723" cy="708861"/>
      </dsp:txXfrm>
    </dsp:sp>
    <dsp:sp modelId="{E47140CE-7508-44B9-8AE4-E0FBDAD001AC}">
      <dsp:nvSpPr>
        <dsp:cNvPr id="0" name=""/>
        <dsp:cNvSpPr/>
      </dsp:nvSpPr>
      <dsp:spPr>
        <a:xfrm>
          <a:off x="3431598" y="1697032"/>
          <a:ext cx="1417723" cy="7088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AL-MUSAWAH (KESEJAJARAN)</a:t>
          </a:r>
          <a:endParaRPr lang="en-US" sz="1300" kern="1200" dirty="0"/>
        </a:p>
      </dsp:txBody>
      <dsp:txXfrm>
        <a:off x="3431598" y="1697032"/>
        <a:ext cx="1417723" cy="708861"/>
      </dsp:txXfrm>
    </dsp:sp>
    <dsp:sp modelId="{16F9E162-797E-4DA2-AA59-0930EC151246}">
      <dsp:nvSpPr>
        <dsp:cNvPr id="0" name=""/>
        <dsp:cNvSpPr/>
      </dsp:nvSpPr>
      <dsp:spPr>
        <a:xfrm>
          <a:off x="5147043" y="1697032"/>
          <a:ext cx="1417723" cy="7088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AL-MASULIYAH (TANGGUNGJAWAB)</a:t>
          </a:r>
          <a:endParaRPr lang="en-US" sz="1300" kern="1200" dirty="0"/>
        </a:p>
      </dsp:txBody>
      <dsp:txXfrm>
        <a:off x="5147043" y="1697032"/>
        <a:ext cx="1417723" cy="708861"/>
      </dsp:txXfrm>
    </dsp:sp>
    <dsp:sp modelId="{ED8D9050-6A92-4776-9BF8-00F24A5137E1}">
      <dsp:nvSpPr>
        <dsp:cNvPr id="0" name=""/>
        <dsp:cNvSpPr/>
      </dsp:nvSpPr>
      <dsp:spPr>
        <a:xfrm>
          <a:off x="6862488" y="1697032"/>
          <a:ext cx="1417723" cy="7088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AL-HURRIYAH (KEBEBASAN)</a:t>
          </a:r>
          <a:endParaRPr lang="en-US" sz="1300" kern="1200" dirty="0"/>
        </a:p>
      </dsp:txBody>
      <dsp:txXfrm>
        <a:off x="6862488" y="1697032"/>
        <a:ext cx="1417723" cy="7088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92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4.png"/><Relationship Id="rId9" Type="http://schemas.microsoft.com/office/2007/relationships/diagramDrawing" Target="../diagrams/drawin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4.png"/><Relationship Id="rId9" Type="http://schemas.microsoft.com/office/2007/relationships/diagramDrawing" Target="../diagrams/drawing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4.png"/><Relationship Id="rId9" Type="http://schemas.microsoft.com/office/2007/relationships/diagramDrawing" Target="../diagrams/drawing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4.png"/><Relationship Id="rId9" Type="http://schemas.microsoft.com/office/2007/relationships/diagramDrawing" Target="../diagrams/drawing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image" Target="../media/image4.png"/><Relationship Id="rId9" Type="http://schemas.microsoft.com/office/2007/relationships/diagramDrawing" Target="../diagrams/drawin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490217" y="1643056"/>
            <a:ext cx="450431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Kesepuluh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2214546" y="214296"/>
            <a:ext cx="513794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Tata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Tertib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Perkuliahan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00034" y="1428742"/>
            <a:ext cx="8286807" cy="33793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diikuti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</a:t>
            </a:r>
            <a:r>
              <a:rPr lang="en-US" sz="1600" dirty="0" err="1" smtClean="0"/>
              <a:t>mahasiswa</a:t>
            </a:r>
            <a:r>
              <a:rPr lang="en-US" sz="1600" dirty="0" smtClean="0"/>
              <a:t> yang </a:t>
            </a:r>
            <a:r>
              <a:rPr lang="en-US" sz="1600" dirty="0" err="1" smtClean="0"/>
              <a:t>sudah</a:t>
            </a:r>
            <a:r>
              <a:rPr lang="en-US" sz="1600" dirty="0" smtClean="0"/>
              <a:t> </a:t>
            </a:r>
            <a:r>
              <a:rPr lang="en-US" sz="1600" dirty="0" err="1" smtClean="0"/>
              <a:t>terregistrasi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namanya</a:t>
            </a:r>
            <a:r>
              <a:rPr lang="en-US" sz="1600" dirty="0" smtClean="0"/>
              <a:t> </a:t>
            </a:r>
            <a:r>
              <a:rPr lang="en-US" sz="1600" dirty="0" err="1" smtClean="0"/>
              <a:t>tercantum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daftar</a:t>
            </a:r>
            <a:r>
              <a:rPr lang="en-US" sz="1600" dirty="0" smtClean="0"/>
              <a:t> </a:t>
            </a:r>
            <a:r>
              <a:rPr lang="en-US" sz="1600" dirty="0" err="1" smtClean="0"/>
              <a:t>peserta</a:t>
            </a:r>
            <a:r>
              <a:rPr lang="en-US" sz="1600" dirty="0" smtClean="0"/>
              <a:t> </a:t>
            </a:r>
            <a:r>
              <a:rPr lang="en-US" sz="1600" dirty="0" err="1" smtClean="0"/>
              <a:t>matakuliah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kalau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 smtClean="0"/>
              <a:t>namanya</a:t>
            </a:r>
            <a:r>
              <a:rPr lang="en-US" sz="1600" dirty="0" smtClean="0"/>
              <a:t> </a:t>
            </a:r>
            <a:r>
              <a:rPr lang="en-US" sz="1600" dirty="0" err="1" smtClean="0"/>
              <a:t>segera</a:t>
            </a:r>
            <a:r>
              <a:rPr lang="en-US" sz="1600" dirty="0" smtClean="0"/>
              <a:t> </a:t>
            </a:r>
            <a:r>
              <a:rPr lang="en-US" sz="1600" dirty="0" err="1" smtClean="0"/>
              <a:t>lapor</a:t>
            </a:r>
            <a:r>
              <a:rPr lang="en-US" sz="1600" dirty="0" smtClean="0"/>
              <a:t> </a:t>
            </a:r>
            <a:r>
              <a:rPr lang="en-US" sz="1600" dirty="0" err="1" smtClean="0"/>
              <a:t>ke</a:t>
            </a:r>
            <a:r>
              <a:rPr lang="en-US" sz="1600" dirty="0" smtClean="0"/>
              <a:t> BAAK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hadir</a:t>
            </a:r>
            <a:r>
              <a:rPr lang="en-US" sz="1600" dirty="0" smtClean="0"/>
              <a:t> 5 </a:t>
            </a:r>
            <a:r>
              <a:rPr lang="en-US" sz="1600" dirty="0" err="1" smtClean="0"/>
              <a:t>menit</a:t>
            </a:r>
            <a:r>
              <a:rPr lang="en-US" sz="1600" dirty="0" smtClean="0"/>
              <a:t> </a:t>
            </a:r>
            <a:r>
              <a:rPr lang="en-US" sz="1600" dirty="0" err="1" smtClean="0"/>
              <a:t>sebelum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berlangsung</a:t>
            </a:r>
            <a:r>
              <a:rPr lang="en-US" sz="1600" dirty="0" smtClean="0"/>
              <a:t>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aktif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kelas</a:t>
            </a:r>
            <a:r>
              <a:rPr lang="en-US" sz="1600" dirty="0" smtClean="0"/>
              <a:t> </a:t>
            </a:r>
            <a:r>
              <a:rPr lang="en-US" sz="1600" dirty="0" err="1" smtClean="0"/>
              <a:t>sekurang-kurangnya</a:t>
            </a:r>
            <a:r>
              <a:rPr lang="en-US" sz="1600" dirty="0" smtClean="0"/>
              <a:t> 75%.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aktif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praktikum</a:t>
            </a:r>
            <a:r>
              <a:rPr lang="en-US" sz="1600" dirty="0" smtClean="0"/>
              <a:t> </a:t>
            </a:r>
            <a:r>
              <a:rPr lang="en-US" sz="1600" dirty="0" err="1" smtClean="0"/>
              <a:t>sekurang-kurangnya</a:t>
            </a:r>
            <a:r>
              <a:rPr lang="en-US" sz="1600" dirty="0" smtClean="0"/>
              <a:t> 90%.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menyelesaikan</a:t>
            </a:r>
            <a:r>
              <a:rPr lang="en-US" sz="1600" dirty="0" smtClean="0"/>
              <a:t> </a:t>
            </a:r>
            <a:r>
              <a:rPr lang="en-US" sz="1600" dirty="0" err="1" smtClean="0"/>
              <a:t>tugas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sesuai</a:t>
            </a:r>
            <a:r>
              <a:rPr lang="en-US" sz="1600" dirty="0" smtClean="0"/>
              <a:t> </a:t>
            </a:r>
            <a:r>
              <a:rPr lang="en-US" sz="1600" dirty="0" err="1" smtClean="0"/>
              <a:t>rencana</a:t>
            </a:r>
            <a:r>
              <a:rPr lang="en-US" sz="1600" dirty="0" smtClean="0"/>
              <a:t> </a:t>
            </a:r>
            <a:r>
              <a:rPr lang="en-US" sz="1600" dirty="0" err="1" smtClean="0"/>
              <a:t>pembelajaran</a:t>
            </a:r>
            <a:r>
              <a:rPr lang="en-US" sz="1600" dirty="0" smtClean="0"/>
              <a:t>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dilarang</a:t>
            </a:r>
            <a:r>
              <a:rPr lang="en-US" sz="1600" dirty="0" smtClean="0"/>
              <a:t>: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mengganggu</a:t>
            </a:r>
            <a:r>
              <a:rPr lang="en-US" sz="1600" dirty="0" smtClean="0"/>
              <a:t> </a:t>
            </a:r>
            <a:r>
              <a:rPr lang="en-US" sz="1600" dirty="0" err="1" smtClean="0"/>
              <a:t>jalannya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,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menggunakan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peralatan</a:t>
            </a:r>
            <a:r>
              <a:rPr lang="en-US" sz="1600" dirty="0" smtClean="0"/>
              <a:t> </a:t>
            </a:r>
            <a:r>
              <a:rPr lang="en-US" sz="1600" dirty="0" err="1" smtClean="0"/>
              <a:t>komunikasi</a:t>
            </a:r>
            <a:r>
              <a:rPr lang="en-US" sz="1600" dirty="0" smtClean="0"/>
              <a:t> </a:t>
            </a:r>
            <a:r>
              <a:rPr lang="en-US" sz="1600" dirty="0" err="1" smtClean="0"/>
              <a:t>selama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 </a:t>
            </a:r>
            <a:r>
              <a:rPr lang="en-US" sz="1600" dirty="0" err="1" smtClean="0"/>
              <a:t>berlangsung</a:t>
            </a:r>
            <a:r>
              <a:rPr lang="en-US" sz="1600" dirty="0" smtClean="0"/>
              <a:t>,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pelanggaran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</a:t>
            </a:r>
            <a:r>
              <a:rPr lang="en-US" sz="1600" dirty="0" err="1" smtClean="0"/>
              <a:t>peraturan</a:t>
            </a:r>
            <a:r>
              <a:rPr lang="en-US" sz="1600" dirty="0" smtClean="0"/>
              <a:t> </a:t>
            </a:r>
            <a:r>
              <a:rPr lang="en-US" sz="1600" dirty="0" err="1" smtClean="0"/>
              <a:t>disiplin</a:t>
            </a:r>
            <a:r>
              <a:rPr lang="en-US" sz="1600" dirty="0" smtClean="0"/>
              <a:t> </a:t>
            </a:r>
            <a:r>
              <a:rPr lang="en-US" sz="1600" dirty="0" err="1" smtClean="0"/>
              <a:t>mahasiswa</a:t>
            </a:r>
            <a:r>
              <a:rPr lang="en-US" sz="1600" dirty="0" smtClean="0"/>
              <a:t> UNINDRA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Pelanggaran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a, b </a:t>
            </a:r>
            <a:r>
              <a:rPr lang="en-US" sz="1600" dirty="0" err="1" smtClean="0"/>
              <a:t>dan</a:t>
            </a:r>
            <a:r>
              <a:rPr lang="en-US" sz="1600" dirty="0" smtClean="0"/>
              <a:t> c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dikeluarkan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ruang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.</a:t>
            </a:r>
            <a:endParaRPr lang="id-ID" sz="1100" dirty="0"/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Elbow Connector 16"/>
          <p:cNvCxnSpPr>
            <a:stCxn id="15" idx="3"/>
            <a:endCxn id="19" idx="1"/>
          </p:cNvCxnSpPr>
          <p:nvPr/>
        </p:nvCxnSpPr>
        <p:spPr>
          <a:xfrm flipV="1">
            <a:off x="5143504" y="1714494"/>
            <a:ext cx="1000132" cy="1214446"/>
          </a:xfrm>
          <a:prstGeom prst="bentConnector3">
            <a:avLst>
              <a:gd name="adj1" fmla="val 50000"/>
            </a:avLst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247606" y="172904"/>
            <a:ext cx="3593869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en-US" sz="3000" dirty="0" err="1" smtClean="0">
                <a:solidFill>
                  <a:schemeClr val="bg1"/>
                </a:solidFill>
                <a:latin typeface="Arial Black" pitchFamily="34" charset="0"/>
              </a:rPr>
              <a:t>Pengertian</a:t>
            </a:r>
            <a:r>
              <a:rPr lang="en-US" altLang="en-US" sz="3000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altLang="en-US" sz="3000" dirty="0">
                <a:solidFill>
                  <a:schemeClr val="bg1"/>
                </a:solidFill>
                <a:latin typeface="Arial Black" pitchFamily="34" charset="0"/>
              </a:rPr>
              <a:t>HAM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29058" y="2714626"/>
            <a:ext cx="1214446" cy="428628"/>
          </a:xfrm>
          <a:prstGeom prst="rect">
            <a:avLst/>
          </a:prstGeom>
          <a:solidFill>
            <a:srgbClr val="FF2D87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Bahasa</a:t>
            </a:r>
            <a:r>
              <a:rPr lang="en-US" b="1" dirty="0" smtClean="0"/>
              <a:t> </a:t>
            </a:r>
            <a:r>
              <a:rPr lang="en-US" b="1" dirty="0" err="1" smtClean="0"/>
              <a:t>itu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6143636" y="1500180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Produktif</a:t>
            </a:r>
            <a:endParaRPr lang="en-US" b="1" dirty="0"/>
          </a:p>
        </p:txBody>
      </p:sp>
      <p:cxnSp>
        <p:nvCxnSpPr>
          <p:cNvPr id="20" name="Elbow Connector 19"/>
          <p:cNvCxnSpPr>
            <a:endCxn id="25" idx="1"/>
          </p:cNvCxnSpPr>
          <p:nvPr/>
        </p:nvCxnSpPr>
        <p:spPr>
          <a:xfrm rot="5400000" flipH="1" flipV="1">
            <a:off x="5643570" y="2214560"/>
            <a:ext cx="500066" cy="500066"/>
          </a:xfrm>
          <a:prstGeom prst="bentConnector2">
            <a:avLst/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143636" y="2000246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Unik</a:t>
            </a:r>
            <a:endParaRPr lang="en-US" b="1" dirty="0"/>
          </a:p>
        </p:txBody>
      </p:sp>
      <p:cxnSp>
        <p:nvCxnSpPr>
          <p:cNvPr id="27" name="Elbow Connector 26"/>
          <p:cNvCxnSpPr>
            <a:endCxn id="31" idx="1"/>
          </p:cNvCxnSpPr>
          <p:nvPr/>
        </p:nvCxnSpPr>
        <p:spPr>
          <a:xfrm>
            <a:off x="5643570" y="2714626"/>
            <a:ext cx="500066" cy="1588"/>
          </a:xfrm>
          <a:prstGeom prst="bentConnector3">
            <a:avLst>
              <a:gd name="adj1" fmla="val 50000"/>
            </a:avLst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143636" y="2500312"/>
            <a:ext cx="157163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Keuniversalan</a:t>
            </a:r>
            <a:endParaRPr lang="en-US" b="1" dirty="0"/>
          </a:p>
        </p:txBody>
      </p:sp>
      <p:cxnSp>
        <p:nvCxnSpPr>
          <p:cNvPr id="40" name="Elbow Connector 39"/>
          <p:cNvCxnSpPr>
            <a:stCxn id="15" idx="3"/>
            <a:endCxn id="46" idx="1"/>
          </p:cNvCxnSpPr>
          <p:nvPr/>
        </p:nvCxnSpPr>
        <p:spPr>
          <a:xfrm>
            <a:off x="5143504" y="2928940"/>
            <a:ext cx="1000132" cy="285752"/>
          </a:xfrm>
          <a:prstGeom prst="bentConnector3">
            <a:avLst>
              <a:gd name="adj1" fmla="val 50000"/>
            </a:avLst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6143636" y="3000378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Dinamis</a:t>
            </a:r>
            <a:endParaRPr lang="en-US" b="1" dirty="0"/>
          </a:p>
        </p:txBody>
      </p:sp>
      <p:sp>
        <p:nvSpPr>
          <p:cNvPr id="48" name="Rectangle 47"/>
          <p:cNvSpPr/>
          <p:nvPr/>
        </p:nvSpPr>
        <p:spPr>
          <a:xfrm>
            <a:off x="6143636" y="3500444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Bervariasi</a:t>
            </a:r>
            <a:endParaRPr lang="en-US" b="1" dirty="0"/>
          </a:p>
        </p:txBody>
      </p:sp>
      <p:cxnSp>
        <p:nvCxnSpPr>
          <p:cNvPr id="49" name="Elbow Connector 48"/>
          <p:cNvCxnSpPr>
            <a:endCxn id="48" idx="1"/>
          </p:cNvCxnSpPr>
          <p:nvPr/>
        </p:nvCxnSpPr>
        <p:spPr>
          <a:xfrm rot="16200000" flipH="1">
            <a:off x="5643570" y="3214692"/>
            <a:ext cx="500066" cy="500066"/>
          </a:xfrm>
          <a:prstGeom prst="bentConnector2">
            <a:avLst/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6143636" y="4000510"/>
            <a:ext cx="1500198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Manusiawi</a:t>
            </a:r>
            <a:endParaRPr lang="en-US" b="1" dirty="0"/>
          </a:p>
        </p:txBody>
      </p:sp>
      <p:cxnSp>
        <p:nvCxnSpPr>
          <p:cNvPr id="54" name="Elbow Connector 48"/>
          <p:cNvCxnSpPr>
            <a:endCxn id="53" idx="1"/>
          </p:cNvCxnSpPr>
          <p:nvPr/>
        </p:nvCxnSpPr>
        <p:spPr>
          <a:xfrm rot="16200000" flipH="1">
            <a:off x="5643570" y="3714758"/>
            <a:ext cx="500066" cy="500066"/>
          </a:xfrm>
          <a:prstGeom prst="bentConnector2">
            <a:avLst/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Group 67"/>
          <p:cNvGrpSpPr/>
          <p:nvPr/>
        </p:nvGrpSpPr>
        <p:grpSpPr>
          <a:xfrm flipH="1">
            <a:off x="1428728" y="1500180"/>
            <a:ext cx="2500330" cy="2928958"/>
            <a:chOff x="1643042" y="1571618"/>
            <a:chExt cx="2500330" cy="2928958"/>
          </a:xfrm>
        </p:grpSpPr>
        <p:cxnSp>
          <p:nvCxnSpPr>
            <p:cNvPr id="56" name="Elbow Connector 55"/>
            <p:cNvCxnSpPr>
              <a:endCxn id="57" idx="1"/>
            </p:cNvCxnSpPr>
            <p:nvPr/>
          </p:nvCxnSpPr>
          <p:spPr>
            <a:xfrm flipV="1">
              <a:off x="1643042" y="1785932"/>
              <a:ext cx="1000132" cy="1214446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/>
            <p:cNvSpPr/>
            <p:nvPr/>
          </p:nvSpPr>
          <p:spPr>
            <a:xfrm>
              <a:off x="2643174" y="1571618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Sistem</a:t>
              </a:r>
              <a:endParaRPr lang="en-US" b="1" dirty="0"/>
            </a:p>
          </p:txBody>
        </p:sp>
        <p:cxnSp>
          <p:nvCxnSpPr>
            <p:cNvPr id="58" name="Elbow Connector 19"/>
            <p:cNvCxnSpPr>
              <a:endCxn id="59" idx="1"/>
            </p:cNvCxnSpPr>
            <p:nvPr/>
          </p:nvCxnSpPr>
          <p:spPr>
            <a:xfrm rot="5400000" flipH="1" flipV="1">
              <a:off x="2143108" y="2285998"/>
              <a:ext cx="500066" cy="500066"/>
            </a:xfrm>
            <a:prstGeom prst="bentConnector2">
              <a:avLst/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Rectangle 58"/>
            <p:cNvSpPr/>
            <p:nvPr/>
          </p:nvSpPr>
          <p:spPr>
            <a:xfrm>
              <a:off x="2643174" y="2071684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Lambang</a:t>
              </a:r>
              <a:endParaRPr lang="en-US" b="1" dirty="0"/>
            </a:p>
          </p:txBody>
        </p:sp>
        <p:cxnSp>
          <p:nvCxnSpPr>
            <p:cNvPr id="60" name="Elbow Connector 59"/>
            <p:cNvCxnSpPr>
              <a:endCxn id="61" idx="1"/>
            </p:cNvCxnSpPr>
            <p:nvPr/>
          </p:nvCxnSpPr>
          <p:spPr>
            <a:xfrm>
              <a:off x="2143108" y="2786064"/>
              <a:ext cx="500066" cy="1588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Rectangle 60"/>
            <p:cNvSpPr/>
            <p:nvPr/>
          </p:nvSpPr>
          <p:spPr>
            <a:xfrm>
              <a:off x="2643174" y="2571750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Bunyi</a:t>
              </a:r>
              <a:endParaRPr lang="en-US" b="1" dirty="0"/>
            </a:p>
          </p:txBody>
        </p:sp>
        <p:cxnSp>
          <p:nvCxnSpPr>
            <p:cNvPr id="62" name="Elbow Connector 61"/>
            <p:cNvCxnSpPr>
              <a:stCxn id="15" idx="1"/>
              <a:endCxn id="63" idx="1"/>
            </p:cNvCxnSpPr>
            <p:nvPr/>
          </p:nvCxnSpPr>
          <p:spPr>
            <a:xfrm rot="10800000" flipH="1" flipV="1">
              <a:off x="1643042" y="3000378"/>
              <a:ext cx="1000132" cy="285752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ectangle 62"/>
            <p:cNvSpPr/>
            <p:nvPr/>
          </p:nvSpPr>
          <p:spPr>
            <a:xfrm>
              <a:off x="2643174" y="3071816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Bermakna</a:t>
              </a:r>
              <a:endParaRPr lang="en-US" b="1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2643174" y="3571882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Arbitrer</a:t>
              </a:r>
              <a:endParaRPr lang="en-US" b="1" dirty="0"/>
            </a:p>
          </p:txBody>
        </p:sp>
        <p:cxnSp>
          <p:nvCxnSpPr>
            <p:cNvPr id="65" name="Elbow Connector 48"/>
            <p:cNvCxnSpPr>
              <a:endCxn id="64" idx="1"/>
            </p:cNvCxnSpPr>
            <p:nvPr/>
          </p:nvCxnSpPr>
          <p:spPr>
            <a:xfrm rot="16200000" flipH="1">
              <a:off x="2143108" y="3286130"/>
              <a:ext cx="500066" cy="500066"/>
            </a:xfrm>
            <a:prstGeom prst="bentConnector2">
              <a:avLst/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2643174" y="4071948"/>
              <a:ext cx="1500198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Konvensional</a:t>
              </a:r>
              <a:endParaRPr lang="en-US" b="1" dirty="0"/>
            </a:p>
          </p:txBody>
        </p:sp>
        <p:cxnSp>
          <p:nvCxnSpPr>
            <p:cNvPr id="67" name="Elbow Connector 48"/>
            <p:cNvCxnSpPr>
              <a:endCxn id="66" idx="1"/>
            </p:cNvCxnSpPr>
            <p:nvPr/>
          </p:nvCxnSpPr>
          <p:spPr>
            <a:xfrm rot="16200000" flipH="1">
              <a:off x="2143108" y="3786196"/>
              <a:ext cx="500066" cy="500066"/>
            </a:xfrm>
            <a:prstGeom prst="bentConnector2">
              <a:avLst/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ectangle 38"/>
          <p:cNvSpPr/>
          <p:nvPr/>
        </p:nvSpPr>
        <p:spPr>
          <a:xfrm>
            <a:off x="857224" y="1285866"/>
            <a:ext cx="7358114" cy="3429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3" name="Diagram 42"/>
          <p:cNvGraphicFramePr/>
          <p:nvPr>
            <p:extLst>
              <p:ext uri="{D42A27DB-BD31-4B8C-83A1-F6EECF244321}">
                <p14:modId xmlns:p14="http://schemas.microsoft.com/office/powerpoint/2010/main" val="2833765600"/>
              </p:ext>
            </p:extLst>
          </p:nvPr>
        </p:nvGraphicFramePr>
        <p:xfrm>
          <a:off x="395536" y="1347614"/>
          <a:ext cx="8568952" cy="3457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7824" y="79701"/>
            <a:ext cx="502509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000" dirty="0" err="1" smtClean="0">
                <a:solidFill>
                  <a:schemeClr val="bg1"/>
                </a:solidFill>
                <a:latin typeface="Arial Black" pitchFamily="34" charset="0"/>
              </a:rPr>
              <a:t>Urgensitas</a:t>
            </a:r>
            <a:r>
              <a:rPr lang="en-US" altLang="en-US" sz="3000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altLang="en-US" sz="3000" dirty="0">
                <a:solidFill>
                  <a:schemeClr val="bg1"/>
                </a:solidFill>
                <a:latin typeface="Arial Black" pitchFamily="34" charset="0"/>
              </a:rPr>
              <a:t>HAM </a:t>
            </a:r>
            <a:r>
              <a:rPr lang="en-US" altLang="en-US" sz="3000" dirty="0" err="1" smtClean="0">
                <a:solidFill>
                  <a:schemeClr val="bg1"/>
                </a:solidFill>
                <a:latin typeface="Arial Black" pitchFamily="34" charset="0"/>
              </a:rPr>
              <a:t>dalam</a:t>
            </a:r>
            <a:endParaRPr lang="en-US" altLang="en-US" sz="30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r"/>
            <a:r>
              <a:rPr lang="en-US" altLang="en-US" sz="3000" dirty="0" err="1" smtClean="0">
                <a:solidFill>
                  <a:schemeClr val="bg1"/>
                </a:solidFill>
                <a:latin typeface="Arial Black" pitchFamily="34" charset="0"/>
              </a:rPr>
              <a:t>Kehidupan</a:t>
            </a:r>
            <a:r>
              <a:rPr lang="en-US" altLang="en-US" sz="3000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altLang="en-US" sz="3000" dirty="0" err="1" smtClean="0">
                <a:solidFill>
                  <a:schemeClr val="bg1"/>
                </a:solidFill>
                <a:latin typeface="Arial Black" pitchFamily="34" charset="0"/>
              </a:rPr>
              <a:t>Manusia</a:t>
            </a:r>
            <a:r>
              <a:rPr lang="en-US" altLang="en-US" sz="3000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185548707"/>
              </p:ext>
            </p:extLst>
          </p:nvPr>
        </p:nvGraphicFramePr>
        <p:xfrm>
          <a:off x="1259632" y="1347614"/>
          <a:ext cx="7277980" cy="3148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61497" y="172904"/>
            <a:ext cx="290675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Sejarah</a:t>
            </a:r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HAM</a:t>
            </a:r>
            <a:endParaRPr lang="en-US" sz="3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9" name="Rectangle 18"/>
          <p:cNvSpPr>
            <a:spLocks noGrp="1" noChangeArrowheads="1"/>
          </p:cNvSpPr>
          <p:nvPr/>
        </p:nvSpPr>
        <p:spPr bwMode="auto">
          <a:xfrm>
            <a:off x="467544" y="1216573"/>
            <a:ext cx="3434356" cy="3601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rgbClr val="1D3A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1D3A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rgbClr val="1D3A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1D3A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rgbClr val="1D3A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1600" b="1" dirty="0" smtClean="0">
                <a:solidFill>
                  <a:srgbClr val="0070C0"/>
                </a:solidFill>
              </a:rPr>
              <a:t>1. Piagam </a:t>
            </a:r>
            <a:r>
              <a:rPr lang="en-US" altLang="en-US" sz="1600" b="1" dirty="0" err="1">
                <a:solidFill>
                  <a:srgbClr val="0070C0"/>
                </a:solidFill>
              </a:rPr>
              <a:t>Agung</a:t>
            </a:r>
            <a:r>
              <a:rPr lang="en-US" altLang="en-US" sz="1600" b="1" dirty="0">
                <a:solidFill>
                  <a:srgbClr val="0070C0"/>
                </a:solidFill>
              </a:rPr>
              <a:t> 1215 “ MAGNA CHARTA”</a:t>
            </a:r>
          </a:p>
          <a:p>
            <a:pPr lvl="1" algn="just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1600" dirty="0" smtClean="0"/>
              <a:t>Piagam </a:t>
            </a:r>
            <a:r>
              <a:rPr lang="en-US" altLang="en-US" sz="1600" dirty="0"/>
              <a:t>yang </a:t>
            </a:r>
            <a:r>
              <a:rPr lang="en-US" altLang="en-US" sz="1600" dirty="0" err="1"/>
              <a:t>menyatakan</a:t>
            </a:r>
            <a:r>
              <a:rPr lang="en-US" altLang="en-US" sz="1600" dirty="0"/>
              <a:t> Raja </a:t>
            </a:r>
            <a:r>
              <a:rPr lang="en-US" altLang="en-US" sz="1600" dirty="0" err="1"/>
              <a:t>tidak</a:t>
            </a:r>
            <a:r>
              <a:rPr lang="en-US" altLang="en-US" sz="1600" dirty="0"/>
              <a:t> </a:t>
            </a:r>
            <a:r>
              <a:rPr lang="en-US" altLang="en-US" sz="1600" dirty="0" err="1" smtClean="0"/>
              <a:t>kebal</a:t>
            </a:r>
            <a:r>
              <a:rPr lang="en-US" altLang="en-US" sz="1600" dirty="0" smtClean="0"/>
              <a:t> </a:t>
            </a:r>
            <a:r>
              <a:rPr lang="en-US" altLang="en-US" sz="1600" dirty="0" err="1"/>
              <a:t>hukum</a:t>
            </a:r>
            <a:endParaRPr lang="en-US" altLang="en-US" sz="1600" dirty="0"/>
          </a:p>
          <a:p>
            <a:pPr lvl="1" algn="just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1600" dirty="0" err="1" smtClean="0"/>
              <a:t>Embrio</a:t>
            </a:r>
            <a:r>
              <a:rPr lang="en-US" altLang="en-US" sz="1600" dirty="0" smtClean="0"/>
              <a:t> </a:t>
            </a:r>
            <a:r>
              <a:rPr lang="en-US" altLang="en-US" sz="1600" dirty="0" err="1"/>
              <a:t>sistem</a:t>
            </a:r>
            <a:r>
              <a:rPr lang="en-US" altLang="en-US" sz="1600" dirty="0"/>
              <a:t> </a:t>
            </a:r>
            <a:r>
              <a:rPr lang="en-US" altLang="en-US" sz="1600" dirty="0" err="1"/>
              <a:t>Monarkhi</a:t>
            </a:r>
            <a:r>
              <a:rPr lang="en-US" altLang="en-US" sz="1600" dirty="0"/>
              <a:t> </a:t>
            </a:r>
            <a:r>
              <a:rPr lang="en-US" altLang="en-US" sz="1600" dirty="0" err="1"/>
              <a:t>Konstitusional</a:t>
            </a:r>
            <a:endParaRPr lang="en-US" altLang="en-US" sz="1600" dirty="0"/>
          </a:p>
          <a:p>
            <a:pPr marL="0" indent="0" algn="just"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1600" b="1" dirty="0" smtClean="0">
                <a:solidFill>
                  <a:srgbClr val="0070C0"/>
                </a:solidFill>
              </a:rPr>
              <a:t>2. </a:t>
            </a:r>
            <a:r>
              <a:rPr lang="en-US" altLang="en-US" sz="1600" b="1" dirty="0" err="1" smtClean="0">
                <a:solidFill>
                  <a:srgbClr val="0070C0"/>
                </a:solidFill>
              </a:rPr>
              <a:t>Undang-Undang</a:t>
            </a:r>
            <a:r>
              <a:rPr lang="en-US" altLang="en-US" sz="1600" b="1" dirty="0" smtClean="0">
                <a:solidFill>
                  <a:srgbClr val="0070C0"/>
                </a:solidFill>
              </a:rPr>
              <a:t> </a:t>
            </a:r>
            <a:r>
              <a:rPr lang="en-US" altLang="en-US" sz="1600" b="1" dirty="0">
                <a:solidFill>
                  <a:srgbClr val="0070C0"/>
                </a:solidFill>
              </a:rPr>
              <a:t>Hak (Bill Of Rights 1689)</a:t>
            </a:r>
          </a:p>
          <a:p>
            <a:pPr lvl="1" algn="just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1600" dirty="0" err="1" smtClean="0"/>
              <a:t>Memandang</a:t>
            </a:r>
            <a:r>
              <a:rPr lang="en-US" altLang="en-US" sz="1600" dirty="0" smtClean="0"/>
              <a:t> </a:t>
            </a:r>
            <a:r>
              <a:rPr lang="en-US" altLang="en-US" sz="1600" dirty="0" err="1"/>
              <a:t>setiap</a:t>
            </a:r>
            <a:r>
              <a:rPr lang="en-US" altLang="en-US" sz="1600" dirty="0"/>
              <a:t> </a:t>
            </a:r>
            <a:r>
              <a:rPr lang="en-US" altLang="en-US" sz="1600" dirty="0" err="1"/>
              <a:t>manusia</a:t>
            </a:r>
            <a:r>
              <a:rPr lang="en-US" altLang="en-US" sz="1600" dirty="0"/>
              <a:t> </a:t>
            </a:r>
            <a:r>
              <a:rPr lang="en-US" altLang="en-US" sz="1600" dirty="0" err="1"/>
              <a:t>adalah</a:t>
            </a:r>
            <a:r>
              <a:rPr lang="en-US" altLang="en-US" sz="1600" dirty="0"/>
              <a:t> </a:t>
            </a:r>
            <a:r>
              <a:rPr lang="en-US" altLang="en-US" sz="1600" dirty="0" err="1" smtClean="0"/>
              <a:t>sama</a:t>
            </a:r>
            <a:r>
              <a:rPr lang="en-US" altLang="en-US" sz="1600" dirty="0" smtClean="0"/>
              <a:t> </a:t>
            </a:r>
            <a:r>
              <a:rPr lang="en-US" altLang="en-US" sz="1600" dirty="0" err="1"/>
              <a:t>dimuka</a:t>
            </a:r>
            <a:r>
              <a:rPr lang="en-US" altLang="en-US" sz="1600" dirty="0"/>
              <a:t> </a:t>
            </a:r>
            <a:r>
              <a:rPr lang="en-US" altLang="en-US" sz="1600" dirty="0" err="1"/>
              <a:t>hukum</a:t>
            </a:r>
            <a:endParaRPr lang="en-US" altLang="en-US" sz="1600" dirty="0"/>
          </a:p>
          <a:p>
            <a:pPr lvl="1" algn="just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1600" dirty="0" err="1" smtClean="0"/>
              <a:t>Benih</a:t>
            </a:r>
            <a:r>
              <a:rPr lang="en-US" altLang="en-US" sz="1600" dirty="0" smtClean="0"/>
              <a:t> </a:t>
            </a:r>
            <a:r>
              <a:rPr lang="en-US" altLang="en-US" sz="1600" dirty="0" err="1"/>
              <a:t>Tumbuhnya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Demokrasi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dan</a:t>
            </a:r>
            <a:r>
              <a:rPr lang="en-US" altLang="en-US" sz="1600" dirty="0"/>
              <a:t> Negara </a:t>
            </a:r>
            <a:r>
              <a:rPr lang="en-US" altLang="en-US" sz="1600" dirty="0" err="1" smtClean="0"/>
              <a:t>Hukum</a:t>
            </a:r>
            <a:endParaRPr lang="en-US" altLang="en-US" sz="1600" dirty="0" smtClean="0"/>
          </a:p>
          <a:p>
            <a:pPr marL="57150" indent="0" algn="just"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1600" b="1" dirty="0" smtClean="0">
                <a:solidFill>
                  <a:srgbClr val="0070C0"/>
                </a:solidFill>
              </a:rPr>
              <a:t>3. The </a:t>
            </a:r>
            <a:r>
              <a:rPr lang="en-US" altLang="en-US" sz="1600" b="1" dirty="0">
                <a:solidFill>
                  <a:srgbClr val="0070C0"/>
                </a:solidFill>
              </a:rPr>
              <a:t>American Declaration Of Independence</a:t>
            </a:r>
          </a:p>
          <a:p>
            <a:pPr lvl="1" algn="just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1600" dirty="0" err="1" smtClean="0"/>
              <a:t>Berangkat</a:t>
            </a:r>
            <a:r>
              <a:rPr lang="en-US" altLang="en-US" sz="1600" dirty="0" smtClean="0"/>
              <a:t> </a:t>
            </a:r>
            <a:r>
              <a:rPr lang="en-US" altLang="en-US" sz="1600" dirty="0" err="1"/>
              <a:t>dari</a:t>
            </a:r>
            <a:r>
              <a:rPr lang="en-US" altLang="en-US" sz="1600" dirty="0"/>
              <a:t> </a:t>
            </a:r>
            <a:r>
              <a:rPr lang="en-US" altLang="en-US" sz="1600" dirty="0" err="1"/>
              <a:t>Pemikiran</a:t>
            </a:r>
            <a:r>
              <a:rPr lang="en-US" altLang="en-US" sz="1600" dirty="0"/>
              <a:t> </a:t>
            </a:r>
            <a:r>
              <a:rPr lang="en-US" altLang="en-US" sz="1600" i="1" dirty="0"/>
              <a:t>Rousseau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dan</a:t>
            </a:r>
            <a:r>
              <a:rPr lang="en-US" altLang="en-US" sz="1600" dirty="0"/>
              <a:t> </a:t>
            </a:r>
            <a:r>
              <a:rPr lang="en-US" altLang="en-US" sz="1600" i="1" dirty="0" err="1" smtClean="0"/>
              <a:t>Monstesquieu</a:t>
            </a:r>
            <a:endParaRPr lang="en-US" alt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4139952" y="1203599"/>
            <a:ext cx="4891251" cy="378565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en-US" sz="1600" b="1" dirty="0">
                <a:solidFill>
                  <a:srgbClr val="0070C0"/>
                </a:solidFill>
                <a:latin typeface="+mn-lt"/>
              </a:rPr>
              <a:t>4. The French Declaration (1789)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  <a:defRPr/>
            </a:pPr>
            <a:r>
              <a:rPr lang="en-US" sz="1600" dirty="0" err="1">
                <a:latin typeface="+mn-lt"/>
              </a:rPr>
              <a:t>Lahirnya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konsep</a:t>
            </a:r>
            <a:r>
              <a:rPr lang="en-US" sz="1600" dirty="0">
                <a:latin typeface="+mn-lt"/>
              </a:rPr>
              <a:t> “ The Rule Of Law”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  <a:defRPr/>
            </a:pPr>
            <a:r>
              <a:rPr lang="en-US" sz="1600" dirty="0" err="1">
                <a:latin typeface="+mn-lt"/>
              </a:rPr>
              <a:t>Larangan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Penahanan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secara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semenah</a:t>
            </a:r>
            <a:r>
              <a:rPr lang="en-US" sz="1600" dirty="0">
                <a:latin typeface="+mn-lt"/>
              </a:rPr>
              <a:t>- </a:t>
            </a:r>
            <a:r>
              <a:rPr lang="en-US" sz="1600" dirty="0" err="1">
                <a:latin typeface="+mn-lt"/>
              </a:rPr>
              <a:t>menah</a:t>
            </a:r>
            <a:r>
              <a:rPr lang="en-US" sz="1600" dirty="0">
                <a:latin typeface="+mn-lt"/>
              </a:rPr>
              <a:t>.  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latin typeface="+mn-lt"/>
              </a:rPr>
              <a:t>Presumption Of Innocence (</a:t>
            </a:r>
            <a:r>
              <a:rPr lang="en-US" sz="1600" dirty="0" err="1">
                <a:latin typeface="+mn-lt"/>
              </a:rPr>
              <a:t>Praduga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Tak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bersalah</a:t>
            </a:r>
            <a:r>
              <a:rPr lang="en-US" sz="1600" dirty="0">
                <a:latin typeface="+mn-lt"/>
              </a:rPr>
              <a:t> ) 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latin typeface="+mn-lt"/>
              </a:rPr>
              <a:t>Freedom Of Expression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latin typeface="+mn-lt"/>
              </a:rPr>
              <a:t>Freedom Of Religion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latin typeface="+mn-lt"/>
              </a:rPr>
              <a:t>The Right Of Property</a:t>
            </a:r>
          </a:p>
          <a:p>
            <a:pPr algn="just">
              <a:defRPr/>
            </a:pPr>
            <a:r>
              <a:rPr lang="en-US" sz="1600" b="1" dirty="0">
                <a:solidFill>
                  <a:srgbClr val="0070C0"/>
                </a:solidFill>
                <a:latin typeface="+mn-lt"/>
              </a:rPr>
              <a:t>5. The Universal Declaration Of Human Rights (1948)</a:t>
            </a:r>
          </a:p>
          <a:p>
            <a:pPr marL="285750" indent="-285750" algn="just">
              <a:buFont typeface="Wingdings" panose="05000000000000000000" pitchFamily="2" charset="2"/>
              <a:buChar char="q"/>
              <a:defRPr/>
            </a:pP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Menyatakan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Manausia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Mempunyai</a:t>
            </a:r>
            <a:r>
              <a:rPr lang="en-US" sz="1600" dirty="0">
                <a:latin typeface="+mn-lt"/>
              </a:rPr>
              <a:t> Hak </a:t>
            </a:r>
            <a:r>
              <a:rPr lang="en-US" sz="1600" dirty="0" err="1">
                <a:latin typeface="+mn-lt"/>
              </a:rPr>
              <a:t>hidup</a:t>
            </a:r>
            <a:r>
              <a:rPr lang="en-US" sz="1600" dirty="0">
                <a:latin typeface="+mn-lt"/>
              </a:rPr>
              <a:t>, </a:t>
            </a:r>
            <a:r>
              <a:rPr lang="en-US" sz="1600" dirty="0" err="1">
                <a:latin typeface="+mn-lt"/>
              </a:rPr>
              <a:t>Tidak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menjadi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budak</a:t>
            </a:r>
            <a:r>
              <a:rPr lang="en-US" sz="1600" dirty="0">
                <a:latin typeface="+mn-lt"/>
              </a:rPr>
              <a:t>, </a:t>
            </a:r>
            <a:r>
              <a:rPr lang="en-US" sz="1600" dirty="0" err="1">
                <a:latin typeface="+mn-lt"/>
              </a:rPr>
              <a:t>tidak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disiksa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dan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ditahan</a:t>
            </a:r>
            <a:r>
              <a:rPr lang="en-US" sz="1600" dirty="0">
                <a:latin typeface="+mn-lt"/>
              </a:rPr>
              <a:t>, </a:t>
            </a:r>
            <a:r>
              <a:rPr lang="en-US" sz="1600" dirty="0" err="1">
                <a:latin typeface="+mn-lt"/>
              </a:rPr>
              <a:t>Persamaan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dimuka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Hukum</a:t>
            </a:r>
            <a:r>
              <a:rPr lang="en-US" sz="1600" dirty="0">
                <a:latin typeface="+mn-lt"/>
              </a:rPr>
              <a:t>, </a:t>
            </a:r>
            <a:r>
              <a:rPr lang="en-US" sz="1600" dirty="0" err="1">
                <a:latin typeface="+mn-lt"/>
              </a:rPr>
              <a:t>Praduga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Tak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Bersalah</a:t>
            </a:r>
            <a:r>
              <a:rPr lang="en-US" sz="1600" dirty="0">
                <a:latin typeface="+mn-lt"/>
              </a:rPr>
              <a:t>, </a:t>
            </a:r>
            <a:r>
              <a:rPr lang="en-US" sz="1600" dirty="0" err="1">
                <a:latin typeface="+mn-lt"/>
              </a:rPr>
              <a:t>Pemilikan</a:t>
            </a:r>
            <a:r>
              <a:rPr lang="en-US" sz="1600" dirty="0">
                <a:latin typeface="+mn-lt"/>
              </a:rPr>
              <a:t>, </a:t>
            </a:r>
            <a:r>
              <a:rPr lang="en-US" sz="1600" dirty="0" err="1">
                <a:latin typeface="+mn-lt"/>
              </a:rPr>
              <a:t>Pemikiran</a:t>
            </a:r>
            <a:r>
              <a:rPr lang="en-US" sz="1600" dirty="0">
                <a:latin typeface="+mn-lt"/>
              </a:rPr>
              <a:t>, </a:t>
            </a:r>
            <a:r>
              <a:rPr lang="en-US" sz="1600" dirty="0" err="1">
                <a:latin typeface="+mn-lt"/>
              </a:rPr>
              <a:t>Menganut</a:t>
            </a:r>
            <a:r>
              <a:rPr lang="en-US" sz="1600" dirty="0">
                <a:latin typeface="+mn-lt"/>
              </a:rPr>
              <a:t> Agama</a:t>
            </a:r>
            <a:r>
              <a:rPr lang="en-US" sz="1600" dirty="0" smtClean="0">
                <a:latin typeface="+mn-lt"/>
              </a:rPr>
              <a:t>, </a:t>
            </a:r>
            <a:r>
              <a:rPr lang="en-US" sz="1600" dirty="0">
                <a:latin typeface="+mn-lt"/>
              </a:rPr>
              <a:t>Pendidikan, </a:t>
            </a:r>
            <a:r>
              <a:rPr lang="en-US" sz="1600" dirty="0" err="1">
                <a:latin typeface="+mn-lt"/>
              </a:rPr>
              <a:t>Pekerjaan</a:t>
            </a:r>
            <a:r>
              <a:rPr lang="en-US" sz="1600" dirty="0">
                <a:latin typeface="+mn-lt"/>
              </a:rPr>
              <a:t>, Kehidupan </a:t>
            </a:r>
            <a:r>
              <a:rPr lang="en-US" sz="1600" dirty="0" err="1">
                <a:latin typeface="+mn-lt"/>
              </a:rPr>
              <a:t>Berbudaya</a:t>
            </a:r>
            <a:endParaRPr lang="en-US" sz="1600" dirty="0">
              <a:latin typeface="+mn-lt"/>
            </a:endParaRPr>
          </a:p>
          <a:p>
            <a:pPr>
              <a:defRPr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64640" y="4731990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294496"/>
            <a:ext cx="657682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 smtClean="0">
                <a:solidFill>
                  <a:schemeClr val="bg1"/>
                </a:solidFill>
                <a:latin typeface="Arial Black" pitchFamily="34" charset="0"/>
                <a:cs typeface="Calibri" panose="020F0502020204030204" pitchFamily="34" charset="0"/>
              </a:rPr>
              <a:t>HAM </a:t>
            </a:r>
            <a:r>
              <a:rPr lang="en-US" sz="3000" dirty="0" err="1" smtClean="0">
                <a:solidFill>
                  <a:schemeClr val="bg1"/>
                </a:solidFill>
                <a:latin typeface="Arial Black" pitchFamily="34" charset="0"/>
                <a:cs typeface="Calibri" panose="020F0502020204030204" pitchFamily="34" charset="0"/>
              </a:rPr>
              <a:t>dalam</a:t>
            </a:r>
            <a:r>
              <a:rPr lang="en-US" sz="3000" dirty="0" smtClean="0">
                <a:solidFill>
                  <a:schemeClr val="bg1"/>
                </a:solidFill>
                <a:latin typeface="Arial Black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Arial Black" pitchFamily="34" charset="0"/>
                <a:cs typeface="Calibri" panose="020F0502020204030204" pitchFamily="34" charset="0"/>
              </a:rPr>
              <a:t>Pandangan</a:t>
            </a:r>
            <a:r>
              <a:rPr lang="en-US" sz="3000" dirty="0" smtClean="0">
                <a:solidFill>
                  <a:schemeClr val="bg1"/>
                </a:solidFill>
                <a:latin typeface="Arial Black" pitchFamily="34" charset="0"/>
                <a:cs typeface="Calibri" panose="020F0502020204030204" pitchFamily="34" charset="0"/>
              </a:rPr>
              <a:t> Islam</a:t>
            </a:r>
            <a:endParaRPr lang="en-US" sz="3000" dirty="0">
              <a:solidFill>
                <a:schemeClr val="bg1"/>
              </a:solidFill>
              <a:latin typeface="Arial Black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6" name="Content Placeholder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075911"/>
              </p:ext>
            </p:extLst>
          </p:nvPr>
        </p:nvGraphicFramePr>
        <p:xfrm>
          <a:off x="1199671" y="1347614"/>
          <a:ext cx="7272808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475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21614" y="68413"/>
            <a:ext cx="572304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000" dirty="0" err="1">
                <a:solidFill>
                  <a:schemeClr val="bg1"/>
                </a:solidFill>
                <a:latin typeface="Arial Black" pitchFamily="34" charset="0"/>
              </a:rPr>
              <a:t>Prinsip-prinsip</a:t>
            </a:r>
            <a:r>
              <a:rPr lang="en-US" altLang="en-US" sz="3000" dirty="0">
                <a:solidFill>
                  <a:schemeClr val="bg1"/>
                </a:solidFill>
                <a:latin typeface="Arial Black" pitchFamily="34" charset="0"/>
              </a:rPr>
              <a:t> HAM </a:t>
            </a:r>
            <a:r>
              <a:rPr lang="en-US" altLang="en-US" sz="3000" dirty="0" err="1" smtClean="0">
                <a:solidFill>
                  <a:schemeClr val="bg1"/>
                </a:solidFill>
                <a:latin typeface="Arial Black" pitchFamily="34" charset="0"/>
              </a:rPr>
              <a:t>dalam</a:t>
            </a:r>
            <a:endParaRPr lang="en-US" altLang="en-US" sz="30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r"/>
            <a:r>
              <a:rPr lang="en-US" altLang="en-US" sz="3000" dirty="0" smtClean="0">
                <a:solidFill>
                  <a:schemeClr val="bg1"/>
                </a:solidFill>
                <a:latin typeface="Arial Black" pitchFamily="34" charset="0"/>
              </a:rPr>
              <a:t>Al-Qur’an </a:t>
            </a:r>
            <a:r>
              <a:rPr lang="en-US" altLang="en-US" sz="3000" dirty="0" err="1">
                <a:solidFill>
                  <a:schemeClr val="bg1"/>
                </a:solidFill>
                <a:latin typeface="Arial Black" pitchFamily="34" charset="0"/>
              </a:rPr>
              <a:t>dan</a:t>
            </a:r>
            <a:r>
              <a:rPr lang="en-US" altLang="en-US" sz="3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altLang="en-US" sz="3000" dirty="0" err="1">
                <a:solidFill>
                  <a:schemeClr val="bg1"/>
                </a:solidFill>
                <a:latin typeface="Arial Black" pitchFamily="34" charset="0"/>
              </a:rPr>
              <a:t>Hadits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5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833080"/>
              </p:ext>
            </p:extLst>
          </p:nvPr>
        </p:nvGraphicFramePr>
        <p:xfrm>
          <a:off x="899592" y="1275606"/>
          <a:ext cx="7795146" cy="3434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11760" y="172904"/>
            <a:ext cx="545778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Demokrasi</a:t>
            </a:r>
            <a:r>
              <a:rPr 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dalam</a:t>
            </a:r>
            <a:r>
              <a:rPr 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Islam</a:t>
            </a:r>
            <a:endParaRPr lang="en-US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graphicFrame>
        <p:nvGraphicFramePr>
          <p:cNvPr id="16" name="Content Placeholder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030419"/>
              </p:ext>
            </p:extLst>
          </p:nvPr>
        </p:nvGraphicFramePr>
        <p:xfrm>
          <a:off x="1475656" y="1275606"/>
          <a:ext cx="6408712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835696" y="193910"/>
            <a:ext cx="6115732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000" b="1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Prinsip</a:t>
            </a:r>
            <a:r>
              <a:rPr lang="en-US" sz="3000" b="1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b="1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Demokrasi</a:t>
            </a:r>
            <a:r>
              <a:rPr lang="en-US" sz="3000" b="1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Islam</a:t>
            </a:r>
            <a:endParaRPr lang="en-US" sz="3000" b="1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33" name="Content Placeholder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697283"/>
              </p:ext>
            </p:extLst>
          </p:nvPr>
        </p:nvGraphicFramePr>
        <p:xfrm>
          <a:off x="467544" y="1275606"/>
          <a:ext cx="8280920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1375</TotalTime>
  <Words>588</Words>
  <Application>Microsoft Office PowerPoint</Application>
  <PresentationFormat>On-screen Show (16:9)</PresentationFormat>
  <Paragraphs>100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ismail - [2010]</cp:lastModifiedBy>
  <cp:revision>131</cp:revision>
  <dcterms:created xsi:type="dcterms:W3CDTF">2022-09-03T23:08:24Z</dcterms:created>
  <dcterms:modified xsi:type="dcterms:W3CDTF">2023-08-13T03:21:29Z</dcterms:modified>
</cp:coreProperties>
</file>