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82" r:id="rId4"/>
    <p:sldId id="281" r:id="rId5"/>
    <p:sldId id="312" r:id="rId6"/>
    <p:sldId id="307" r:id="rId7"/>
    <p:sldId id="305" r:id="rId8"/>
    <p:sldId id="313" r:id="rId9"/>
    <p:sldId id="314" r:id="rId10"/>
    <p:sldId id="315" r:id="rId11"/>
    <p:sldId id="316" r:id="rId12"/>
    <p:sldId id="317" r:id="rId13"/>
    <p:sldId id="318" r:id="rId14"/>
    <p:sldId id="272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98"/>
    <a:srgbClr val="00FF7F"/>
    <a:srgbClr val="FF2D87"/>
    <a:srgbClr val="FF007F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43" autoAdjust="0"/>
  </p:normalViewPr>
  <p:slideViewPr>
    <p:cSldViewPr>
      <p:cViewPr>
        <p:scale>
          <a:sx n="100" d="100"/>
          <a:sy n="100" d="100"/>
        </p:scale>
        <p:origin x="-246" y="-1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13" Type="http://schemas.openxmlformats.org/officeDocument/2006/relationships/image" Target="../media/image20.jpeg"/><Relationship Id="rId3" Type="http://schemas.openxmlformats.org/officeDocument/2006/relationships/image" Target="../media/image11.jpeg"/><Relationship Id="rId7" Type="http://schemas.openxmlformats.org/officeDocument/2006/relationships/image" Target="../media/image6.jpeg"/><Relationship Id="rId12" Type="http://schemas.openxmlformats.org/officeDocument/2006/relationships/image" Target="../media/image19.jpeg"/><Relationship Id="rId2" Type="http://schemas.microsoft.com/office/2007/relationships/hdphoto" Target="../media/hdphoto1.wdp"/><Relationship Id="rId1" Type="http://schemas.openxmlformats.org/officeDocument/2006/relationships/image" Target="../media/image10.jpeg"/><Relationship Id="rId6" Type="http://schemas.openxmlformats.org/officeDocument/2006/relationships/image" Target="../media/image14.jpeg"/><Relationship Id="rId11" Type="http://schemas.openxmlformats.org/officeDocument/2006/relationships/image" Target="../media/image18.jpeg"/><Relationship Id="rId5" Type="http://schemas.openxmlformats.org/officeDocument/2006/relationships/image" Target="../media/image13.jpeg"/><Relationship Id="rId10" Type="http://schemas.openxmlformats.org/officeDocument/2006/relationships/image" Target="../media/image17.jpeg"/><Relationship Id="rId4" Type="http://schemas.openxmlformats.org/officeDocument/2006/relationships/image" Target="../media/image12.jpeg"/><Relationship Id="rId9" Type="http://schemas.openxmlformats.org/officeDocument/2006/relationships/image" Target="../media/image16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12" Type="http://schemas.openxmlformats.org/officeDocument/2006/relationships/image" Target="../media/image6.jpeg"/><Relationship Id="rId2" Type="http://schemas.microsoft.com/office/2007/relationships/hdphoto" Target="../media/hdphoto1.wdp"/><Relationship Id="rId1" Type="http://schemas.openxmlformats.org/officeDocument/2006/relationships/image" Target="../media/image10.jpeg"/><Relationship Id="rId6" Type="http://schemas.openxmlformats.org/officeDocument/2006/relationships/image" Target="../media/image12.jpeg"/><Relationship Id="rId11" Type="http://schemas.openxmlformats.org/officeDocument/2006/relationships/image" Target="../media/image19.jpeg"/><Relationship Id="rId5" Type="http://schemas.openxmlformats.org/officeDocument/2006/relationships/image" Target="../media/image16.jpeg"/><Relationship Id="rId10" Type="http://schemas.openxmlformats.org/officeDocument/2006/relationships/image" Target="../media/image14.jpeg"/><Relationship Id="rId4" Type="http://schemas.openxmlformats.org/officeDocument/2006/relationships/image" Target="../media/image11.jpeg"/><Relationship Id="rId9" Type="http://schemas.openxmlformats.org/officeDocument/2006/relationships/image" Target="../media/image1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88F91B-5A6C-4BAF-B901-FE3403859883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25B032-EF28-4D1C-B6A4-343321E9C71A}">
      <dgm:prSet phldrT="[Text]" custT="1"/>
      <dgm:spPr/>
      <dgm:t>
        <a:bodyPr/>
        <a:lstStyle/>
        <a:p>
          <a:pPr algn="just"/>
          <a:r>
            <a:rPr lang="en-US" sz="1600" smtClean="0">
              <a:latin typeface="+mn-lt"/>
            </a:rPr>
            <a:t>Ketiga</a:t>
          </a:r>
          <a:r>
            <a:rPr lang="en-US" sz="16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, perundang- undangan Islam sebagai awal perubahan menuju kehidupan sejahtera masa kini dan mendatang</a:t>
          </a:r>
          <a:endParaRPr lang="en-US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F6BF0448-989E-4615-8B69-AB7B42A0D59E}" type="parTrans" cxnId="{6B189FF7-3D8D-4CD7-AA56-16217DB68981}">
      <dgm:prSet/>
      <dgm:spPr/>
      <dgm:t>
        <a:bodyPr/>
        <a:lstStyle/>
        <a:p>
          <a:endParaRPr lang="en-US"/>
        </a:p>
      </dgm:t>
    </dgm:pt>
    <dgm:pt modelId="{AF7F0E40-F0C5-4CFC-AA51-D3C3474F388E}" type="sibTrans" cxnId="{6B189FF7-3D8D-4CD7-AA56-16217DB68981}">
      <dgm:prSet/>
      <dgm:spPr/>
      <dgm:t>
        <a:bodyPr/>
        <a:lstStyle/>
        <a:p>
          <a:endParaRPr lang="en-US"/>
        </a:p>
      </dgm:t>
    </dgm:pt>
    <dgm:pt modelId="{BF869D70-E11A-43F2-9EF4-C815E42AA664}">
      <dgm:prSet phldrT="[Text]" custT="1"/>
      <dgm:spPr/>
      <dgm:t>
        <a:bodyPr/>
        <a:lstStyle/>
        <a:p>
          <a:pPr algn="just"/>
          <a:r>
            <a:rPr lang="en-US" sz="1600" dirty="0" smtClean="0">
              <a:latin typeface="+mn-lt"/>
            </a:rPr>
            <a:t>Keempat,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kekuatan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Islam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sebagai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titik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tolak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menuju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perdamaian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internasional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.</a:t>
          </a:r>
          <a:endParaRPr lang="en-US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A6FE4486-3077-4D4D-BE48-497B4B5F1030}" type="parTrans" cxnId="{2C46F66B-E286-450E-A9DA-9B8050288CB7}">
      <dgm:prSet/>
      <dgm:spPr/>
      <dgm:t>
        <a:bodyPr/>
        <a:lstStyle/>
        <a:p>
          <a:endParaRPr lang="en-US"/>
        </a:p>
      </dgm:t>
    </dgm:pt>
    <dgm:pt modelId="{14A006DB-11C1-43B7-8902-70900171EBF8}" type="sibTrans" cxnId="{2C46F66B-E286-450E-A9DA-9B8050288CB7}">
      <dgm:prSet/>
      <dgm:spPr/>
      <dgm:t>
        <a:bodyPr/>
        <a:lstStyle/>
        <a:p>
          <a:endParaRPr lang="en-US"/>
        </a:p>
      </dgm:t>
    </dgm:pt>
    <dgm:pt modelId="{2E7C49F7-9D95-4523-9037-4CFC55B643B9}">
      <dgm:prSet custT="1"/>
      <dgm:spPr/>
      <dgm:t>
        <a:bodyPr/>
        <a:lstStyle/>
        <a:p>
          <a:pPr algn="just"/>
          <a:r>
            <a:rPr lang="en-US" sz="1600" dirty="0" err="1" smtClean="0">
              <a:latin typeface="+mn-lt"/>
            </a:rPr>
            <a:t>Pertama</a:t>
          </a:r>
          <a:r>
            <a:rPr lang="en-US" sz="1600" dirty="0" smtClean="0">
              <a:latin typeface="+mn-lt"/>
            </a:rPr>
            <a:t>,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akidah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Islam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sebagai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titik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tolak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menuju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tersebarnya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Islam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ke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seluruh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dunia</a:t>
          </a:r>
          <a:r>
            <a: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. </a:t>
          </a:r>
          <a:endParaRPr lang="en-US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7FB72125-0A2B-4BFF-B8D0-DDC75C3A19EA}" type="parTrans" cxnId="{EC4FC50C-F8FB-4371-B616-FB25A441A035}">
      <dgm:prSet/>
      <dgm:spPr/>
      <dgm:t>
        <a:bodyPr/>
        <a:lstStyle/>
        <a:p>
          <a:endParaRPr lang="en-US"/>
        </a:p>
      </dgm:t>
    </dgm:pt>
    <dgm:pt modelId="{7294D75A-19A5-4FCB-8407-C51FFC3ACC53}" type="sibTrans" cxnId="{EC4FC50C-F8FB-4371-B616-FB25A441A035}">
      <dgm:prSet/>
      <dgm:spPr/>
      <dgm:t>
        <a:bodyPr/>
        <a:lstStyle/>
        <a:p>
          <a:endParaRPr lang="en-US"/>
        </a:p>
      </dgm:t>
    </dgm:pt>
    <dgm:pt modelId="{C80DB08A-CB82-461F-BD17-84E91B20336C}">
      <dgm:prSet custT="1"/>
      <dgm:spPr/>
      <dgm:t>
        <a:bodyPr/>
        <a:lstStyle/>
        <a:p>
          <a:pPr algn="just"/>
          <a:r>
            <a:rPr lang="en-US" sz="1600" smtClean="0">
              <a:latin typeface="+mn-lt"/>
            </a:rPr>
            <a:t>Kedua, </a:t>
          </a:r>
          <a:r>
            <a:rPr lang="en-US" sz="16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masyarakat Islam sebagai titik tolak menuju terciptanya masyarakat terbaik dan moderat</a:t>
          </a:r>
          <a:endParaRPr lang="en-US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755665B7-07FD-4B46-BAF6-F9A7A6DDF2FA}" type="parTrans" cxnId="{F98090BB-3B4C-4FB7-A262-0B4D94D7CFDC}">
      <dgm:prSet/>
      <dgm:spPr/>
      <dgm:t>
        <a:bodyPr/>
        <a:lstStyle/>
        <a:p>
          <a:endParaRPr lang="en-US"/>
        </a:p>
      </dgm:t>
    </dgm:pt>
    <dgm:pt modelId="{B6C6D9EB-481D-4CF0-A56B-0D7A8A460FFB}" type="sibTrans" cxnId="{F98090BB-3B4C-4FB7-A262-0B4D94D7CFDC}">
      <dgm:prSet/>
      <dgm:spPr/>
      <dgm:t>
        <a:bodyPr/>
        <a:lstStyle/>
        <a:p>
          <a:endParaRPr lang="en-US"/>
        </a:p>
      </dgm:t>
    </dgm:pt>
    <dgm:pt modelId="{648FB010-26B3-4F6C-9B4E-F99AC3619EC8}" type="pres">
      <dgm:prSet presAssocID="{0288F91B-5A6C-4BAF-B901-FE340385988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CE4CD9-877D-418A-A300-0D4B2A78F83D}" type="pres">
      <dgm:prSet presAssocID="{2E7C49F7-9D95-4523-9037-4CFC55B643B9}" presName="parentLin" presStyleCnt="0"/>
      <dgm:spPr/>
      <dgm:t>
        <a:bodyPr/>
        <a:lstStyle/>
        <a:p>
          <a:endParaRPr lang="en-US"/>
        </a:p>
      </dgm:t>
    </dgm:pt>
    <dgm:pt modelId="{77CF644B-3A51-487B-9CE2-F019403376DA}" type="pres">
      <dgm:prSet presAssocID="{2E7C49F7-9D95-4523-9037-4CFC55B643B9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E6593696-6E96-4C79-B597-BEFBB8D021F6}" type="pres">
      <dgm:prSet presAssocID="{2E7C49F7-9D95-4523-9037-4CFC55B643B9}" presName="parentText" presStyleLbl="node1" presStyleIdx="0" presStyleCnt="4" custScaleX="134942" custScaleY="176933" custLinFactNeighborX="5349" custLinFactNeighborY="-182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2EBD84-1545-4E80-80BE-EBFAC5BC34F4}" type="pres">
      <dgm:prSet presAssocID="{2E7C49F7-9D95-4523-9037-4CFC55B643B9}" presName="negativeSpace" presStyleCnt="0"/>
      <dgm:spPr/>
      <dgm:t>
        <a:bodyPr/>
        <a:lstStyle/>
        <a:p>
          <a:endParaRPr lang="en-US"/>
        </a:p>
      </dgm:t>
    </dgm:pt>
    <dgm:pt modelId="{8A51D3C6-F3B9-488A-8FBE-39CE32E59488}" type="pres">
      <dgm:prSet presAssocID="{2E7C49F7-9D95-4523-9037-4CFC55B643B9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8F648D-3011-4BB2-8CB2-804F9FF12557}" type="pres">
      <dgm:prSet presAssocID="{7294D75A-19A5-4FCB-8407-C51FFC3ACC53}" presName="spaceBetweenRectangles" presStyleCnt="0"/>
      <dgm:spPr/>
      <dgm:t>
        <a:bodyPr/>
        <a:lstStyle/>
        <a:p>
          <a:endParaRPr lang="en-US"/>
        </a:p>
      </dgm:t>
    </dgm:pt>
    <dgm:pt modelId="{D5E59FDA-9252-4829-A5A4-482E1E47EFE0}" type="pres">
      <dgm:prSet presAssocID="{C80DB08A-CB82-461F-BD17-84E91B20336C}" presName="parentLin" presStyleCnt="0"/>
      <dgm:spPr/>
      <dgm:t>
        <a:bodyPr/>
        <a:lstStyle/>
        <a:p>
          <a:endParaRPr lang="en-US"/>
        </a:p>
      </dgm:t>
    </dgm:pt>
    <dgm:pt modelId="{6F0F6BA2-0367-4AEA-B03D-4EA6A2AFF8FE}" type="pres">
      <dgm:prSet presAssocID="{C80DB08A-CB82-461F-BD17-84E91B20336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AA433A1C-8CDC-45CE-843A-A0F34E11497E}" type="pres">
      <dgm:prSet presAssocID="{C80DB08A-CB82-461F-BD17-84E91B20336C}" presName="parentText" presStyleLbl="node1" presStyleIdx="1" presStyleCnt="4" custScaleX="137294" custScaleY="21838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0260A-3DA9-4217-AD53-89A29460656B}" type="pres">
      <dgm:prSet presAssocID="{C80DB08A-CB82-461F-BD17-84E91B20336C}" presName="negativeSpace" presStyleCnt="0"/>
      <dgm:spPr/>
      <dgm:t>
        <a:bodyPr/>
        <a:lstStyle/>
        <a:p>
          <a:endParaRPr lang="en-US"/>
        </a:p>
      </dgm:t>
    </dgm:pt>
    <dgm:pt modelId="{4BC1EF60-55F6-4106-9132-FCEE0E780D14}" type="pres">
      <dgm:prSet presAssocID="{C80DB08A-CB82-461F-BD17-84E91B20336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C627AC-9038-431B-B0F9-2A793E50B09F}" type="pres">
      <dgm:prSet presAssocID="{B6C6D9EB-481D-4CF0-A56B-0D7A8A460FFB}" presName="spaceBetweenRectangles" presStyleCnt="0"/>
      <dgm:spPr/>
      <dgm:t>
        <a:bodyPr/>
        <a:lstStyle/>
        <a:p>
          <a:endParaRPr lang="en-US"/>
        </a:p>
      </dgm:t>
    </dgm:pt>
    <dgm:pt modelId="{8B155423-99DC-4C18-A7AF-03DD510032D5}" type="pres">
      <dgm:prSet presAssocID="{5F25B032-EF28-4D1C-B6A4-343321E9C71A}" presName="parentLin" presStyleCnt="0"/>
      <dgm:spPr/>
      <dgm:t>
        <a:bodyPr/>
        <a:lstStyle/>
        <a:p>
          <a:endParaRPr lang="en-US"/>
        </a:p>
      </dgm:t>
    </dgm:pt>
    <dgm:pt modelId="{BC9AF764-19BC-42A4-8B40-9EC2CABBB38A}" type="pres">
      <dgm:prSet presAssocID="{5F25B032-EF28-4D1C-B6A4-343321E9C71A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30DFA09C-2CAD-4D3D-9329-27FD9F5A1A77}" type="pres">
      <dgm:prSet presAssocID="{5F25B032-EF28-4D1C-B6A4-343321E9C71A}" presName="parentText" presStyleLbl="node1" presStyleIdx="2" presStyleCnt="4" custScaleX="135259" custScaleY="17513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65977A-0C20-4708-9ECD-66AE5AB137FB}" type="pres">
      <dgm:prSet presAssocID="{5F25B032-EF28-4D1C-B6A4-343321E9C71A}" presName="negativeSpace" presStyleCnt="0"/>
      <dgm:spPr/>
      <dgm:t>
        <a:bodyPr/>
        <a:lstStyle/>
        <a:p>
          <a:endParaRPr lang="en-US"/>
        </a:p>
      </dgm:t>
    </dgm:pt>
    <dgm:pt modelId="{B91B3625-E7B8-47D5-AC1F-52371E30EDAC}" type="pres">
      <dgm:prSet presAssocID="{5F25B032-EF28-4D1C-B6A4-343321E9C71A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D30F5D-C887-41A7-BF70-6DB23F4A3697}" type="pres">
      <dgm:prSet presAssocID="{AF7F0E40-F0C5-4CFC-AA51-D3C3474F388E}" presName="spaceBetweenRectangles" presStyleCnt="0"/>
      <dgm:spPr/>
      <dgm:t>
        <a:bodyPr/>
        <a:lstStyle/>
        <a:p>
          <a:endParaRPr lang="en-US"/>
        </a:p>
      </dgm:t>
    </dgm:pt>
    <dgm:pt modelId="{7D54312D-85A0-404D-95EF-FD2C4C133FAA}" type="pres">
      <dgm:prSet presAssocID="{BF869D70-E11A-43F2-9EF4-C815E42AA664}" presName="parentLin" presStyleCnt="0"/>
      <dgm:spPr/>
      <dgm:t>
        <a:bodyPr/>
        <a:lstStyle/>
        <a:p>
          <a:endParaRPr lang="en-US"/>
        </a:p>
      </dgm:t>
    </dgm:pt>
    <dgm:pt modelId="{0ADD62F9-92C9-48C0-BF3F-5CA944DFA1CD}" type="pres">
      <dgm:prSet presAssocID="{BF869D70-E11A-43F2-9EF4-C815E42AA664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113711C6-F54C-4372-A5B1-B518504BBFD2}" type="pres">
      <dgm:prSet presAssocID="{BF869D70-E11A-43F2-9EF4-C815E42AA664}" presName="parentText" presStyleLbl="node1" presStyleIdx="3" presStyleCnt="4" custScaleX="142857" custScaleY="15748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094204-9F9E-49A7-B060-1E118ECC590C}" type="pres">
      <dgm:prSet presAssocID="{BF869D70-E11A-43F2-9EF4-C815E42AA664}" presName="negativeSpace" presStyleCnt="0"/>
      <dgm:spPr/>
      <dgm:t>
        <a:bodyPr/>
        <a:lstStyle/>
        <a:p>
          <a:endParaRPr lang="en-US"/>
        </a:p>
      </dgm:t>
    </dgm:pt>
    <dgm:pt modelId="{29059E1F-4235-4A8C-AB25-D3B2346A10D9}" type="pres">
      <dgm:prSet presAssocID="{BF869D70-E11A-43F2-9EF4-C815E42AA664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C46F66B-E286-450E-A9DA-9B8050288CB7}" srcId="{0288F91B-5A6C-4BAF-B901-FE3403859883}" destId="{BF869D70-E11A-43F2-9EF4-C815E42AA664}" srcOrd="3" destOrd="0" parTransId="{A6FE4486-3077-4D4D-BE48-497B4B5F1030}" sibTransId="{14A006DB-11C1-43B7-8902-70900171EBF8}"/>
    <dgm:cxn modelId="{B3F4ABE2-EEFA-4D16-A79F-68E948C7E6B7}" type="presOf" srcId="{BF869D70-E11A-43F2-9EF4-C815E42AA664}" destId="{0ADD62F9-92C9-48C0-BF3F-5CA944DFA1CD}" srcOrd="0" destOrd="0" presId="urn:microsoft.com/office/officeart/2005/8/layout/list1"/>
    <dgm:cxn modelId="{665AB6B4-E5D2-4C0E-B77A-13FBA70C9D3D}" type="presOf" srcId="{BF869D70-E11A-43F2-9EF4-C815E42AA664}" destId="{113711C6-F54C-4372-A5B1-B518504BBFD2}" srcOrd="1" destOrd="0" presId="urn:microsoft.com/office/officeart/2005/8/layout/list1"/>
    <dgm:cxn modelId="{395A4755-644E-4C34-BF8F-608E68D101BF}" type="presOf" srcId="{5F25B032-EF28-4D1C-B6A4-343321E9C71A}" destId="{BC9AF764-19BC-42A4-8B40-9EC2CABBB38A}" srcOrd="0" destOrd="0" presId="urn:microsoft.com/office/officeart/2005/8/layout/list1"/>
    <dgm:cxn modelId="{FF2BB3AB-ED57-4CF3-AB98-67B026E4FD24}" type="presOf" srcId="{2E7C49F7-9D95-4523-9037-4CFC55B643B9}" destId="{77CF644B-3A51-487B-9CE2-F019403376DA}" srcOrd="0" destOrd="0" presId="urn:microsoft.com/office/officeart/2005/8/layout/list1"/>
    <dgm:cxn modelId="{122B9C89-779D-47EA-8696-8052CAE5257D}" type="presOf" srcId="{5F25B032-EF28-4D1C-B6A4-343321E9C71A}" destId="{30DFA09C-2CAD-4D3D-9329-27FD9F5A1A77}" srcOrd="1" destOrd="0" presId="urn:microsoft.com/office/officeart/2005/8/layout/list1"/>
    <dgm:cxn modelId="{C2F86A5A-F974-4A3D-BFA8-7378DB96B693}" type="presOf" srcId="{0288F91B-5A6C-4BAF-B901-FE3403859883}" destId="{648FB010-26B3-4F6C-9B4E-F99AC3619EC8}" srcOrd="0" destOrd="0" presId="urn:microsoft.com/office/officeart/2005/8/layout/list1"/>
    <dgm:cxn modelId="{EC4FC50C-F8FB-4371-B616-FB25A441A035}" srcId="{0288F91B-5A6C-4BAF-B901-FE3403859883}" destId="{2E7C49F7-9D95-4523-9037-4CFC55B643B9}" srcOrd="0" destOrd="0" parTransId="{7FB72125-0A2B-4BFF-B8D0-DDC75C3A19EA}" sibTransId="{7294D75A-19A5-4FCB-8407-C51FFC3ACC53}"/>
    <dgm:cxn modelId="{42415AA9-5CDE-4A6C-9C49-445CFDABD9D0}" type="presOf" srcId="{2E7C49F7-9D95-4523-9037-4CFC55B643B9}" destId="{E6593696-6E96-4C79-B597-BEFBB8D021F6}" srcOrd="1" destOrd="0" presId="urn:microsoft.com/office/officeart/2005/8/layout/list1"/>
    <dgm:cxn modelId="{FA7A6F1C-0586-4D2F-8DB6-C17CD4CE2458}" type="presOf" srcId="{C80DB08A-CB82-461F-BD17-84E91B20336C}" destId="{6F0F6BA2-0367-4AEA-B03D-4EA6A2AFF8FE}" srcOrd="0" destOrd="0" presId="urn:microsoft.com/office/officeart/2005/8/layout/list1"/>
    <dgm:cxn modelId="{C68E441C-9600-425F-8115-7A89E45CE1DE}" type="presOf" srcId="{C80DB08A-CB82-461F-BD17-84E91B20336C}" destId="{AA433A1C-8CDC-45CE-843A-A0F34E11497E}" srcOrd="1" destOrd="0" presId="urn:microsoft.com/office/officeart/2005/8/layout/list1"/>
    <dgm:cxn modelId="{6B189FF7-3D8D-4CD7-AA56-16217DB68981}" srcId="{0288F91B-5A6C-4BAF-B901-FE3403859883}" destId="{5F25B032-EF28-4D1C-B6A4-343321E9C71A}" srcOrd="2" destOrd="0" parTransId="{F6BF0448-989E-4615-8B69-AB7B42A0D59E}" sibTransId="{AF7F0E40-F0C5-4CFC-AA51-D3C3474F388E}"/>
    <dgm:cxn modelId="{F98090BB-3B4C-4FB7-A262-0B4D94D7CFDC}" srcId="{0288F91B-5A6C-4BAF-B901-FE3403859883}" destId="{C80DB08A-CB82-461F-BD17-84E91B20336C}" srcOrd="1" destOrd="0" parTransId="{755665B7-07FD-4B46-BAF6-F9A7A6DDF2FA}" sibTransId="{B6C6D9EB-481D-4CF0-A56B-0D7A8A460FFB}"/>
    <dgm:cxn modelId="{F550FC59-5082-43E6-A86D-383AD5FD87FB}" type="presParOf" srcId="{648FB010-26B3-4F6C-9B4E-F99AC3619EC8}" destId="{E7CE4CD9-877D-418A-A300-0D4B2A78F83D}" srcOrd="0" destOrd="0" presId="urn:microsoft.com/office/officeart/2005/8/layout/list1"/>
    <dgm:cxn modelId="{58FF9041-4567-45D9-ABC1-4545316B3927}" type="presParOf" srcId="{E7CE4CD9-877D-418A-A300-0D4B2A78F83D}" destId="{77CF644B-3A51-487B-9CE2-F019403376DA}" srcOrd="0" destOrd="0" presId="urn:microsoft.com/office/officeart/2005/8/layout/list1"/>
    <dgm:cxn modelId="{FD09E613-8C13-4875-836F-59576D6AEBC2}" type="presParOf" srcId="{E7CE4CD9-877D-418A-A300-0D4B2A78F83D}" destId="{E6593696-6E96-4C79-B597-BEFBB8D021F6}" srcOrd="1" destOrd="0" presId="urn:microsoft.com/office/officeart/2005/8/layout/list1"/>
    <dgm:cxn modelId="{3C4D9849-42FF-4E3C-A619-46B7E0CF225F}" type="presParOf" srcId="{648FB010-26B3-4F6C-9B4E-F99AC3619EC8}" destId="{A32EBD84-1545-4E80-80BE-EBFAC5BC34F4}" srcOrd="1" destOrd="0" presId="urn:microsoft.com/office/officeart/2005/8/layout/list1"/>
    <dgm:cxn modelId="{48A0D96E-EB2D-47CB-A050-712DB5646E19}" type="presParOf" srcId="{648FB010-26B3-4F6C-9B4E-F99AC3619EC8}" destId="{8A51D3C6-F3B9-488A-8FBE-39CE32E59488}" srcOrd="2" destOrd="0" presId="urn:microsoft.com/office/officeart/2005/8/layout/list1"/>
    <dgm:cxn modelId="{30FFE629-F4EE-42B6-A73F-D7A6FDF688EC}" type="presParOf" srcId="{648FB010-26B3-4F6C-9B4E-F99AC3619EC8}" destId="{DB8F648D-3011-4BB2-8CB2-804F9FF12557}" srcOrd="3" destOrd="0" presId="urn:microsoft.com/office/officeart/2005/8/layout/list1"/>
    <dgm:cxn modelId="{FA40DC6F-5BBC-48F7-B439-DBF3AA88FA6F}" type="presParOf" srcId="{648FB010-26B3-4F6C-9B4E-F99AC3619EC8}" destId="{D5E59FDA-9252-4829-A5A4-482E1E47EFE0}" srcOrd="4" destOrd="0" presId="urn:microsoft.com/office/officeart/2005/8/layout/list1"/>
    <dgm:cxn modelId="{D5AD460E-845C-4BCB-8576-2CF915237A3A}" type="presParOf" srcId="{D5E59FDA-9252-4829-A5A4-482E1E47EFE0}" destId="{6F0F6BA2-0367-4AEA-B03D-4EA6A2AFF8FE}" srcOrd="0" destOrd="0" presId="urn:microsoft.com/office/officeart/2005/8/layout/list1"/>
    <dgm:cxn modelId="{B4B52E46-8DC0-4EF0-AC93-B83BAF0543AF}" type="presParOf" srcId="{D5E59FDA-9252-4829-A5A4-482E1E47EFE0}" destId="{AA433A1C-8CDC-45CE-843A-A0F34E11497E}" srcOrd="1" destOrd="0" presId="urn:microsoft.com/office/officeart/2005/8/layout/list1"/>
    <dgm:cxn modelId="{BD491F61-9FCD-42A2-B353-7E07F381F2F3}" type="presParOf" srcId="{648FB010-26B3-4F6C-9B4E-F99AC3619EC8}" destId="{3970260A-3DA9-4217-AD53-89A29460656B}" srcOrd="5" destOrd="0" presId="urn:microsoft.com/office/officeart/2005/8/layout/list1"/>
    <dgm:cxn modelId="{CA02BCAD-C1C6-4703-A7C8-539C8F46F3CF}" type="presParOf" srcId="{648FB010-26B3-4F6C-9B4E-F99AC3619EC8}" destId="{4BC1EF60-55F6-4106-9132-FCEE0E780D14}" srcOrd="6" destOrd="0" presId="urn:microsoft.com/office/officeart/2005/8/layout/list1"/>
    <dgm:cxn modelId="{6E37DD68-B748-4088-8E61-04BE82E68051}" type="presParOf" srcId="{648FB010-26B3-4F6C-9B4E-F99AC3619EC8}" destId="{DDC627AC-9038-431B-B0F9-2A793E50B09F}" srcOrd="7" destOrd="0" presId="urn:microsoft.com/office/officeart/2005/8/layout/list1"/>
    <dgm:cxn modelId="{517AB1CA-C5E6-4A42-838B-4437932A3901}" type="presParOf" srcId="{648FB010-26B3-4F6C-9B4E-F99AC3619EC8}" destId="{8B155423-99DC-4C18-A7AF-03DD510032D5}" srcOrd="8" destOrd="0" presId="urn:microsoft.com/office/officeart/2005/8/layout/list1"/>
    <dgm:cxn modelId="{523EDBC4-833C-4A61-98E9-92D6CFF44F20}" type="presParOf" srcId="{8B155423-99DC-4C18-A7AF-03DD510032D5}" destId="{BC9AF764-19BC-42A4-8B40-9EC2CABBB38A}" srcOrd="0" destOrd="0" presId="urn:microsoft.com/office/officeart/2005/8/layout/list1"/>
    <dgm:cxn modelId="{361AFB4B-3266-4E0A-8F42-0BD1FC3DFEE3}" type="presParOf" srcId="{8B155423-99DC-4C18-A7AF-03DD510032D5}" destId="{30DFA09C-2CAD-4D3D-9329-27FD9F5A1A77}" srcOrd="1" destOrd="0" presId="urn:microsoft.com/office/officeart/2005/8/layout/list1"/>
    <dgm:cxn modelId="{C43FC6A1-8BB7-4B0D-B5C5-91379923A680}" type="presParOf" srcId="{648FB010-26B3-4F6C-9B4E-F99AC3619EC8}" destId="{CD65977A-0C20-4708-9ECD-66AE5AB137FB}" srcOrd="9" destOrd="0" presId="urn:microsoft.com/office/officeart/2005/8/layout/list1"/>
    <dgm:cxn modelId="{9647842F-55C0-4B93-B3B5-285F11052D61}" type="presParOf" srcId="{648FB010-26B3-4F6C-9B4E-F99AC3619EC8}" destId="{B91B3625-E7B8-47D5-AC1F-52371E30EDAC}" srcOrd="10" destOrd="0" presId="urn:microsoft.com/office/officeart/2005/8/layout/list1"/>
    <dgm:cxn modelId="{0046C66E-5EE2-4FC2-A2B1-842897AFC560}" type="presParOf" srcId="{648FB010-26B3-4F6C-9B4E-F99AC3619EC8}" destId="{0FD30F5D-C887-41A7-BF70-6DB23F4A3697}" srcOrd="11" destOrd="0" presId="urn:microsoft.com/office/officeart/2005/8/layout/list1"/>
    <dgm:cxn modelId="{1BE841E0-7B04-4266-8BF3-EE154188D64C}" type="presParOf" srcId="{648FB010-26B3-4F6C-9B4E-F99AC3619EC8}" destId="{7D54312D-85A0-404D-95EF-FD2C4C133FAA}" srcOrd="12" destOrd="0" presId="urn:microsoft.com/office/officeart/2005/8/layout/list1"/>
    <dgm:cxn modelId="{E84C1854-A641-4F2B-80BD-7DE94E3F67DE}" type="presParOf" srcId="{7D54312D-85A0-404D-95EF-FD2C4C133FAA}" destId="{0ADD62F9-92C9-48C0-BF3F-5CA944DFA1CD}" srcOrd="0" destOrd="0" presId="urn:microsoft.com/office/officeart/2005/8/layout/list1"/>
    <dgm:cxn modelId="{50200475-52BD-483C-921E-78CF917A0201}" type="presParOf" srcId="{7D54312D-85A0-404D-95EF-FD2C4C133FAA}" destId="{113711C6-F54C-4372-A5B1-B518504BBFD2}" srcOrd="1" destOrd="0" presId="urn:microsoft.com/office/officeart/2005/8/layout/list1"/>
    <dgm:cxn modelId="{876A1EF9-75AA-47FB-A3D0-C8F30143F49C}" type="presParOf" srcId="{648FB010-26B3-4F6C-9B4E-F99AC3619EC8}" destId="{16094204-9F9E-49A7-B060-1E118ECC590C}" srcOrd="13" destOrd="0" presId="urn:microsoft.com/office/officeart/2005/8/layout/list1"/>
    <dgm:cxn modelId="{246D6800-05E2-494C-9E54-53D3918ACDE5}" type="presParOf" srcId="{648FB010-26B3-4F6C-9B4E-F99AC3619EC8}" destId="{29059E1F-4235-4A8C-AB25-D3B2346A10D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CD1641-C561-430A-A5CA-A0F0AAABF80D}" type="doc">
      <dgm:prSet loTypeId="urn:microsoft.com/office/officeart/2005/8/layout/pyramid2" loCatId="list" qsTypeId="urn:microsoft.com/office/officeart/2005/8/quickstyle/simple5" qsCatId="simple" csTypeId="urn:microsoft.com/office/officeart/2005/8/colors/accent1_2" csCatId="accent1" phldr="1"/>
      <dgm:spPr/>
    </dgm:pt>
    <dgm:pt modelId="{1B911CFE-5AE8-4F3D-B7F9-63A247558371}">
      <dgm:prSet phldrT="[Text]"/>
      <dgm:spPr/>
      <dgm:t>
        <a:bodyPr/>
        <a:lstStyle/>
        <a:p>
          <a:r>
            <a:rPr lang="en-US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Dipercaya</a:t>
          </a:r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(credible)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C4323C49-28DB-48C5-9C49-6BAFED1F42A3}" type="parTrans" cxnId="{C98C000B-D581-4E85-A554-B9720725E098}">
      <dgm:prSet/>
      <dgm:spPr/>
      <dgm:t>
        <a:bodyPr/>
        <a:lstStyle/>
        <a:p>
          <a:endParaRPr lang="en-US"/>
        </a:p>
      </dgm:t>
    </dgm:pt>
    <dgm:pt modelId="{CBA2A803-6970-4F31-811C-635B7A802F13}" type="sibTrans" cxnId="{C98C000B-D581-4E85-A554-B9720725E098}">
      <dgm:prSet/>
      <dgm:spPr/>
      <dgm:t>
        <a:bodyPr/>
        <a:lstStyle/>
        <a:p>
          <a:endParaRPr lang="en-US"/>
        </a:p>
      </dgm:t>
    </dgm:pt>
    <dgm:pt modelId="{B4DBB3E8-511C-4810-A8F1-530EABF27960}">
      <dgm:prSet phldrT="[Text]"/>
      <dgm:spPr/>
      <dgm:t>
        <a:bodyPr/>
        <a:lstStyle/>
        <a:p>
          <a:r>
            <a:rPr lang="en-US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Diterima</a:t>
          </a:r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(acceptable)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6E6ED239-E833-402D-B547-56BA70D18323}" type="parTrans" cxnId="{AC6FA127-E02A-43FB-8B28-3B59B0CC0993}">
      <dgm:prSet/>
      <dgm:spPr/>
      <dgm:t>
        <a:bodyPr/>
        <a:lstStyle/>
        <a:p>
          <a:endParaRPr lang="en-US"/>
        </a:p>
      </dgm:t>
    </dgm:pt>
    <dgm:pt modelId="{277E2B51-2AE6-4A9F-A349-2AFFCAB6DC6A}" type="sibTrans" cxnId="{AC6FA127-E02A-43FB-8B28-3B59B0CC0993}">
      <dgm:prSet/>
      <dgm:spPr/>
      <dgm:t>
        <a:bodyPr/>
        <a:lstStyle/>
        <a:p>
          <a:endParaRPr lang="en-US"/>
        </a:p>
      </dgm:t>
    </dgm:pt>
    <dgm:pt modelId="{E07928C3-5349-43F3-86D9-51B2EB26A13A}">
      <dgm:prSet phldrT="[Text]"/>
      <dgm:spPr/>
      <dgm:t>
        <a:bodyPr/>
        <a:lstStyle/>
        <a:p>
          <a:r>
            <a:rPr lang="en-US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Dapat</a:t>
          </a:r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memimpin</a:t>
          </a:r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(capable</a:t>
          </a:r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rPr>
            <a:t>)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Rounded MT Bold" panose="020F0704030504030204" pitchFamily="34" charset="0"/>
          </a:endParaRPr>
        </a:p>
      </dgm:t>
    </dgm:pt>
    <dgm:pt modelId="{C5E87001-B3C8-42D9-8C3E-C95D1505D0D5}" type="parTrans" cxnId="{09F88A47-BEED-41A9-BDF1-0D08C80EF9DB}">
      <dgm:prSet/>
      <dgm:spPr/>
      <dgm:t>
        <a:bodyPr/>
        <a:lstStyle/>
        <a:p>
          <a:endParaRPr lang="en-US"/>
        </a:p>
      </dgm:t>
    </dgm:pt>
    <dgm:pt modelId="{5AEB34B0-B2F1-482D-BE12-BAC7E52E41B4}" type="sibTrans" cxnId="{09F88A47-BEED-41A9-BDF1-0D08C80EF9DB}">
      <dgm:prSet/>
      <dgm:spPr/>
      <dgm:t>
        <a:bodyPr/>
        <a:lstStyle/>
        <a:p>
          <a:endParaRPr lang="en-US"/>
        </a:p>
      </dgm:t>
    </dgm:pt>
    <dgm:pt modelId="{4ABE9C7C-C472-4946-97CA-05C591235500}" type="pres">
      <dgm:prSet presAssocID="{91CD1641-C561-430A-A5CA-A0F0AAABF80D}" presName="compositeShape" presStyleCnt="0">
        <dgm:presLayoutVars>
          <dgm:dir/>
          <dgm:resizeHandles/>
        </dgm:presLayoutVars>
      </dgm:prSet>
      <dgm:spPr/>
    </dgm:pt>
    <dgm:pt modelId="{E673E2B5-AB93-493C-9274-63E8A81B03B6}" type="pres">
      <dgm:prSet presAssocID="{91CD1641-C561-430A-A5CA-A0F0AAABF80D}" presName="pyramid" presStyleLbl="node1" presStyleIdx="0" presStyleCnt="1" custLinFactNeighborX="-212" custLinFactNeighborY="0"/>
      <dgm:spPr/>
    </dgm:pt>
    <dgm:pt modelId="{D71EA637-9FEE-4F1D-ACF5-BB52B64EF3C7}" type="pres">
      <dgm:prSet presAssocID="{91CD1641-C561-430A-A5CA-A0F0AAABF80D}" presName="theList" presStyleCnt="0"/>
      <dgm:spPr/>
    </dgm:pt>
    <dgm:pt modelId="{B9146BD4-C18A-4F20-8403-5701D97C2AFB}" type="pres">
      <dgm:prSet presAssocID="{1B911CFE-5AE8-4F3D-B7F9-63A247558371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CFF1FC-114F-4E7A-99C9-C9D2C4B8D151}" type="pres">
      <dgm:prSet presAssocID="{1B911CFE-5AE8-4F3D-B7F9-63A247558371}" presName="aSpace" presStyleCnt="0"/>
      <dgm:spPr/>
    </dgm:pt>
    <dgm:pt modelId="{D504B7C7-6C8F-45C5-84C2-B02EC575F9BD}" type="pres">
      <dgm:prSet presAssocID="{B4DBB3E8-511C-4810-A8F1-530EABF27960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D8A68C-A909-4032-98CA-BF3EF26F7CC5}" type="pres">
      <dgm:prSet presAssocID="{B4DBB3E8-511C-4810-A8F1-530EABF27960}" presName="aSpace" presStyleCnt="0"/>
      <dgm:spPr/>
    </dgm:pt>
    <dgm:pt modelId="{CD261820-C67F-4FA1-8BBB-04055C3A71F8}" type="pres">
      <dgm:prSet presAssocID="{E07928C3-5349-43F3-86D9-51B2EB26A13A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38465-0B51-4E49-A63C-A3E83F42CCBD}" type="pres">
      <dgm:prSet presAssocID="{E07928C3-5349-43F3-86D9-51B2EB26A13A}" presName="aSpace" presStyleCnt="0"/>
      <dgm:spPr/>
    </dgm:pt>
  </dgm:ptLst>
  <dgm:cxnLst>
    <dgm:cxn modelId="{9C042F08-FCEA-41F2-A8A3-1A506ACF021B}" type="presOf" srcId="{E07928C3-5349-43F3-86D9-51B2EB26A13A}" destId="{CD261820-C67F-4FA1-8BBB-04055C3A71F8}" srcOrd="0" destOrd="0" presId="urn:microsoft.com/office/officeart/2005/8/layout/pyramid2"/>
    <dgm:cxn modelId="{3B482FDD-D7F0-457E-A711-CC8D9FA6746E}" type="presOf" srcId="{1B911CFE-5AE8-4F3D-B7F9-63A247558371}" destId="{B9146BD4-C18A-4F20-8403-5701D97C2AFB}" srcOrd="0" destOrd="0" presId="urn:microsoft.com/office/officeart/2005/8/layout/pyramid2"/>
    <dgm:cxn modelId="{09F88A47-BEED-41A9-BDF1-0D08C80EF9DB}" srcId="{91CD1641-C561-430A-A5CA-A0F0AAABF80D}" destId="{E07928C3-5349-43F3-86D9-51B2EB26A13A}" srcOrd="2" destOrd="0" parTransId="{C5E87001-B3C8-42D9-8C3E-C95D1505D0D5}" sibTransId="{5AEB34B0-B2F1-482D-BE12-BAC7E52E41B4}"/>
    <dgm:cxn modelId="{C98C000B-D581-4E85-A554-B9720725E098}" srcId="{91CD1641-C561-430A-A5CA-A0F0AAABF80D}" destId="{1B911CFE-5AE8-4F3D-B7F9-63A247558371}" srcOrd="0" destOrd="0" parTransId="{C4323C49-28DB-48C5-9C49-6BAFED1F42A3}" sibTransId="{CBA2A803-6970-4F31-811C-635B7A802F13}"/>
    <dgm:cxn modelId="{788EEF6F-BFE8-4CBA-A3B6-560583E93C00}" type="presOf" srcId="{B4DBB3E8-511C-4810-A8F1-530EABF27960}" destId="{D504B7C7-6C8F-45C5-84C2-B02EC575F9BD}" srcOrd="0" destOrd="0" presId="urn:microsoft.com/office/officeart/2005/8/layout/pyramid2"/>
    <dgm:cxn modelId="{3F42ADB6-7FC3-4152-8B08-50345BE60413}" type="presOf" srcId="{91CD1641-C561-430A-A5CA-A0F0AAABF80D}" destId="{4ABE9C7C-C472-4946-97CA-05C591235500}" srcOrd="0" destOrd="0" presId="urn:microsoft.com/office/officeart/2005/8/layout/pyramid2"/>
    <dgm:cxn modelId="{AC6FA127-E02A-43FB-8B28-3B59B0CC0993}" srcId="{91CD1641-C561-430A-A5CA-A0F0AAABF80D}" destId="{B4DBB3E8-511C-4810-A8F1-530EABF27960}" srcOrd="1" destOrd="0" parTransId="{6E6ED239-E833-402D-B547-56BA70D18323}" sibTransId="{277E2B51-2AE6-4A9F-A349-2AFFCAB6DC6A}"/>
    <dgm:cxn modelId="{F3A18E1C-474E-4DC1-A3B7-9825DBBEE4B6}" type="presParOf" srcId="{4ABE9C7C-C472-4946-97CA-05C591235500}" destId="{E673E2B5-AB93-493C-9274-63E8A81B03B6}" srcOrd="0" destOrd="0" presId="urn:microsoft.com/office/officeart/2005/8/layout/pyramid2"/>
    <dgm:cxn modelId="{BB42A0F9-C56C-4DA0-835D-94C86ED5C348}" type="presParOf" srcId="{4ABE9C7C-C472-4946-97CA-05C591235500}" destId="{D71EA637-9FEE-4F1D-ACF5-BB52B64EF3C7}" srcOrd="1" destOrd="0" presId="urn:microsoft.com/office/officeart/2005/8/layout/pyramid2"/>
    <dgm:cxn modelId="{CC1887E1-553F-44DE-8E0E-3A2548632C09}" type="presParOf" srcId="{D71EA637-9FEE-4F1D-ACF5-BB52B64EF3C7}" destId="{B9146BD4-C18A-4F20-8403-5701D97C2AFB}" srcOrd="0" destOrd="0" presId="urn:microsoft.com/office/officeart/2005/8/layout/pyramid2"/>
    <dgm:cxn modelId="{B22F08E4-A8D8-4885-8D3E-D4D8E0F7F681}" type="presParOf" srcId="{D71EA637-9FEE-4F1D-ACF5-BB52B64EF3C7}" destId="{24CFF1FC-114F-4E7A-99C9-C9D2C4B8D151}" srcOrd="1" destOrd="0" presId="urn:microsoft.com/office/officeart/2005/8/layout/pyramid2"/>
    <dgm:cxn modelId="{BF7A6272-6C6A-4F7B-AB07-C95A5B532DA0}" type="presParOf" srcId="{D71EA637-9FEE-4F1D-ACF5-BB52B64EF3C7}" destId="{D504B7C7-6C8F-45C5-84C2-B02EC575F9BD}" srcOrd="2" destOrd="0" presId="urn:microsoft.com/office/officeart/2005/8/layout/pyramid2"/>
    <dgm:cxn modelId="{E60DEE4D-F219-40F9-8CBA-7E3B5E7FC998}" type="presParOf" srcId="{D71EA637-9FEE-4F1D-ACF5-BB52B64EF3C7}" destId="{C9D8A68C-A909-4032-98CA-BF3EF26F7CC5}" srcOrd="3" destOrd="0" presId="urn:microsoft.com/office/officeart/2005/8/layout/pyramid2"/>
    <dgm:cxn modelId="{966A3272-340E-4674-BF2F-BD9335B49AD8}" type="presParOf" srcId="{D71EA637-9FEE-4F1D-ACF5-BB52B64EF3C7}" destId="{CD261820-C67F-4FA1-8BBB-04055C3A71F8}" srcOrd="4" destOrd="0" presId="urn:microsoft.com/office/officeart/2005/8/layout/pyramid2"/>
    <dgm:cxn modelId="{642FB173-110E-44EF-9AA6-D367A518A86E}" type="presParOf" srcId="{D71EA637-9FEE-4F1D-ACF5-BB52B64EF3C7}" destId="{6EC38465-0B51-4E49-A63C-A3E83F42CCB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05A16D-15FD-4BB4-8910-7A856F2DDE87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</dgm:pt>
    <dgm:pt modelId="{ABD09AAD-7489-4512-A243-6EE45C5A9C61}">
      <dgm:prSet custT="1"/>
      <dgm:spPr>
        <a:blipFill rotWithShape="0">
          <a:blip xmlns:r="http://schemas.openxmlformats.org/officeDocument/2006/relationships" r:embed="rId1">
            <a:lum bright="70000" contrast="-70000"/>
          </a:blip>
          <a:tile tx="0" ty="0" sx="100000" sy="100000" flip="none" algn="tl"/>
        </a:blip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000" b="1" i="0" u="none" strike="noStrike" cap="none" normalizeH="0" baseline="0" dirty="0" err="1" smtClean="0">
              <a:ln/>
              <a:solidFill>
                <a:srgbClr val="0064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anose="020B0604020202020204" pitchFamily="34" charset="0"/>
            </a:rPr>
            <a:t>Strategi</a:t>
          </a:r>
          <a:endParaRPr kumimoji="0" lang="en-US" altLang="en-US" sz="2000" b="1" i="0" u="none" strike="noStrike" cap="none" normalizeH="0" baseline="0" dirty="0" smtClean="0">
            <a:ln/>
            <a:solidFill>
              <a:srgbClr val="00649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cs typeface="Arial" panose="020B0604020202020204" pitchFamily="34" charset="0"/>
          </a:endParaRPr>
        </a:p>
      </dgm:t>
    </dgm:pt>
    <dgm:pt modelId="{FE070567-54F0-4CBA-976E-0B48E6BDD4C1}" type="parTrans" cxnId="{6BBE7A3E-0747-4398-A458-D55A65102589}">
      <dgm:prSet/>
      <dgm:spPr/>
      <dgm:t>
        <a:bodyPr/>
        <a:lstStyle/>
        <a:p>
          <a:endParaRPr lang="en-US"/>
        </a:p>
      </dgm:t>
    </dgm:pt>
    <dgm:pt modelId="{EA64AA3C-172E-4CCB-B56B-78ACD4792335}" type="sibTrans" cxnId="{6BBE7A3E-0747-4398-A458-D55A65102589}">
      <dgm:prSet/>
      <dgm:spPr/>
      <dgm:t>
        <a:bodyPr/>
        <a:lstStyle/>
        <a:p>
          <a:endParaRPr lang="en-US"/>
        </a:p>
      </dgm:t>
    </dgm:pt>
    <dgm:pt modelId="{BEFDC8FF-F5EC-4F87-96D2-F6411D4C96A4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Membangun</a:t>
          </a:r>
          <a:r>
            <a:rPr kumimoji="0" lang="en-US" altLang="en-US" sz="14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Masjid</a:t>
          </a:r>
          <a:endParaRPr kumimoji="0" lang="en-US" altLang="en-US" sz="14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gm:t>
    </dgm:pt>
    <dgm:pt modelId="{B6A951BF-A0CB-4C9E-96D3-0BC01BCD7CC9}" type="parTrans" cxnId="{5C243CEF-15BF-4B16-BC8A-71F666D3CF9E}">
      <dgm:prSet/>
      <dgm:spPr/>
      <dgm:t>
        <a:bodyPr/>
        <a:lstStyle/>
        <a:p>
          <a:endParaRPr lang="en-US"/>
        </a:p>
      </dgm:t>
    </dgm:pt>
    <dgm:pt modelId="{DF45FB5A-8D18-4B99-ACAB-F5485ECD0B3D}" type="sibTrans" cxnId="{5C243CEF-15BF-4B16-BC8A-71F666D3CF9E}">
      <dgm:prSet/>
      <dgm:spPr/>
      <dgm:t>
        <a:bodyPr/>
        <a:lstStyle/>
        <a:p>
          <a:endParaRPr lang="en-US"/>
        </a:p>
      </dgm:t>
    </dgm:pt>
    <dgm:pt modelId="{BEA2A559-9C56-439A-A2A1-2813D341E154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Mempersaudarakan</a:t>
          </a:r>
          <a:endParaRPr kumimoji="0" lang="en-US" altLang="en-US" sz="12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Anshor</a:t>
          </a:r>
          <a:r>
            <a:rPr kumimoji="0" lang="en-US" altLang="en-US" sz="12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dan</a:t>
          </a:r>
          <a:r>
            <a:rPr kumimoji="0" lang="en-US" altLang="en-US" sz="12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muhajirin</a:t>
          </a:r>
          <a:endParaRPr kumimoji="0" lang="en-US" altLang="en-US" sz="12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(</a:t>
          </a:r>
          <a:r>
            <a:rPr kumimoji="0" lang="en-US" altLang="en-US" sz="1200" b="0" i="1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ukhuwah</a:t>
          </a:r>
          <a:r>
            <a:rPr kumimoji="0" lang="en-US" altLang="en-US" sz="1200" b="0" i="1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1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Islamiyah</a:t>
          </a:r>
          <a:r>
            <a:rPr kumimoji="0" lang="en-US" altLang="en-US" sz="12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)</a:t>
          </a:r>
          <a:endParaRPr kumimoji="0" lang="en-US" altLang="en-US" sz="12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gm:t>
    </dgm:pt>
    <dgm:pt modelId="{01AC0851-6BDE-4C25-A5B7-590EB452BABB}" type="parTrans" cxnId="{0B623CC1-E295-470B-9428-033E4A73D643}">
      <dgm:prSet/>
      <dgm:spPr/>
      <dgm:t>
        <a:bodyPr/>
        <a:lstStyle/>
        <a:p>
          <a:endParaRPr lang="en-US"/>
        </a:p>
      </dgm:t>
    </dgm:pt>
    <dgm:pt modelId="{2CAD2CEE-BE7C-490F-A625-FD10F34A55DC}" type="sibTrans" cxnId="{0B623CC1-E295-470B-9428-033E4A73D643}">
      <dgm:prSet/>
      <dgm:spPr/>
      <dgm:t>
        <a:bodyPr/>
        <a:lstStyle/>
        <a:p>
          <a:endParaRPr lang="en-US"/>
        </a:p>
      </dgm:t>
    </dgm:pt>
    <dgm:pt modelId="{EFCB21AD-D30F-4D34-94FC-99EA31B12ED3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Mempersaudarakan</a:t>
          </a:r>
          <a:endParaRPr kumimoji="0" lang="en-US" altLang="en-US" sz="12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Kelompok</a:t>
          </a:r>
          <a:r>
            <a:rPr kumimoji="0" lang="en-US" altLang="en-US" sz="12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muslim</a:t>
          </a:r>
          <a:r>
            <a:rPr kumimoji="0" lang="en-US" altLang="en-US" sz="12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dengan</a:t>
          </a:r>
          <a:endParaRPr kumimoji="0" lang="en-US" altLang="en-US" sz="12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Non </a:t>
          </a: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muslim</a:t>
          </a:r>
          <a:endParaRPr kumimoji="0" lang="en-US" altLang="en-US" sz="12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(</a:t>
          </a:r>
          <a:r>
            <a:rPr kumimoji="0" lang="en-US" altLang="en-US" sz="1200" b="0" i="1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ukhuwah</a:t>
          </a:r>
          <a:r>
            <a:rPr kumimoji="0" lang="en-US" altLang="en-US" sz="1200" b="0" i="1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1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Insaniyah</a:t>
          </a:r>
          <a:r>
            <a:rPr kumimoji="0" lang="en-US" altLang="en-US" sz="12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)</a:t>
          </a:r>
          <a:endParaRPr kumimoji="0" lang="en-US" altLang="en-US" sz="12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gm:t>
    </dgm:pt>
    <dgm:pt modelId="{28B9342B-A59D-44B7-B41A-78EC721F39B1}" type="parTrans" cxnId="{DDC19AE1-E449-47BF-B4C7-702E960DC206}">
      <dgm:prSet/>
      <dgm:spPr/>
      <dgm:t>
        <a:bodyPr/>
        <a:lstStyle/>
        <a:p>
          <a:endParaRPr lang="en-US"/>
        </a:p>
      </dgm:t>
    </dgm:pt>
    <dgm:pt modelId="{A3C11118-3DF9-451E-8B05-69FB1AECB180}" type="sibTrans" cxnId="{DDC19AE1-E449-47BF-B4C7-702E960DC206}">
      <dgm:prSet/>
      <dgm:spPr/>
      <dgm:t>
        <a:bodyPr/>
        <a:lstStyle/>
        <a:p>
          <a:endParaRPr lang="en-US"/>
        </a:p>
      </dgm:t>
    </dgm:pt>
    <dgm:pt modelId="{36E90B40-9154-4552-AE5B-E80A8CDCBEBC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Meletakkan</a:t>
          </a:r>
          <a:r>
            <a:rPr kumimoji="0" lang="en-US" altLang="en-US" sz="12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Fodasi</a:t>
          </a:r>
          <a:r>
            <a:rPr kumimoji="0" lang="en-US" altLang="en-US" sz="12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kehidupan</a:t>
          </a:r>
          <a:endParaRPr kumimoji="0" lang="en-US" altLang="en-US" sz="12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gm:t>
    </dgm:pt>
    <dgm:pt modelId="{2034C516-4D77-4224-9B88-8AAC523D5545}" type="parTrans" cxnId="{DC5FC008-86C1-4065-9062-AC866A9B396C}">
      <dgm:prSet/>
      <dgm:spPr/>
      <dgm:t>
        <a:bodyPr/>
        <a:lstStyle/>
        <a:p>
          <a:endParaRPr lang="en-US"/>
        </a:p>
      </dgm:t>
    </dgm:pt>
    <dgm:pt modelId="{0621C548-932D-4CC3-825B-093B5304807E}" type="sibTrans" cxnId="{DC5FC008-86C1-4065-9062-AC866A9B396C}">
      <dgm:prSet/>
      <dgm:spPr/>
      <dgm:t>
        <a:bodyPr/>
        <a:lstStyle/>
        <a:p>
          <a:endParaRPr lang="en-US"/>
        </a:p>
      </dgm:t>
    </dgm:pt>
    <dgm:pt modelId="{DD642578-AD18-43B0-98B4-A8728D725441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cap="none" normalizeH="0" baseline="0" smtClean="0">
              <a:ln/>
              <a:effectLst/>
              <a:latin typeface="+mn-lt"/>
              <a:cs typeface="Arial" panose="020B0604020202020204" pitchFamily="34" charset="0"/>
            </a:rPr>
            <a:t>Ekonomi </a:t>
          </a:r>
          <a:endParaRPr kumimoji="0" lang="en-US" altLang="en-US" sz="14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gm:t>
    </dgm:pt>
    <dgm:pt modelId="{84AC752E-501B-4194-87B1-58ADB8311AB1}" type="parTrans" cxnId="{723C3C6C-A1E5-4518-B415-2ABDD3B79A8D}">
      <dgm:prSet/>
      <dgm:spPr/>
      <dgm:t>
        <a:bodyPr/>
        <a:lstStyle/>
        <a:p>
          <a:endParaRPr lang="en-US"/>
        </a:p>
      </dgm:t>
    </dgm:pt>
    <dgm:pt modelId="{5C0820AA-0D2E-485D-8A0A-4EAFB4777471}" type="sibTrans" cxnId="{723C3C6C-A1E5-4518-B415-2ABDD3B79A8D}">
      <dgm:prSet/>
      <dgm:spPr/>
      <dgm:t>
        <a:bodyPr/>
        <a:lstStyle/>
        <a:p>
          <a:endParaRPr lang="en-US"/>
        </a:p>
      </dgm:t>
    </dgm:pt>
    <dgm:pt modelId="{45F5865E-05CF-45A8-ACDE-9E2AF1DB9615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cap="none" normalizeH="0" baseline="0" smtClean="0">
              <a:ln/>
              <a:effectLst/>
              <a:latin typeface="+mn-lt"/>
              <a:cs typeface="Arial" panose="020B0604020202020204" pitchFamily="34" charset="0"/>
            </a:rPr>
            <a:t>Ekonomi Islam</a:t>
          </a:r>
          <a:endParaRPr kumimoji="0" lang="en-US" altLang="en-US" sz="14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gm:t>
    </dgm:pt>
    <dgm:pt modelId="{90089B41-9E1B-43BA-9C6C-DD664DB366F6}" type="parTrans" cxnId="{A03A2C41-F575-4A5F-A876-3EA1905BBD4D}">
      <dgm:prSet/>
      <dgm:spPr/>
      <dgm:t>
        <a:bodyPr/>
        <a:lstStyle/>
        <a:p>
          <a:endParaRPr lang="en-US"/>
        </a:p>
      </dgm:t>
    </dgm:pt>
    <dgm:pt modelId="{8B0331C3-CDE3-4EED-92DD-6AB3FB153090}" type="sibTrans" cxnId="{A03A2C41-F575-4A5F-A876-3EA1905BBD4D}">
      <dgm:prSet/>
      <dgm:spPr/>
      <dgm:t>
        <a:bodyPr/>
        <a:lstStyle/>
        <a:p>
          <a:endParaRPr lang="en-US"/>
        </a:p>
      </dgm:t>
    </dgm:pt>
    <dgm:pt modelId="{1B35A918-5FA4-4A40-B3EC-526FA63F379C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cap="none" normalizeH="0" baseline="0" smtClean="0">
              <a:ln/>
              <a:effectLst/>
              <a:latin typeface="+mn-lt"/>
              <a:cs typeface="Arial" panose="020B0604020202020204" pitchFamily="34" charset="0"/>
            </a:rPr>
            <a:t>Ketatanegaraan</a:t>
          </a:r>
          <a:endParaRPr kumimoji="0" lang="en-US" altLang="en-US" sz="14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gm:t>
    </dgm:pt>
    <dgm:pt modelId="{EF3184A0-5A00-4B5D-8556-84CACB361B40}" type="parTrans" cxnId="{9F4B8E5A-179A-4F81-8D75-8F543E19EC42}">
      <dgm:prSet/>
      <dgm:spPr/>
      <dgm:t>
        <a:bodyPr/>
        <a:lstStyle/>
        <a:p>
          <a:endParaRPr lang="en-US"/>
        </a:p>
      </dgm:t>
    </dgm:pt>
    <dgm:pt modelId="{62BE1884-4BFB-41AC-99BD-93D64A0BFC1A}" type="sibTrans" cxnId="{9F4B8E5A-179A-4F81-8D75-8F543E19EC42}">
      <dgm:prSet/>
      <dgm:spPr/>
      <dgm:t>
        <a:bodyPr/>
        <a:lstStyle/>
        <a:p>
          <a:endParaRPr lang="en-US"/>
        </a:p>
      </dgm:t>
    </dgm:pt>
    <dgm:pt modelId="{01B8FBA2-3560-43DA-9C21-9BE6C168D005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cap="none" normalizeH="0" baseline="0" smtClean="0">
              <a:ln/>
              <a:effectLst/>
              <a:latin typeface="+mn-lt"/>
              <a:cs typeface="Arial" panose="020B0604020202020204" pitchFamily="34" charset="0"/>
            </a:rPr>
            <a:t>Negara Islam</a:t>
          </a:r>
          <a:endParaRPr kumimoji="0" lang="en-US" altLang="en-US" sz="14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gm:t>
    </dgm:pt>
    <dgm:pt modelId="{536EFA50-890D-47D8-8C7B-97063225AEDA}" type="parTrans" cxnId="{206D1AE4-E742-4A67-AA8A-EF5591EBC595}">
      <dgm:prSet/>
      <dgm:spPr/>
      <dgm:t>
        <a:bodyPr/>
        <a:lstStyle/>
        <a:p>
          <a:endParaRPr lang="en-US"/>
        </a:p>
      </dgm:t>
    </dgm:pt>
    <dgm:pt modelId="{03816103-A500-41F0-9C3D-AB9E9B523B91}" type="sibTrans" cxnId="{206D1AE4-E742-4A67-AA8A-EF5591EBC595}">
      <dgm:prSet/>
      <dgm:spPr/>
      <dgm:t>
        <a:bodyPr/>
        <a:lstStyle/>
        <a:p>
          <a:endParaRPr lang="en-US"/>
        </a:p>
      </dgm:t>
    </dgm:pt>
    <dgm:pt modelId="{8EA9F03D-F6A7-4CF4-9CE8-74BF2E0B809A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cap="none" normalizeH="0" baseline="0" smtClean="0">
              <a:ln/>
              <a:effectLst/>
              <a:latin typeface="+mn-lt"/>
              <a:cs typeface="Arial" panose="020B0604020202020204" pitchFamily="34" charset="0"/>
            </a:rPr>
            <a:t>Politik</a:t>
          </a:r>
          <a:endParaRPr kumimoji="0" lang="en-US" altLang="en-US" sz="14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gm:t>
    </dgm:pt>
    <dgm:pt modelId="{4430504B-D25A-4596-85AF-30FCB53A977D}" type="parTrans" cxnId="{3A4E64BA-1922-4948-B310-920667404DE2}">
      <dgm:prSet/>
      <dgm:spPr/>
      <dgm:t>
        <a:bodyPr/>
        <a:lstStyle/>
        <a:p>
          <a:endParaRPr lang="en-US"/>
        </a:p>
      </dgm:t>
    </dgm:pt>
    <dgm:pt modelId="{86E5780F-C97F-4A71-B92A-8996E2031552}" type="sibTrans" cxnId="{3A4E64BA-1922-4948-B310-920667404DE2}">
      <dgm:prSet/>
      <dgm:spPr/>
      <dgm:t>
        <a:bodyPr/>
        <a:lstStyle/>
        <a:p>
          <a:endParaRPr lang="en-US"/>
        </a:p>
      </dgm:t>
    </dgm:pt>
    <dgm:pt modelId="{2232062B-BC0C-46C3-885F-6DD7C83C624C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Politik</a:t>
          </a:r>
          <a:r>
            <a:rPr kumimoji="0" lang="en-US" altLang="en-US" sz="1400" b="0" i="0" u="none" strike="noStrike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Islam</a:t>
          </a:r>
          <a:endParaRPr kumimoji="0" lang="en-US" altLang="en-US" sz="1400" b="0" i="0" u="none" strike="noStrike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gm:t>
    </dgm:pt>
    <dgm:pt modelId="{AFF0328C-9516-43DC-8AC1-1989CA86A8E6}" type="parTrans" cxnId="{3007EEDB-0632-40F1-9A04-72F1870F0983}">
      <dgm:prSet/>
      <dgm:spPr/>
      <dgm:t>
        <a:bodyPr/>
        <a:lstStyle/>
        <a:p>
          <a:endParaRPr lang="en-US"/>
        </a:p>
      </dgm:t>
    </dgm:pt>
    <dgm:pt modelId="{793976EB-0FC9-466F-8ABC-EA9D21701B7D}" type="sibTrans" cxnId="{3007EEDB-0632-40F1-9A04-72F1870F0983}">
      <dgm:prSet/>
      <dgm:spPr/>
      <dgm:t>
        <a:bodyPr/>
        <a:lstStyle/>
        <a:p>
          <a:endParaRPr lang="en-US"/>
        </a:p>
      </dgm:t>
    </dgm:pt>
    <dgm:pt modelId="{30A71EBC-2B1A-4217-9E8A-A5028A46EB20}" type="pres">
      <dgm:prSet presAssocID="{AA05A16D-15FD-4BB4-8910-7A856F2DDE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D5FEB10-B6A4-4356-BDB7-C486AB940EAD}" type="pres">
      <dgm:prSet presAssocID="{ABD09AAD-7489-4512-A243-6EE45C5A9C61}" presName="hierRoot1" presStyleCnt="0">
        <dgm:presLayoutVars>
          <dgm:hierBranch/>
        </dgm:presLayoutVars>
      </dgm:prSet>
      <dgm:spPr/>
    </dgm:pt>
    <dgm:pt modelId="{DB638699-9783-44B1-B067-2BE0A2BC8761}" type="pres">
      <dgm:prSet presAssocID="{ABD09AAD-7489-4512-A243-6EE45C5A9C61}" presName="rootComposite1" presStyleCnt="0"/>
      <dgm:spPr/>
    </dgm:pt>
    <dgm:pt modelId="{F0B9EC13-5AD2-467B-BDAD-14A0D01E2067}" type="pres">
      <dgm:prSet presAssocID="{ABD09AAD-7489-4512-A243-6EE45C5A9C6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1DAFFA-31F1-4841-A305-D9A451B18E2A}" type="pres">
      <dgm:prSet presAssocID="{ABD09AAD-7489-4512-A243-6EE45C5A9C6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DFDA242-32CA-49F5-824C-41F362952F16}" type="pres">
      <dgm:prSet presAssocID="{ABD09AAD-7489-4512-A243-6EE45C5A9C61}" presName="hierChild2" presStyleCnt="0"/>
      <dgm:spPr/>
    </dgm:pt>
    <dgm:pt modelId="{A8DDD0CE-8B32-4437-A00C-A74B37F057BD}" type="pres">
      <dgm:prSet presAssocID="{B6A951BF-A0CB-4C9E-96D3-0BC01BCD7CC9}" presName="Name35" presStyleLbl="parChTrans1D2" presStyleIdx="0" presStyleCnt="4"/>
      <dgm:spPr/>
      <dgm:t>
        <a:bodyPr/>
        <a:lstStyle/>
        <a:p>
          <a:endParaRPr lang="en-US"/>
        </a:p>
      </dgm:t>
    </dgm:pt>
    <dgm:pt modelId="{FB9758D1-AB2F-47BC-9929-A4FF21C6D3DC}" type="pres">
      <dgm:prSet presAssocID="{BEFDC8FF-F5EC-4F87-96D2-F6411D4C96A4}" presName="hierRoot2" presStyleCnt="0">
        <dgm:presLayoutVars>
          <dgm:hierBranch/>
        </dgm:presLayoutVars>
      </dgm:prSet>
      <dgm:spPr/>
    </dgm:pt>
    <dgm:pt modelId="{1146A541-A3F8-4D5D-91E5-D5120B4F5D9F}" type="pres">
      <dgm:prSet presAssocID="{BEFDC8FF-F5EC-4F87-96D2-F6411D4C96A4}" presName="rootComposite" presStyleCnt="0"/>
      <dgm:spPr/>
    </dgm:pt>
    <dgm:pt modelId="{5D0353A8-DC47-474A-8B34-BEE217D533A6}" type="pres">
      <dgm:prSet presAssocID="{BEFDC8FF-F5EC-4F87-96D2-F6411D4C96A4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3E772D-2280-4C24-8436-5D821D3B21A1}" type="pres">
      <dgm:prSet presAssocID="{BEFDC8FF-F5EC-4F87-96D2-F6411D4C96A4}" presName="rootConnector" presStyleLbl="node2" presStyleIdx="0" presStyleCnt="4"/>
      <dgm:spPr/>
      <dgm:t>
        <a:bodyPr/>
        <a:lstStyle/>
        <a:p>
          <a:endParaRPr lang="en-US"/>
        </a:p>
      </dgm:t>
    </dgm:pt>
    <dgm:pt modelId="{8B745E9C-47DF-4367-82BC-124BAEB59C70}" type="pres">
      <dgm:prSet presAssocID="{BEFDC8FF-F5EC-4F87-96D2-F6411D4C96A4}" presName="hierChild4" presStyleCnt="0"/>
      <dgm:spPr/>
    </dgm:pt>
    <dgm:pt modelId="{C9071F3A-E5FC-430F-A268-EF48403497EE}" type="pres">
      <dgm:prSet presAssocID="{BEFDC8FF-F5EC-4F87-96D2-F6411D4C96A4}" presName="hierChild5" presStyleCnt="0"/>
      <dgm:spPr/>
    </dgm:pt>
    <dgm:pt modelId="{09523F1B-9DBC-4030-BB75-1DD9382904AF}" type="pres">
      <dgm:prSet presAssocID="{01AC0851-6BDE-4C25-A5B7-590EB452BABB}" presName="Name35" presStyleLbl="parChTrans1D2" presStyleIdx="1" presStyleCnt="4"/>
      <dgm:spPr/>
      <dgm:t>
        <a:bodyPr/>
        <a:lstStyle/>
        <a:p>
          <a:endParaRPr lang="en-US"/>
        </a:p>
      </dgm:t>
    </dgm:pt>
    <dgm:pt modelId="{FE766439-551D-49AE-A055-AA8A038D3FED}" type="pres">
      <dgm:prSet presAssocID="{BEA2A559-9C56-439A-A2A1-2813D341E154}" presName="hierRoot2" presStyleCnt="0">
        <dgm:presLayoutVars>
          <dgm:hierBranch/>
        </dgm:presLayoutVars>
      </dgm:prSet>
      <dgm:spPr/>
    </dgm:pt>
    <dgm:pt modelId="{36216F28-3AD3-4DDC-9753-FCFE5A8D84ED}" type="pres">
      <dgm:prSet presAssocID="{BEA2A559-9C56-439A-A2A1-2813D341E154}" presName="rootComposite" presStyleCnt="0"/>
      <dgm:spPr/>
    </dgm:pt>
    <dgm:pt modelId="{7CA5569F-83D4-4FEA-8AEE-F5CD5A556D79}" type="pres">
      <dgm:prSet presAssocID="{BEA2A559-9C56-439A-A2A1-2813D341E154}" presName="rootText" presStyleLbl="node2" presStyleIdx="1" presStyleCnt="4" custScaleX="146533" custScaleY="1211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C26F99-E53F-45C8-94EC-D7DAE3F8A207}" type="pres">
      <dgm:prSet presAssocID="{BEA2A559-9C56-439A-A2A1-2813D341E154}" presName="rootConnector" presStyleLbl="node2" presStyleIdx="1" presStyleCnt="4"/>
      <dgm:spPr/>
      <dgm:t>
        <a:bodyPr/>
        <a:lstStyle/>
        <a:p>
          <a:endParaRPr lang="en-US"/>
        </a:p>
      </dgm:t>
    </dgm:pt>
    <dgm:pt modelId="{B65E1319-3002-4FAB-AB7B-E74C714A6836}" type="pres">
      <dgm:prSet presAssocID="{BEA2A559-9C56-439A-A2A1-2813D341E154}" presName="hierChild4" presStyleCnt="0"/>
      <dgm:spPr/>
    </dgm:pt>
    <dgm:pt modelId="{D894D8F4-A639-4FF6-8706-83FEED5A516B}" type="pres">
      <dgm:prSet presAssocID="{BEA2A559-9C56-439A-A2A1-2813D341E154}" presName="hierChild5" presStyleCnt="0"/>
      <dgm:spPr/>
    </dgm:pt>
    <dgm:pt modelId="{C1E67CBC-44D8-4A65-8D11-DE9372B503F8}" type="pres">
      <dgm:prSet presAssocID="{28B9342B-A59D-44B7-B41A-78EC721F39B1}" presName="Name35" presStyleLbl="parChTrans1D2" presStyleIdx="2" presStyleCnt="4"/>
      <dgm:spPr/>
      <dgm:t>
        <a:bodyPr/>
        <a:lstStyle/>
        <a:p>
          <a:endParaRPr lang="en-US"/>
        </a:p>
      </dgm:t>
    </dgm:pt>
    <dgm:pt modelId="{D31D6FD2-E1A5-4904-86A9-B47C7E2966D0}" type="pres">
      <dgm:prSet presAssocID="{EFCB21AD-D30F-4D34-94FC-99EA31B12ED3}" presName="hierRoot2" presStyleCnt="0">
        <dgm:presLayoutVars>
          <dgm:hierBranch/>
        </dgm:presLayoutVars>
      </dgm:prSet>
      <dgm:spPr/>
    </dgm:pt>
    <dgm:pt modelId="{50E8383B-4782-47A9-A35A-605D36ADEE50}" type="pres">
      <dgm:prSet presAssocID="{EFCB21AD-D30F-4D34-94FC-99EA31B12ED3}" presName="rootComposite" presStyleCnt="0"/>
      <dgm:spPr/>
    </dgm:pt>
    <dgm:pt modelId="{4491359E-1830-401A-BC2E-A9EC196F853A}" type="pres">
      <dgm:prSet presAssocID="{EFCB21AD-D30F-4D34-94FC-99EA31B12ED3}" presName="rootText" presStyleLbl="node2" presStyleIdx="2" presStyleCnt="4" custScaleX="150523" custScaleY="1297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E04AD6-CC4D-4E9E-A78A-81D9CDC06FFF}" type="pres">
      <dgm:prSet presAssocID="{EFCB21AD-D30F-4D34-94FC-99EA31B12ED3}" presName="rootConnector" presStyleLbl="node2" presStyleIdx="2" presStyleCnt="4"/>
      <dgm:spPr/>
      <dgm:t>
        <a:bodyPr/>
        <a:lstStyle/>
        <a:p>
          <a:endParaRPr lang="en-US"/>
        </a:p>
      </dgm:t>
    </dgm:pt>
    <dgm:pt modelId="{31DB39E8-81CB-4730-845D-7BEFEC3A7B5E}" type="pres">
      <dgm:prSet presAssocID="{EFCB21AD-D30F-4D34-94FC-99EA31B12ED3}" presName="hierChild4" presStyleCnt="0"/>
      <dgm:spPr/>
    </dgm:pt>
    <dgm:pt modelId="{031B8930-ADF9-4475-AEC6-E126D6CB7577}" type="pres">
      <dgm:prSet presAssocID="{EFCB21AD-D30F-4D34-94FC-99EA31B12ED3}" presName="hierChild5" presStyleCnt="0"/>
      <dgm:spPr/>
    </dgm:pt>
    <dgm:pt modelId="{63665AAE-AE38-45CD-90B1-9F7AF8841B9F}" type="pres">
      <dgm:prSet presAssocID="{2034C516-4D77-4224-9B88-8AAC523D5545}" presName="Name35" presStyleLbl="parChTrans1D2" presStyleIdx="3" presStyleCnt="4"/>
      <dgm:spPr/>
      <dgm:t>
        <a:bodyPr/>
        <a:lstStyle/>
        <a:p>
          <a:endParaRPr lang="en-US"/>
        </a:p>
      </dgm:t>
    </dgm:pt>
    <dgm:pt modelId="{C55E544F-ECF5-445E-94CD-1782F0B3DD46}" type="pres">
      <dgm:prSet presAssocID="{36E90B40-9154-4552-AE5B-E80A8CDCBEBC}" presName="hierRoot2" presStyleCnt="0">
        <dgm:presLayoutVars>
          <dgm:hierBranch/>
        </dgm:presLayoutVars>
      </dgm:prSet>
      <dgm:spPr/>
    </dgm:pt>
    <dgm:pt modelId="{A81A8A5C-EB6C-4B78-8630-9B9E98DF0E5E}" type="pres">
      <dgm:prSet presAssocID="{36E90B40-9154-4552-AE5B-E80A8CDCBEBC}" presName="rootComposite" presStyleCnt="0"/>
      <dgm:spPr/>
    </dgm:pt>
    <dgm:pt modelId="{A94C4658-56DD-499C-A74A-518B061B131B}" type="pres">
      <dgm:prSet presAssocID="{36E90B40-9154-4552-AE5B-E80A8CDCBEBC}" presName="rootText" presStyleLbl="node2" presStyleIdx="3" presStyleCnt="4" custScaleX="1149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73E1EE-1E7B-4821-9FA2-08EFA36BC8D0}" type="pres">
      <dgm:prSet presAssocID="{36E90B40-9154-4552-AE5B-E80A8CDCBEBC}" presName="rootConnector" presStyleLbl="node2" presStyleIdx="3" presStyleCnt="4"/>
      <dgm:spPr/>
      <dgm:t>
        <a:bodyPr/>
        <a:lstStyle/>
        <a:p>
          <a:endParaRPr lang="en-US"/>
        </a:p>
      </dgm:t>
    </dgm:pt>
    <dgm:pt modelId="{329F56C9-9458-423A-850A-A32A0465FBA8}" type="pres">
      <dgm:prSet presAssocID="{36E90B40-9154-4552-AE5B-E80A8CDCBEBC}" presName="hierChild4" presStyleCnt="0"/>
      <dgm:spPr/>
    </dgm:pt>
    <dgm:pt modelId="{7CEC4647-7F10-4D45-86E2-35E960EA008F}" type="pres">
      <dgm:prSet presAssocID="{84AC752E-501B-4194-87B1-58ADB8311AB1}" presName="Name35" presStyleLbl="parChTrans1D3" presStyleIdx="0" presStyleCnt="3"/>
      <dgm:spPr/>
      <dgm:t>
        <a:bodyPr/>
        <a:lstStyle/>
        <a:p>
          <a:endParaRPr lang="en-US"/>
        </a:p>
      </dgm:t>
    </dgm:pt>
    <dgm:pt modelId="{B101876B-D659-479D-B254-5DEB18E4930A}" type="pres">
      <dgm:prSet presAssocID="{DD642578-AD18-43B0-98B4-A8728D725441}" presName="hierRoot2" presStyleCnt="0">
        <dgm:presLayoutVars>
          <dgm:hierBranch val="r"/>
        </dgm:presLayoutVars>
      </dgm:prSet>
      <dgm:spPr/>
    </dgm:pt>
    <dgm:pt modelId="{B4B71AAB-614D-433D-8B43-1AE0D8EE6772}" type="pres">
      <dgm:prSet presAssocID="{DD642578-AD18-43B0-98B4-A8728D725441}" presName="rootComposite" presStyleCnt="0"/>
      <dgm:spPr/>
    </dgm:pt>
    <dgm:pt modelId="{6802C30E-40CA-4DB5-AFD0-797F7C47F912}" type="pres">
      <dgm:prSet presAssocID="{DD642578-AD18-43B0-98B4-A8728D725441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7D3032-A478-41AE-882C-4E4BE2AEE862}" type="pres">
      <dgm:prSet presAssocID="{DD642578-AD18-43B0-98B4-A8728D725441}" presName="rootConnector" presStyleLbl="node3" presStyleIdx="0" presStyleCnt="3"/>
      <dgm:spPr/>
      <dgm:t>
        <a:bodyPr/>
        <a:lstStyle/>
        <a:p>
          <a:endParaRPr lang="en-US"/>
        </a:p>
      </dgm:t>
    </dgm:pt>
    <dgm:pt modelId="{C12DCCB9-335A-4F69-A16A-E64696F418FB}" type="pres">
      <dgm:prSet presAssocID="{DD642578-AD18-43B0-98B4-A8728D725441}" presName="hierChild4" presStyleCnt="0"/>
      <dgm:spPr/>
    </dgm:pt>
    <dgm:pt modelId="{53042196-6C8C-41D2-9A11-9C4B0012C740}" type="pres">
      <dgm:prSet presAssocID="{90089B41-9E1B-43BA-9C6C-DD664DB366F6}" presName="Name50" presStyleLbl="parChTrans1D4" presStyleIdx="0" presStyleCnt="3"/>
      <dgm:spPr/>
      <dgm:t>
        <a:bodyPr/>
        <a:lstStyle/>
        <a:p>
          <a:endParaRPr lang="en-US"/>
        </a:p>
      </dgm:t>
    </dgm:pt>
    <dgm:pt modelId="{4FE99214-497A-4844-A434-21009ED60490}" type="pres">
      <dgm:prSet presAssocID="{45F5865E-05CF-45A8-ACDE-9E2AF1DB9615}" presName="hierRoot2" presStyleCnt="0">
        <dgm:presLayoutVars>
          <dgm:hierBranch val="r"/>
        </dgm:presLayoutVars>
      </dgm:prSet>
      <dgm:spPr/>
    </dgm:pt>
    <dgm:pt modelId="{0A9FC6B6-E0EE-4105-80B5-52D146730C62}" type="pres">
      <dgm:prSet presAssocID="{45F5865E-05CF-45A8-ACDE-9E2AF1DB9615}" presName="rootComposite" presStyleCnt="0"/>
      <dgm:spPr/>
    </dgm:pt>
    <dgm:pt modelId="{88F1E704-AE82-45C3-AF9B-039F0128E0A3}" type="pres">
      <dgm:prSet presAssocID="{45F5865E-05CF-45A8-ACDE-9E2AF1DB9615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208480-1CE2-4D18-965B-9C609816B5DB}" type="pres">
      <dgm:prSet presAssocID="{45F5865E-05CF-45A8-ACDE-9E2AF1DB9615}" presName="rootConnector" presStyleLbl="node4" presStyleIdx="0" presStyleCnt="3"/>
      <dgm:spPr/>
      <dgm:t>
        <a:bodyPr/>
        <a:lstStyle/>
        <a:p>
          <a:endParaRPr lang="en-US"/>
        </a:p>
      </dgm:t>
    </dgm:pt>
    <dgm:pt modelId="{E8D9FB8E-9B7C-45F1-A159-71898838D18D}" type="pres">
      <dgm:prSet presAssocID="{45F5865E-05CF-45A8-ACDE-9E2AF1DB9615}" presName="hierChild4" presStyleCnt="0"/>
      <dgm:spPr/>
    </dgm:pt>
    <dgm:pt modelId="{600A5B35-B48A-440E-89BF-A833357B697C}" type="pres">
      <dgm:prSet presAssocID="{45F5865E-05CF-45A8-ACDE-9E2AF1DB9615}" presName="hierChild5" presStyleCnt="0"/>
      <dgm:spPr/>
    </dgm:pt>
    <dgm:pt modelId="{DAC0FC51-8824-4A1D-B9E3-15E0C75882B6}" type="pres">
      <dgm:prSet presAssocID="{DD642578-AD18-43B0-98B4-A8728D725441}" presName="hierChild5" presStyleCnt="0"/>
      <dgm:spPr/>
    </dgm:pt>
    <dgm:pt modelId="{172E9CBC-F1B2-42CF-AD49-AD617BA59C75}" type="pres">
      <dgm:prSet presAssocID="{EF3184A0-5A00-4B5D-8556-84CACB361B40}" presName="Name35" presStyleLbl="parChTrans1D3" presStyleIdx="1" presStyleCnt="3"/>
      <dgm:spPr/>
      <dgm:t>
        <a:bodyPr/>
        <a:lstStyle/>
        <a:p>
          <a:endParaRPr lang="en-US"/>
        </a:p>
      </dgm:t>
    </dgm:pt>
    <dgm:pt modelId="{C1F65334-CCB5-4CEE-913E-589950E6AC84}" type="pres">
      <dgm:prSet presAssocID="{1B35A918-5FA4-4A40-B3EC-526FA63F379C}" presName="hierRoot2" presStyleCnt="0">
        <dgm:presLayoutVars>
          <dgm:hierBranch val="r"/>
        </dgm:presLayoutVars>
      </dgm:prSet>
      <dgm:spPr/>
    </dgm:pt>
    <dgm:pt modelId="{1CE5EE44-07C3-47DB-AE10-9F0E3F957746}" type="pres">
      <dgm:prSet presAssocID="{1B35A918-5FA4-4A40-B3EC-526FA63F379C}" presName="rootComposite" presStyleCnt="0"/>
      <dgm:spPr/>
    </dgm:pt>
    <dgm:pt modelId="{F787CDA2-14EA-4B23-8135-D18AC68EF5BC}" type="pres">
      <dgm:prSet presAssocID="{1B35A918-5FA4-4A40-B3EC-526FA63F379C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255946-8C4C-4344-ABBD-55E20DEA21D7}" type="pres">
      <dgm:prSet presAssocID="{1B35A918-5FA4-4A40-B3EC-526FA63F379C}" presName="rootConnector" presStyleLbl="node3" presStyleIdx="1" presStyleCnt="3"/>
      <dgm:spPr/>
      <dgm:t>
        <a:bodyPr/>
        <a:lstStyle/>
        <a:p>
          <a:endParaRPr lang="en-US"/>
        </a:p>
      </dgm:t>
    </dgm:pt>
    <dgm:pt modelId="{D9933964-F40D-4A79-B2AD-F889DF7E6984}" type="pres">
      <dgm:prSet presAssocID="{1B35A918-5FA4-4A40-B3EC-526FA63F379C}" presName="hierChild4" presStyleCnt="0"/>
      <dgm:spPr/>
    </dgm:pt>
    <dgm:pt modelId="{D4CFB575-78CC-490C-801D-BC12E197AEF4}" type="pres">
      <dgm:prSet presAssocID="{536EFA50-890D-47D8-8C7B-97063225AEDA}" presName="Name50" presStyleLbl="parChTrans1D4" presStyleIdx="1" presStyleCnt="3"/>
      <dgm:spPr/>
      <dgm:t>
        <a:bodyPr/>
        <a:lstStyle/>
        <a:p>
          <a:endParaRPr lang="en-US"/>
        </a:p>
      </dgm:t>
    </dgm:pt>
    <dgm:pt modelId="{601F6A9C-94EF-43AE-BAA7-BD1F0B9E85ED}" type="pres">
      <dgm:prSet presAssocID="{01B8FBA2-3560-43DA-9C21-9BE6C168D005}" presName="hierRoot2" presStyleCnt="0">
        <dgm:presLayoutVars>
          <dgm:hierBranch val="r"/>
        </dgm:presLayoutVars>
      </dgm:prSet>
      <dgm:spPr/>
    </dgm:pt>
    <dgm:pt modelId="{158EBDC6-DD42-47AA-829A-5CD44EB12076}" type="pres">
      <dgm:prSet presAssocID="{01B8FBA2-3560-43DA-9C21-9BE6C168D005}" presName="rootComposite" presStyleCnt="0"/>
      <dgm:spPr/>
    </dgm:pt>
    <dgm:pt modelId="{4C2C8877-40BF-4F93-9A38-B7B62B7F177D}" type="pres">
      <dgm:prSet presAssocID="{01B8FBA2-3560-43DA-9C21-9BE6C168D005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DAFCA1-51D3-4553-B8FC-25A24678F771}" type="pres">
      <dgm:prSet presAssocID="{01B8FBA2-3560-43DA-9C21-9BE6C168D005}" presName="rootConnector" presStyleLbl="node4" presStyleIdx="1" presStyleCnt="3"/>
      <dgm:spPr/>
      <dgm:t>
        <a:bodyPr/>
        <a:lstStyle/>
        <a:p>
          <a:endParaRPr lang="en-US"/>
        </a:p>
      </dgm:t>
    </dgm:pt>
    <dgm:pt modelId="{E4510881-73EF-4A51-BF3C-5CDF303E1B1C}" type="pres">
      <dgm:prSet presAssocID="{01B8FBA2-3560-43DA-9C21-9BE6C168D005}" presName="hierChild4" presStyleCnt="0"/>
      <dgm:spPr/>
    </dgm:pt>
    <dgm:pt modelId="{AF71E8BA-0D5A-4CD1-9F6E-C23CC056C335}" type="pres">
      <dgm:prSet presAssocID="{01B8FBA2-3560-43DA-9C21-9BE6C168D005}" presName="hierChild5" presStyleCnt="0"/>
      <dgm:spPr/>
    </dgm:pt>
    <dgm:pt modelId="{3AB69FE4-E3C3-491C-B97B-348DFBCEF367}" type="pres">
      <dgm:prSet presAssocID="{1B35A918-5FA4-4A40-B3EC-526FA63F379C}" presName="hierChild5" presStyleCnt="0"/>
      <dgm:spPr/>
    </dgm:pt>
    <dgm:pt modelId="{D581BF13-1366-42A2-B968-72D00ABDABC2}" type="pres">
      <dgm:prSet presAssocID="{4430504B-D25A-4596-85AF-30FCB53A977D}" presName="Name35" presStyleLbl="parChTrans1D3" presStyleIdx="2" presStyleCnt="3"/>
      <dgm:spPr/>
      <dgm:t>
        <a:bodyPr/>
        <a:lstStyle/>
        <a:p>
          <a:endParaRPr lang="en-US"/>
        </a:p>
      </dgm:t>
    </dgm:pt>
    <dgm:pt modelId="{C43806E0-E242-4A90-9E6C-ED145C261ED1}" type="pres">
      <dgm:prSet presAssocID="{8EA9F03D-F6A7-4CF4-9CE8-74BF2E0B809A}" presName="hierRoot2" presStyleCnt="0">
        <dgm:presLayoutVars>
          <dgm:hierBranch val="r"/>
        </dgm:presLayoutVars>
      </dgm:prSet>
      <dgm:spPr/>
    </dgm:pt>
    <dgm:pt modelId="{D0975589-2BEF-458E-AFAD-CF52AEE95D9C}" type="pres">
      <dgm:prSet presAssocID="{8EA9F03D-F6A7-4CF4-9CE8-74BF2E0B809A}" presName="rootComposite" presStyleCnt="0"/>
      <dgm:spPr/>
    </dgm:pt>
    <dgm:pt modelId="{DE17546D-92B8-4B44-894A-55498740E0A1}" type="pres">
      <dgm:prSet presAssocID="{8EA9F03D-F6A7-4CF4-9CE8-74BF2E0B809A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76B064-0E8C-410C-9EE2-6E884A1655FE}" type="pres">
      <dgm:prSet presAssocID="{8EA9F03D-F6A7-4CF4-9CE8-74BF2E0B809A}" presName="rootConnector" presStyleLbl="node3" presStyleIdx="2" presStyleCnt="3"/>
      <dgm:spPr/>
      <dgm:t>
        <a:bodyPr/>
        <a:lstStyle/>
        <a:p>
          <a:endParaRPr lang="en-US"/>
        </a:p>
      </dgm:t>
    </dgm:pt>
    <dgm:pt modelId="{A3F34D7A-A3AF-4009-A058-8F024BDF85A3}" type="pres">
      <dgm:prSet presAssocID="{8EA9F03D-F6A7-4CF4-9CE8-74BF2E0B809A}" presName="hierChild4" presStyleCnt="0"/>
      <dgm:spPr/>
    </dgm:pt>
    <dgm:pt modelId="{0647CE75-B9A1-4888-A3DF-316C66ABDE8E}" type="pres">
      <dgm:prSet presAssocID="{AFF0328C-9516-43DC-8AC1-1989CA86A8E6}" presName="Name50" presStyleLbl="parChTrans1D4" presStyleIdx="2" presStyleCnt="3"/>
      <dgm:spPr/>
      <dgm:t>
        <a:bodyPr/>
        <a:lstStyle/>
        <a:p>
          <a:endParaRPr lang="en-US"/>
        </a:p>
      </dgm:t>
    </dgm:pt>
    <dgm:pt modelId="{F0BE117F-6283-472F-9672-BFA395C2D727}" type="pres">
      <dgm:prSet presAssocID="{2232062B-BC0C-46C3-885F-6DD7C83C624C}" presName="hierRoot2" presStyleCnt="0">
        <dgm:presLayoutVars>
          <dgm:hierBranch val="r"/>
        </dgm:presLayoutVars>
      </dgm:prSet>
      <dgm:spPr/>
    </dgm:pt>
    <dgm:pt modelId="{6EF56FC6-6268-4EC3-B40F-604B55A57E66}" type="pres">
      <dgm:prSet presAssocID="{2232062B-BC0C-46C3-885F-6DD7C83C624C}" presName="rootComposite" presStyleCnt="0"/>
      <dgm:spPr/>
    </dgm:pt>
    <dgm:pt modelId="{7A277C32-0050-41D2-84D1-41ED0C32C167}" type="pres">
      <dgm:prSet presAssocID="{2232062B-BC0C-46C3-885F-6DD7C83C624C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6BF36F-EE84-457C-A6CC-66ED7E02B437}" type="pres">
      <dgm:prSet presAssocID="{2232062B-BC0C-46C3-885F-6DD7C83C624C}" presName="rootConnector" presStyleLbl="node4" presStyleIdx="2" presStyleCnt="3"/>
      <dgm:spPr/>
      <dgm:t>
        <a:bodyPr/>
        <a:lstStyle/>
        <a:p>
          <a:endParaRPr lang="en-US"/>
        </a:p>
      </dgm:t>
    </dgm:pt>
    <dgm:pt modelId="{DDF5D6D2-7181-41CF-AE0B-8297FBB87140}" type="pres">
      <dgm:prSet presAssocID="{2232062B-BC0C-46C3-885F-6DD7C83C624C}" presName="hierChild4" presStyleCnt="0"/>
      <dgm:spPr/>
    </dgm:pt>
    <dgm:pt modelId="{EE016E1B-8013-4EE8-A117-CC394C257E46}" type="pres">
      <dgm:prSet presAssocID="{2232062B-BC0C-46C3-885F-6DD7C83C624C}" presName="hierChild5" presStyleCnt="0"/>
      <dgm:spPr/>
    </dgm:pt>
    <dgm:pt modelId="{6F70BA3D-C7A9-4067-B01B-0F5C3B47EEF9}" type="pres">
      <dgm:prSet presAssocID="{8EA9F03D-F6A7-4CF4-9CE8-74BF2E0B809A}" presName="hierChild5" presStyleCnt="0"/>
      <dgm:spPr/>
    </dgm:pt>
    <dgm:pt modelId="{C13AEA1A-29D2-43D8-AEDE-1D8FAB2B03F1}" type="pres">
      <dgm:prSet presAssocID="{36E90B40-9154-4552-AE5B-E80A8CDCBEBC}" presName="hierChild5" presStyleCnt="0"/>
      <dgm:spPr/>
    </dgm:pt>
    <dgm:pt modelId="{3D80294D-0D49-49C9-B466-041E15170454}" type="pres">
      <dgm:prSet presAssocID="{ABD09AAD-7489-4512-A243-6EE45C5A9C61}" presName="hierChild3" presStyleCnt="0"/>
      <dgm:spPr/>
    </dgm:pt>
  </dgm:ptLst>
  <dgm:cxnLst>
    <dgm:cxn modelId="{6991C2DA-35B0-44FD-AB1C-3064DA3F938A}" type="presOf" srcId="{1B35A918-5FA4-4A40-B3EC-526FA63F379C}" destId="{F787CDA2-14EA-4B23-8135-D18AC68EF5BC}" srcOrd="0" destOrd="0" presId="urn:microsoft.com/office/officeart/2005/8/layout/orgChart1"/>
    <dgm:cxn modelId="{723C3C6C-A1E5-4518-B415-2ABDD3B79A8D}" srcId="{36E90B40-9154-4552-AE5B-E80A8CDCBEBC}" destId="{DD642578-AD18-43B0-98B4-A8728D725441}" srcOrd="0" destOrd="0" parTransId="{84AC752E-501B-4194-87B1-58ADB8311AB1}" sibTransId="{5C0820AA-0D2E-485D-8A0A-4EAFB4777471}"/>
    <dgm:cxn modelId="{DDC19AE1-E449-47BF-B4C7-702E960DC206}" srcId="{ABD09AAD-7489-4512-A243-6EE45C5A9C61}" destId="{EFCB21AD-D30F-4D34-94FC-99EA31B12ED3}" srcOrd="2" destOrd="0" parTransId="{28B9342B-A59D-44B7-B41A-78EC721F39B1}" sibTransId="{A3C11118-3DF9-451E-8B05-69FB1AECB180}"/>
    <dgm:cxn modelId="{F3F40E68-A25A-44EB-A51C-8FD7AFF8E547}" type="presOf" srcId="{BEA2A559-9C56-439A-A2A1-2813D341E154}" destId="{7CA5569F-83D4-4FEA-8AEE-F5CD5A556D79}" srcOrd="0" destOrd="0" presId="urn:microsoft.com/office/officeart/2005/8/layout/orgChart1"/>
    <dgm:cxn modelId="{28052C46-C18B-49A9-9868-F050043BA1E5}" type="presOf" srcId="{2034C516-4D77-4224-9B88-8AAC523D5545}" destId="{63665AAE-AE38-45CD-90B1-9F7AF8841B9F}" srcOrd="0" destOrd="0" presId="urn:microsoft.com/office/officeart/2005/8/layout/orgChart1"/>
    <dgm:cxn modelId="{CF306BAB-F29D-492A-902B-838B87847D4B}" type="presOf" srcId="{90089B41-9E1B-43BA-9C6C-DD664DB366F6}" destId="{53042196-6C8C-41D2-9A11-9C4B0012C740}" srcOrd="0" destOrd="0" presId="urn:microsoft.com/office/officeart/2005/8/layout/orgChart1"/>
    <dgm:cxn modelId="{492D40D6-7664-49AE-98E0-20A83B36A87D}" type="presOf" srcId="{AFF0328C-9516-43DC-8AC1-1989CA86A8E6}" destId="{0647CE75-B9A1-4888-A3DF-316C66ABDE8E}" srcOrd="0" destOrd="0" presId="urn:microsoft.com/office/officeart/2005/8/layout/orgChart1"/>
    <dgm:cxn modelId="{6BBE7A3E-0747-4398-A458-D55A65102589}" srcId="{AA05A16D-15FD-4BB4-8910-7A856F2DDE87}" destId="{ABD09AAD-7489-4512-A243-6EE45C5A9C61}" srcOrd="0" destOrd="0" parTransId="{FE070567-54F0-4CBA-976E-0B48E6BDD4C1}" sibTransId="{EA64AA3C-172E-4CCB-B56B-78ACD4792335}"/>
    <dgm:cxn modelId="{0B623CC1-E295-470B-9428-033E4A73D643}" srcId="{ABD09AAD-7489-4512-A243-6EE45C5A9C61}" destId="{BEA2A559-9C56-439A-A2A1-2813D341E154}" srcOrd="1" destOrd="0" parTransId="{01AC0851-6BDE-4C25-A5B7-590EB452BABB}" sibTransId="{2CAD2CEE-BE7C-490F-A625-FD10F34A55DC}"/>
    <dgm:cxn modelId="{20509946-2207-4F45-99E6-B38C3ACBB521}" type="presOf" srcId="{36E90B40-9154-4552-AE5B-E80A8CDCBEBC}" destId="{A94C4658-56DD-499C-A74A-518B061B131B}" srcOrd="0" destOrd="0" presId="urn:microsoft.com/office/officeart/2005/8/layout/orgChart1"/>
    <dgm:cxn modelId="{0A154F81-847E-4F18-91B9-01D6BD606D90}" type="presOf" srcId="{1B35A918-5FA4-4A40-B3EC-526FA63F379C}" destId="{3F255946-8C4C-4344-ABBD-55E20DEA21D7}" srcOrd="1" destOrd="0" presId="urn:microsoft.com/office/officeart/2005/8/layout/orgChart1"/>
    <dgm:cxn modelId="{607C8273-8188-48A1-A902-BFDAFAAE7048}" type="presOf" srcId="{8EA9F03D-F6A7-4CF4-9CE8-74BF2E0B809A}" destId="{0F76B064-0E8C-410C-9EE2-6E884A1655FE}" srcOrd="1" destOrd="0" presId="urn:microsoft.com/office/officeart/2005/8/layout/orgChart1"/>
    <dgm:cxn modelId="{C67DCED8-54C4-4AD7-9C63-BC984C564747}" type="presOf" srcId="{EFCB21AD-D30F-4D34-94FC-99EA31B12ED3}" destId="{DBE04AD6-CC4D-4E9E-A78A-81D9CDC06FFF}" srcOrd="1" destOrd="0" presId="urn:microsoft.com/office/officeart/2005/8/layout/orgChart1"/>
    <dgm:cxn modelId="{EF9821F9-9810-49F5-9C76-E7495C7BDF0D}" type="presOf" srcId="{DD642578-AD18-43B0-98B4-A8728D725441}" destId="{6802C30E-40CA-4DB5-AFD0-797F7C47F912}" srcOrd="0" destOrd="0" presId="urn:microsoft.com/office/officeart/2005/8/layout/orgChart1"/>
    <dgm:cxn modelId="{FD4A7555-805A-44D4-8DD9-C52E8126F39E}" type="presOf" srcId="{EFCB21AD-D30F-4D34-94FC-99EA31B12ED3}" destId="{4491359E-1830-401A-BC2E-A9EC196F853A}" srcOrd="0" destOrd="0" presId="urn:microsoft.com/office/officeart/2005/8/layout/orgChart1"/>
    <dgm:cxn modelId="{825C8C0F-2350-42B9-90EF-CC4E9F3068D2}" type="presOf" srcId="{4430504B-D25A-4596-85AF-30FCB53A977D}" destId="{D581BF13-1366-42A2-B968-72D00ABDABC2}" srcOrd="0" destOrd="0" presId="urn:microsoft.com/office/officeart/2005/8/layout/orgChart1"/>
    <dgm:cxn modelId="{693CB903-0C68-4752-8AC9-2A26F0637C58}" type="presOf" srcId="{01AC0851-6BDE-4C25-A5B7-590EB452BABB}" destId="{09523F1B-9DBC-4030-BB75-1DD9382904AF}" srcOrd="0" destOrd="0" presId="urn:microsoft.com/office/officeart/2005/8/layout/orgChart1"/>
    <dgm:cxn modelId="{9F4B8E5A-179A-4F81-8D75-8F543E19EC42}" srcId="{36E90B40-9154-4552-AE5B-E80A8CDCBEBC}" destId="{1B35A918-5FA4-4A40-B3EC-526FA63F379C}" srcOrd="1" destOrd="0" parTransId="{EF3184A0-5A00-4B5D-8556-84CACB361B40}" sibTransId="{62BE1884-4BFB-41AC-99BD-93D64A0BFC1A}"/>
    <dgm:cxn modelId="{B954FE7E-024D-4EFA-BE9F-07CD0824E559}" type="presOf" srcId="{45F5865E-05CF-45A8-ACDE-9E2AF1DB9615}" destId="{88F1E704-AE82-45C3-AF9B-039F0128E0A3}" srcOrd="0" destOrd="0" presId="urn:microsoft.com/office/officeart/2005/8/layout/orgChart1"/>
    <dgm:cxn modelId="{C864381E-1B88-4377-A0F8-294DEEBBB2EF}" type="presOf" srcId="{28B9342B-A59D-44B7-B41A-78EC721F39B1}" destId="{C1E67CBC-44D8-4A65-8D11-DE9372B503F8}" srcOrd="0" destOrd="0" presId="urn:microsoft.com/office/officeart/2005/8/layout/orgChart1"/>
    <dgm:cxn modelId="{3A7AABEB-CD06-4E6A-B483-37211CBFB4F2}" type="presOf" srcId="{AA05A16D-15FD-4BB4-8910-7A856F2DDE87}" destId="{30A71EBC-2B1A-4217-9E8A-A5028A46EB20}" srcOrd="0" destOrd="0" presId="urn:microsoft.com/office/officeart/2005/8/layout/orgChart1"/>
    <dgm:cxn modelId="{15D14A5A-FD57-42A6-A5E5-BCE2FCC39478}" type="presOf" srcId="{BEFDC8FF-F5EC-4F87-96D2-F6411D4C96A4}" destId="{EE3E772D-2280-4C24-8436-5D821D3B21A1}" srcOrd="1" destOrd="0" presId="urn:microsoft.com/office/officeart/2005/8/layout/orgChart1"/>
    <dgm:cxn modelId="{3007EEDB-0632-40F1-9A04-72F1870F0983}" srcId="{8EA9F03D-F6A7-4CF4-9CE8-74BF2E0B809A}" destId="{2232062B-BC0C-46C3-885F-6DD7C83C624C}" srcOrd="0" destOrd="0" parTransId="{AFF0328C-9516-43DC-8AC1-1989CA86A8E6}" sibTransId="{793976EB-0FC9-466F-8ABC-EA9D21701B7D}"/>
    <dgm:cxn modelId="{D66D7B66-11D3-4FA5-BDD8-6E3BC2C4C6E7}" type="presOf" srcId="{BEFDC8FF-F5EC-4F87-96D2-F6411D4C96A4}" destId="{5D0353A8-DC47-474A-8B34-BEE217D533A6}" srcOrd="0" destOrd="0" presId="urn:microsoft.com/office/officeart/2005/8/layout/orgChart1"/>
    <dgm:cxn modelId="{206D1AE4-E742-4A67-AA8A-EF5591EBC595}" srcId="{1B35A918-5FA4-4A40-B3EC-526FA63F379C}" destId="{01B8FBA2-3560-43DA-9C21-9BE6C168D005}" srcOrd="0" destOrd="0" parTransId="{536EFA50-890D-47D8-8C7B-97063225AEDA}" sibTransId="{03816103-A500-41F0-9C3D-AB9E9B523B91}"/>
    <dgm:cxn modelId="{7DFA1A17-F7F4-4C38-921D-ACF4C0131886}" type="presOf" srcId="{45F5865E-05CF-45A8-ACDE-9E2AF1DB9615}" destId="{E5208480-1CE2-4D18-965B-9C609816B5DB}" srcOrd="1" destOrd="0" presId="urn:microsoft.com/office/officeart/2005/8/layout/orgChart1"/>
    <dgm:cxn modelId="{8E268FE6-6CDB-4F28-A871-3785AAC8820E}" type="presOf" srcId="{DD642578-AD18-43B0-98B4-A8728D725441}" destId="{FA7D3032-A478-41AE-882C-4E4BE2AEE862}" srcOrd="1" destOrd="0" presId="urn:microsoft.com/office/officeart/2005/8/layout/orgChart1"/>
    <dgm:cxn modelId="{5ED9AA9D-FF30-40E4-B093-CD0EDD1D7ADE}" type="presOf" srcId="{84AC752E-501B-4194-87B1-58ADB8311AB1}" destId="{7CEC4647-7F10-4D45-86E2-35E960EA008F}" srcOrd="0" destOrd="0" presId="urn:microsoft.com/office/officeart/2005/8/layout/orgChart1"/>
    <dgm:cxn modelId="{DC7AB2DA-0357-4230-B0DD-322496B996DC}" type="presOf" srcId="{ABD09AAD-7489-4512-A243-6EE45C5A9C61}" destId="{411DAFFA-31F1-4841-A305-D9A451B18E2A}" srcOrd="1" destOrd="0" presId="urn:microsoft.com/office/officeart/2005/8/layout/orgChart1"/>
    <dgm:cxn modelId="{804D27D9-C04D-4756-B44D-E6F66B66721F}" type="presOf" srcId="{BEA2A559-9C56-439A-A2A1-2813D341E154}" destId="{BDC26F99-E53F-45C8-94EC-D7DAE3F8A207}" srcOrd="1" destOrd="0" presId="urn:microsoft.com/office/officeart/2005/8/layout/orgChart1"/>
    <dgm:cxn modelId="{DC5FC008-86C1-4065-9062-AC866A9B396C}" srcId="{ABD09AAD-7489-4512-A243-6EE45C5A9C61}" destId="{36E90B40-9154-4552-AE5B-E80A8CDCBEBC}" srcOrd="3" destOrd="0" parTransId="{2034C516-4D77-4224-9B88-8AAC523D5545}" sibTransId="{0621C548-932D-4CC3-825B-093B5304807E}"/>
    <dgm:cxn modelId="{7E44A695-7725-40E9-8AFE-28B1ED2EFB0B}" type="presOf" srcId="{EF3184A0-5A00-4B5D-8556-84CACB361B40}" destId="{172E9CBC-F1B2-42CF-AD49-AD617BA59C75}" srcOrd="0" destOrd="0" presId="urn:microsoft.com/office/officeart/2005/8/layout/orgChart1"/>
    <dgm:cxn modelId="{F073200C-06A7-4D67-B087-04549278BEDF}" type="presOf" srcId="{36E90B40-9154-4552-AE5B-E80A8CDCBEBC}" destId="{FF73E1EE-1E7B-4821-9FA2-08EFA36BC8D0}" srcOrd="1" destOrd="0" presId="urn:microsoft.com/office/officeart/2005/8/layout/orgChart1"/>
    <dgm:cxn modelId="{5B7F0309-EBBF-49E9-B7C4-3D72C1212253}" type="presOf" srcId="{ABD09AAD-7489-4512-A243-6EE45C5A9C61}" destId="{F0B9EC13-5AD2-467B-BDAD-14A0D01E2067}" srcOrd="0" destOrd="0" presId="urn:microsoft.com/office/officeart/2005/8/layout/orgChart1"/>
    <dgm:cxn modelId="{8FCFC43B-927B-45F8-AA6B-794AF002030C}" type="presOf" srcId="{B6A951BF-A0CB-4C9E-96D3-0BC01BCD7CC9}" destId="{A8DDD0CE-8B32-4437-A00C-A74B37F057BD}" srcOrd="0" destOrd="0" presId="urn:microsoft.com/office/officeart/2005/8/layout/orgChart1"/>
    <dgm:cxn modelId="{5C243CEF-15BF-4B16-BC8A-71F666D3CF9E}" srcId="{ABD09AAD-7489-4512-A243-6EE45C5A9C61}" destId="{BEFDC8FF-F5EC-4F87-96D2-F6411D4C96A4}" srcOrd="0" destOrd="0" parTransId="{B6A951BF-A0CB-4C9E-96D3-0BC01BCD7CC9}" sibTransId="{DF45FB5A-8D18-4B99-ACAB-F5485ECD0B3D}"/>
    <dgm:cxn modelId="{2666A939-8457-4631-B839-3CEEA562EDC4}" type="presOf" srcId="{8EA9F03D-F6A7-4CF4-9CE8-74BF2E0B809A}" destId="{DE17546D-92B8-4B44-894A-55498740E0A1}" srcOrd="0" destOrd="0" presId="urn:microsoft.com/office/officeart/2005/8/layout/orgChart1"/>
    <dgm:cxn modelId="{5751F7FF-F94A-4F84-8894-1EF8A2450529}" type="presOf" srcId="{01B8FBA2-3560-43DA-9C21-9BE6C168D005}" destId="{4C2C8877-40BF-4F93-9A38-B7B62B7F177D}" srcOrd="0" destOrd="0" presId="urn:microsoft.com/office/officeart/2005/8/layout/orgChart1"/>
    <dgm:cxn modelId="{870A7670-8E2F-4819-8069-C88D4E1C3F67}" type="presOf" srcId="{2232062B-BC0C-46C3-885F-6DD7C83C624C}" destId="{7A277C32-0050-41D2-84D1-41ED0C32C167}" srcOrd="0" destOrd="0" presId="urn:microsoft.com/office/officeart/2005/8/layout/orgChart1"/>
    <dgm:cxn modelId="{3A4E64BA-1922-4948-B310-920667404DE2}" srcId="{36E90B40-9154-4552-AE5B-E80A8CDCBEBC}" destId="{8EA9F03D-F6A7-4CF4-9CE8-74BF2E0B809A}" srcOrd="2" destOrd="0" parTransId="{4430504B-D25A-4596-85AF-30FCB53A977D}" sibTransId="{86E5780F-C97F-4A71-B92A-8996E2031552}"/>
    <dgm:cxn modelId="{44C6807E-C226-45CC-AC84-4DCAA25C0E32}" type="presOf" srcId="{2232062B-BC0C-46C3-885F-6DD7C83C624C}" destId="{526BF36F-EE84-457C-A6CC-66ED7E02B437}" srcOrd="1" destOrd="0" presId="urn:microsoft.com/office/officeart/2005/8/layout/orgChart1"/>
    <dgm:cxn modelId="{A03A2C41-F575-4A5F-A876-3EA1905BBD4D}" srcId="{DD642578-AD18-43B0-98B4-A8728D725441}" destId="{45F5865E-05CF-45A8-ACDE-9E2AF1DB9615}" srcOrd="0" destOrd="0" parTransId="{90089B41-9E1B-43BA-9C6C-DD664DB366F6}" sibTransId="{8B0331C3-CDE3-4EED-92DD-6AB3FB153090}"/>
    <dgm:cxn modelId="{85F19AF4-DB65-4714-B5CC-6E8F41350CF5}" type="presOf" srcId="{536EFA50-890D-47D8-8C7B-97063225AEDA}" destId="{D4CFB575-78CC-490C-801D-BC12E197AEF4}" srcOrd="0" destOrd="0" presId="urn:microsoft.com/office/officeart/2005/8/layout/orgChart1"/>
    <dgm:cxn modelId="{BFBA8453-075A-4E03-A289-5C667E5310C4}" type="presOf" srcId="{01B8FBA2-3560-43DA-9C21-9BE6C168D005}" destId="{D3DAFCA1-51D3-4553-B8FC-25A24678F771}" srcOrd="1" destOrd="0" presId="urn:microsoft.com/office/officeart/2005/8/layout/orgChart1"/>
    <dgm:cxn modelId="{ADE5BED8-A3AB-4984-8386-428DBF6F800D}" type="presParOf" srcId="{30A71EBC-2B1A-4217-9E8A-A5028A46EB20}" destId="{8D5FEB10-B6A4-4356-BDB7-C486AB940EAD}" srcOrd="0" destOrd="0" presId="urn:microsoft.com/office/officeart/2005/8/layout/orgChart1"/>
    <dgm:cxn modelId="{C9BB5064-6798-48CA-AE12-4960FC7CA5DC}" type="presParOf" srcId="{8D5FEB10-B6A4-4356-BDB7-C486AB940EAD}" destId="{DB638699-9783-44B1-B067-2BE0A2BC8761}" srcOrd="0" destOrd="0" presId="urn:microsoft.com/office/officeart/2005/8/layout/orgChart1"/>
    <dgm:cxn modelId="{CC5F28EB-A338-48FA-8636-D7BE09B97514}" type="presParOf" srcId="{DB638699-9783-44B1-B067-2BE0A2BC8761}" destId="{F0B9EC13-5AD2-467B-BDAD-14A0D01E2067}" srcOrd="0" destOrd="0" presId="urn:microsoft.com/office/officeart/2005/8/layout/orgChart1"/>
    <dgm:cxn modelId="{6A50B62B-7EE7-43B4-82D1-ABA892E576CE}" type="presParOf" srcId="{DB638699-9783-44B1-B067-2BE0A2BC8761}" destId="{411DAFFA-31F1-4841-A305-D9A451B18E2A}" srcOrd="1" destOrd="0" presId="urn:microsoft.com/office/officeart/2005/8/layout/orgChart1"/>
    <dgm:cxn modelId="{64ECB4E6-1C50-4D1B-93D4-8E35D442A1A6}" type="presParOf" srcId="{8D5FEB10-B6A4-4356-BDB7-C486AB940EAD}" destId="{BDFDA242-32CA-49F5-824C-41F362952F16}" srcOrd="1" destOrd="0" presId="urn:microsoft.com/office/officeart/2005/8/layout/orgChart1"/>
    <dgm:cxn modelId="{1616FD17-1270-41C8-9C72-E41130347646}" type="presParOf" srcId="{BDFDA242-32CA-49F5-824C-41F362952F16}" destId="{A8DDD0CE-8B32-4437-A00C-A74B37F057BD}" srcOrd="0" destOrd="0" presId="urn:microsoft.com/office/officeart/2005/8/layout/orgChart1"/>
    <dgm:cxn modelId="{8C804C04-7364-4D56-AD8C-C564C413D2BD}" type="presParOf" srcId="{BDFDA242-32CA-49F5-824C-41F362952F16}" destId="{FB9758D1-AB2F-47BC-9929-A4FF21C6D3DC}" srcOrd="1" destOrd="0" presId="urn:microsoft.com/office/officeart/2005/8/layout/orgChart1"/>
    <dgm:cxn modelId="{76103368-3547-42B8-BD3C-C16A819DADD4}" type="presParOf" srcId="{FB9758D1-AB2F-47BC-9929-A4FF21C6D3DC}" destId="{1146A541-A3F8-4D5D-91E5-D5120B4F5D9F}" srcOrd="0" destOrd="0" presId="urn:microsoft.com/office/officeart/2005/8/layout/orgChart1"/>
    <dgm:cxn modelId="{F5B35226-C6AC-4530-B733-D83598C99A96}" type="presParOf" srcId="{1146A541-A3F8-4D5D-91E5-D5120B4F5D9F}" destId="{5D0353A8-DC47-474A-8B34-BEE217D533A6}" srcOrd="0" destOrd="0" presId="urn:microsoft.com/office/officeart/2005/8/layout/orgChart1"/>
    <dgm:cxn modelId="{0BB4ABBF-7EFF-4C85-847E-0CC56DAA2F6C}" type="presParOf" srcId="{1146A541-A3F8-4D5D-91E5-D5120B4F5D9F}" destId="{EE3E772D-2280-4C24-8436-5D821D3B21A1}" srcOrd="1" destOrd="0" presId="urn:microsoft.com/office/officeart/2005/8/layout/orgChart1"/>
    <dgm:cxn modelId="{5033A65A-B43A-4CE7-8858-8912C500823A}" type="presParOf" srcId="{FB9758D1-AB2F-47BC-9929-A4FF21C6D3DC}" destId="{8B745E9C-47DF-4367-82BC-124BAEB59C70}" srcOrd="1" destOrd="0" presId="urn:microsoft.com/office/officeart/2005/8/layout/orgChart1"/>
    <dgm:cxn modelId="{8A6708F3-7891-4B83-94BE-614803DB68C6}" type="presParOf" srcId="{FB9758D1-AB2F-47BC-9929-A4FF21C6D3DC}" destId="{C9071F3A-E5FC-430F-A268-EF48403497EE}" srcOrd="2" destOrd="0" presId="urn:microsoft.com/office/officeart/2005/8/layout/orgChart1"/>
    <dgm:cxn modelId="{5DADBC95-C20F-4B60-8039-29D054861A40}" type="presParOf" srcId="{BDFDA242-32CA-49F5-824C-41F362952F16}" destId="{09523F1B-9DBC-4030-BB75-1DD9382904AF}" srcOrd="2" destOrd="0" presId="urn:microsoft.com/office/officeart/2005/8/layout/orgChart1"/>
    <dgm:cxn modelId="{9064967A-86CB-4395-B13C-37B7217BE742}" type="presParOf" srcId="{BDFDA242-32CA-49F5-824C-41F362952F16}" destId="{FE766439-551D-49AE-A055-AA8A038D3FED}" srcOrd="3" destOrd="0" presId="urn:microsoft.com/office/officeart/2005/8/layout/orgChart1"/>
    <dgm:cxn modelId="{EED39D0E-379E-4192-B3E1-951BF4B03C52}" type="presParOf" srcId="{FE766439-551D-49AE-A055-AA8A038D3FED}" destId="{36216F28-3AD3-4DDC-9753-FCFE5A8D84ED}" srcOrd="0" destOrd="0" presId="urn:microsoft.com/office/officeart/2005/8/layout/orgChart1"/>
    <dgm:cxn modelId="{986243DC-ED6D-4C31-A059-5BB667DC145D}" type="presParOf" srcId="{36216F28-3AD3-4DDC-9753-FCFE5A8D84ED}" destId="{7CA5569F-83D4-4FEA-8AEE-F5CD5A556D79}" srcOrd="0" destOrd="0" presId="urn:microsoft.com/office/officeart/2005/8/layout/orgChart1"/>
    <dgm:cxn modelId="{B587FBBA-A04F-4EA1-84CE-39EE94D105CD}" type="presParOf" srcId="{36216F28-3AD3-4DDC-9753-FCFE5A8D84ED}" destId="{BDC26F99-E53F-45C8-94EC-D7DAE3F8A207}" srcOrd="1" destOrd="0" presId="urn:microsoft.com/office/officeart/2005/8/layout/orgChart1"/>
    <dgm:cxn modelId="{49588228-275C-4CDF-8FBD-A93494BB7EFF}" type="presParOf" srcId="{FE766439-551D-49AE-A055-AA8A038D3FED}" destId="{B65E1319-3002-4FAB-AB7B-E74C714A6836}" srcOrd="1" destOrd="0" presId="urn:microsoft.com/office/officeart/2005/8/layout/orgChart1"/>
    <dgm:cxn modelId="{9E557C20-863B-4A93-8C21-2C68AA86820B}" type="presParOf" srcId="{FE766439-551D-49AE-A055-AA8A038D3FED}" destId="{D894D8F4-A639-4FF6-8706-83FEED5A516B}" srcOrd="2" destOrd="0" presId="urn:microsoft.com/office/officeart/2005/8/layout/orgChart1"/>
    <dgm:cxn modelId="{FAABF459-582F-44F6-8B80-FA88E9C67925}" type="presParOf" srcId="{BDFDA242-32CA-49F5-824C-41F362952F16}" destId="{C1E67CBC-44D8-4A65-8D11-DE9372B503F8}" srcOrd="4" destOrd="0" presId="urn:microsoft.com/office/officeart/2005/8/layout/orgChart1"/>
    <dgm:cxn modelId="{59EF7B71-9D67-406B-9958-3DF5CBA1E4C2}" type="presParOf" srcId="{BDFDA242-32CA-49F5-824C-41F362952F16}" destId="{D31D6FD2-E1A5-4904-86A9-B47C7E2966D0}" srcOrd="5" destOrd="0" presId="urn:microsoft.com/office/officeart/2005/8/layout/orgChart1"/>
    <dgm:cxn modelId="{A2351028-0FAD-47E2-9928-069A4EE67398}" type="presParOf" srcId="{D31D6FD2-E1A5-4904-86A9-B47C7E2966D0}" destId="{50E8383B-4782-47A9-A35A-605D36ADEE50}" srcOrd="0" destOrd="0" presId="urn:microsoft.com/office/officeart/2005/8/layout/orgChart1"/>
    <dgm:cxn modelId="{9A359CA7-DF00-455C-9FD7-5B3584E38CDE}" type="presParOf" srcId="{50E8383B-4782-47A9-A35A-605D36ADEE50}" destId="{4491359E-1830-401A-BC2E-A9EC196F853A}" srcOrd="0" destOrd="0" presId="urn:microsoft.com/office/officeart/2005/8/layout/orgChart1"/>
    <dgm:cxn modelId="{84703ED3-F024-4C84-AC6A-8F620CDF9EBF}" type="presParOf" srcId="{50E8383B-4782-47A9-A35A-605D36ADEE50}" destId="{DBE04AD6-CC4D-4E9E-A78A-81D9CDC06FFF}" srcOrd="1" destOrd="0" presId="urn:microsoft.com/office/officeart/2005/8/layout/orgChart1"/>
    <dgm:cxn modelId="{242AA5EE-2DBD-4B46-B017-7604C8A93C3E}" type="presParOf" srcId="{D31D6FD2-E1A5-4904-86A9-B47C7E2966D0}" destId="{31DB39E8-81CB-4730-845D-7BEFEC3A7B5E}" srcOrd="1" destOrd="0" presId="urn:microsoft.com/office/officeart/2005/8/layout/orgChart1"/>
    <dgm:cxn modelId="{E686ABB3-90CF-46C6-8364-BA82431E2FE6}" type="presParOf" srcId="{D31D6FD2-E1A5-4904-86A9-B47C7E2966D0}" destId="{031B8930-ADF9-4475-AEC6-E126D6CB7577}" srcOrd="2" destOrd="0" presId="urn:microsoft.com/office/officeart/2005/8/layout/orgChart1"/>
    <dgm:cxn modelId="{2F12362A-9071-409F-A64C-012A802AF4C4}" type="presParOf" srcId="{BDFDA242-32CA-49F5-824C-41F362952F16}" destId="{63665AAE-AE38-45CD-90B1-9F7AF8841B9F}" srcOrd="6" destOrd="0" presId="urn:microsoft.com/office/officeart/2005/8/layout/orgChart1"/>
    <dgm:cxn modelId="{2D02CFB8-858A-45DE-BC3C-31331EEB81AA}" type="presParOf" srcId="{BDFDA242-32CA-49F5-824C-41F362952F16}" destId="{C55E544F-ECF5-445E-94CD-1782F0B3DD46}" srcOrd="7" destOrd="0" presId="urn:microsoft.com/office/officeart/2005/8/layout/orgChart1"/>
    <dgm:cxn modelId="{37CC77CB-EFD4-4B64-97DF-FB61F5D96AAD}" type="presParOf" srcId="{C55E544F-ECF5-445E-94CD-1782F0B3DD46}" destId="{A81A8A5C-EB6C-4B78-8630-9B9E98DF0E5E}" srcOrd="0" destOrd="0" presId="urn:microsoft.com/office/officeart/2005/8/layout/orgChart1"/>
    <dgm:cxn modelId="{EB54465C-7D1D-4967-A1CE-2198C03E07AA}" type="presParOf" srcId="{A81A8A5C-EB6C-4B78-8630-9B9E98DF0E5E}" destId="{A94C4658-56DD-499C-A74A-518B061B131B}" srcOrd="0" destOrd="0" presId="urn:microsoft.com/office/officeart/2005/8/layout/orgChart1"/>
    <dgm:cxn modelId="{A4F4CF91-7B0E-4BC5-B302-9B05666FC125}" type="presParOf" srcId="{A81A8A5C-EB6C-4B78-8630-9B9E98DF0E5E}" destId="{FF73E1EE-1E7B-4821-9FA2-08EFA36BC8D0}" srcOrd="1" destOrd="0" presId="urn:microsoft.com/office/officeart/2005/8/layout/orgChart1"/>
    <dgm:cxn modelId="{9E47C662-C9FA-4946-BBD2-935E58F8B366}" type="presParOf" srcId="{C55E544F-ECF5-445E-94CD-1782F0B3DD46}" destId="{329F56C9-9458-423A-850A-A32A0465FBA8}" srcOrd="1" destOrd="0" presId="urn:microsoft.com/office/officeart/2005/8/layout/orgChart1"/>
    <dgm:cxn modelId="{4575ACBB-6272-457E-8119-D5BE5F8B5B10}" type="presParOf" srcId="{329F56C9-9458-423A-850A-A32A0465FBA8}" destId="{7CEC4647-7F10-4D45-86E2-35E960EA008F}" srcOrd="0" destOrd="0" presId="urn:microsoft.com/office/officeart/2005/8/layout/orgChart1"/>
    <dgm:cxn modelId="{C41792DA-9844-4CF1-A415-38230B7460B6}" type="presParOf" srcId="{329F56C9-9458-423A-850A-A32A0465FBA8}" destId="{B101876B-D659-479D-B254-5DEB18E4930A}" srcOrd="1" destOrd="0" presId="urn:microsoft.com/office/officeart/2005/8/layout/orgChart1"/>
    <dgm:cxn modelId="{611FE3FC-FCB8-461F-8A01-4AA30C7DE9CE}" type="presParOf" srcId="{B101876B-D659-479D-B254-5DEB18E4930A}" destId="{B4B71AAB-614D-433D-8B43-1AE0D8EE6772}" srcOrd="0" destOrd="0" presId="urn:microsoft.com/office/officeart/2005/8/layout/orgChart1"/>
    <dgm:cxn modelId="{C2D71B35-7105-4F8C-A23F-F6A7FE46036C}" type="presParOf" srcId="{B4B71AAB-614D-433D-8B43-1AE0D8EE6772}" destId="{6802C30E-40CA-4DB5-AFD0-797F7C47F912}" srcOrd="0" destOrd="0" presId="urn:microsoft.com/office/officeart/2005/8/layout/orgChart1"/>
    <dgm:cxn modelId="{596CE498-D255-4C74-9F8E-619ACD5C4BC6}" type="presParOf" srcId="{B4B71AAB-614D-433D-8B43-1AE0D8EE6772}" destId="{FA7D3032-A478-41AE-882C-4E4BE2AEE862}" srcOrd="1" destOrd="0" presId="urn:microsoft.com/office/officeart/2005/8/layout/orgChart1"/>
    <dgm:cxn modelId="{8781DE5F-30DE-481B-88AD-6EEAE74483FF}" type="presParOf" srcId="{B101876B-D659-479D-B254-5DEB18E4930A}" destId="{C12DCCB9-335A-4F69-A16A-E64696F418FB}" srcOrd="1" destOrd="0" presId="urn:microsoft.com/office/officeart/2005/8/layout/orgChart1"/>
    <dgm:cxn modelId="{5B9276DE-B0BC-407A-9808-B9CC9DA552C2}" type="presParOf" srcId="{C12DCCB9-335A-4F69-A16A-E64696F418FB}" destId="{53042196-6C8C-41D2-9A11-9C4B0012C740}" srcOrd="0" destOrd="0" presId="urn:microsoft.com/office/officeart/2005/8/layout/orgChart1"/>
    <dgm:cxn modelId="{0DAA6592-9A1B-44E7-8078-1A67025CE646}" type="presParOf" srcId="{C12DCCB9-335A-4F69-A16A-E64696F418FB}" destId="{4FE99214-497A-4844-A434-21009ED60490}" srcOrd="1" destOrd="0" presId="urn:microsoft.com/office/officeart/2005/8/layout/orgChart1"/>
    <dgm:cxn modelId="{D51A39AE-4DA2-49E0-AA6A-E6CA1BDB037D}" type="presParOf" srcId="{4FE99214-497A-4844-A434-21009ED60490}" destId="{0A9FC6B6-E0EE-4105-80B5-52D146730C62}" srcOrd="0" destOrd="0" presId="urn:microsoft.com/office/officeart/2005/8/layout/orgChart1"/>
    <dgm:cxn modelId="{65C411A4-6E75-46AC-A9FF-987C621DC0C9}" type="presParOf" srcId="{0A9FC6B6-E0EE-4105-80B5-52D146730C62}" destId="{88F1E704-AE82-45C3-AF9B-039F0128E0A3}" srcOrd="0" destOrd="0" presId="urn:microsoft.com/office/officeart/2005/8/layout/orgChart1"/>
    <dgm:cxn modelId="{2700E996-0511-4A31-956E-5878D6215728}" type="presParOf" srcId="{0A9FC6B6-E0EE-4105-80B5-52D146730C62}" destId="{E5208480-1CE2-4D18-965B-9C609816B5DB}" srcOrd="1" destOrd="0" presId="urn:microsoft.com/office/officeart/2005/8/layout/orgChart1"/>
    <dgm:cxn modelId="{ABD16A2F-DE5C-4AEC-A589-EF0449F740D2}" type="presParOf" srcId="{4FE99214-497A-4844-A434-21009ED60490}" destId="{E8D9FB8E-9B7C-45F1-A159-71898838D18D}" srcOrd="1" destOrd="0" presId="urn:microsoft.com/office/officeart/2005/8/layout/orgChart1"/>
    <dgm:cxn modelId="{ADBC892E-82BA-4ED7-A894-F2E1159D0070}" type="presParOf" srcId="{4FE99214-497A-4844-A434-21009ED60490}" destId="{600A5B35-B48A-440E-89BF-A833357B697C}" srcOrd="2" destOrd="0" presId="urn:microsoft.com/office/officeart/2005/8/layout/orgChart1"/>
    <dgm:cxn modelId="{52CF5584-9C68-4C00-A85C-28092E92E2A6}" type="presParOf" srcId="{B101876B-D659-479D-B254-5DEB18E4930A}" destId="{DAC0FC51-8824-4A1D-B9E3-15E0C75882B6}" srcOrd="2" destOrd="0" presId="urn:microsoft.com/office/officeart/2005/8/layout/orgChart1"/>
    <dgm:cxn modelId="{538BD7D9-4EED-4E42-AF1B-E7066E384B28}" type="presParOf" srcId="{329F56C9-9458-423A-850A-A32A0465FBA8}" destId="{172E9CBC-F1B2-42CF-AD49-AD617BA59C75}" srcOrd="2" destOrd="0" presId="urn:microsoft.com/office/officeart/2005/8/layout/orgChart1"/>
    <dgm:cxn modelId="{F340555D-8855-43A1-B146-D4A6B24834C5}" type="presParOf" srcId="{329F56C9-9458-423A-850A-A32A0465FBA8}" destId="{C1F65334-CCB5-4CEE-913E-589950E6AC84}" srcOrd="3" destOrd="0" presId="urn:microsoft.com/office/officeart/2005/8/layout/orgChart1"/>
    <dgm:cxn modelId="{6229C582-C679-4F3F-9875-5F6E0E6EDDB5}" type="presParOf" srcId="{C1F65334-CCB5-4CEE-913E-589950E6AC84}" destId="{1CE5EE44-07C3-47DB-AE10-9F0E3F957746}" srcOrd="0" destOrd="0" presId="urn:microsoft.com/office/officeart/2005/8/layout/orgChart1"/>
    <dgm:cxn modelId="{402A3EBB-B34F-4DEC-B375-7AD60EEA5631}" type="presParOf" srcId="{1CE5EE44-07C3-47DB-AE10-9F0E3F957746}" destId="{F787CDA2-14EA-4B23-8135-D18AC68EF5BC}" srcOrd="0" destOrd="0" presId="urn:microsoft.com/office/officeart/2005/8/layout/orgChart1"/>
    <dgm:cxn modelId="{4EF2AED8-2B52-413B-870A-5D055827C34D}" type="presParOf" srcId="{1CE5EE44-07C3-47DB-AE10-9F0E3F957746}" destId="{3F255946-8C4C-4344-ABBD-55E20DEA21D7}" srcOrd="1" destOrd="0" presId="urn:microsoft.com/office/officeart/2005/8/layout/orgChart1"/>
    <dgm:cxn modelId="{A6024FC7-AA1F-4845-B5C2-6D75B4935B1A}" type="presParOf" srcId="{C1F65334-CCB5-4CEE-913E-589950E6AC84}" destId="{D9933964-F40D-4A79-B2AD-F889DF7E6984}" srcOrd="1" destOrd="0" presId="urn:microsoft.com/office/officeart/2005/8/layout/orgChart1"/>
    <dgm:cxn modelId="{54A917C4-DB62-42B8-92F1-DB0E48DCD270}" type="presParOf" srcId="{D9933964-F40D-4A79-B2AD-F889DF7E6984}" destId="{D4CFB575-78CC-490C-801D-BC12E197AEF4}" srcOrd="0" destOrd="0" presId="urn:microsoft.com/office/officeart/2005/8/layout/orgChart1"/>
    <dgm:cxn modelId="{CB2EAD54-1A71-469B-A2E6-D434A5E1AFF4}" type="presParOf" srcId="{D9933964-F40D-4A79-B2AD-F889DF7E6984}" destId="{601F6A9C-94EF-43AE-BAA7-BD1F0B9E85ED}" srcOrd="1" destOrd="0" presId="urn:microsoft.com/office/officeart/2005/8/layout/orgChart1"/>
    <dgm:cxn modelId="{B5138CE5-AC9A-4BAE-B24F-0E2B9CB5A662}" type="presParOf" srcId="{601F6A9C-94EF-43AE-BAA7-BD1F0B9E85ED}" destId="{158EBDC6-DD42-47AA-829A-5CD44EB12076}" srcOrd="0" destOrd="0" presId="urn:microsoft.com/office/officeart/2005/8/layout/orgChart1"/>
    <dgm:cxn modelId="{50F9D7DD-4850-419D-B440-45075C0AD1A0}" type="presParOf" srcId="{158EBDC6-DD42-47AA-829A-5CD44EB12076}" destId="{4C2C8877-40BF-4F93-9A38-B7B62B7F177D}" srcOrd="0" destOrd="0" presId="urn:microsoft.com/office/officeart/2005/8/layout/orgChart1"/>
    <dgm:cxn modelId="{6EECBF04-082B-4FF5-B0AC-C1EDC797EF71}" type="presParOf" srcId="{158EBDC6-DD42-47AA-829A-5CD44EB12076}" destId="{D3DAFCA1-51D3-4553-B8FC-25A24678F771}" srcOrd="1" destOrd="0" presId="urn:microsoft.com/office/officeart/2005/8/layout/orgChart1"/>
    <dgm:cxn modelId="{FD73D700-3FCB-455A-86F2-35A0E26953D2}" type="presParOf" srcId="{601F6A9C-94EF-43AE-BAA7-BD1F0B9E85ED}" destId="{E4510881-73EF-4A51-BF3C-5CDF303E1B1C}" srcOrd="1" destOrd="0" presId="urn:microsoft.com/office/officeart/2005/8/layout/orgChart1"/>
    <dgm:cxn modelId="{0D7D078E-78AB-467B-80F7-C2AC18656A2B}" type="presParOf" srcId="{601F6A9C-94EF-43AE-BAA7-BD1F0B9E85ED}" destId="{AF71E8BA-0D5A-4CD1-9F6E-C23CC056C335}" srcOrd="2" destOrd="0" presId="urn:microsoft.com/office/officeart/2005/8/layout/orgChart1"/>
    <dgm:cxn modelId="{C3118116-2031-481E-8E00-39F5DB07CB9E}" type="presParOf" srcId="{C1F65334-CCB5-4CEE-913E-589950E6AC84}" destId="{3AB69FE4-E3C3-491C-B97B-348DFBCEF367}" srcOrd="2" destOrd="0" presId="urn:microsoft.com/office/officeart/2005/8/layout/orgChart1"/>
    <dgm:cxn modelId="{5AC41744-6921-4764-A36F-40DE3D9B080A}" type="presParOf" srcId="{329F56C9-9458-423A-850A-A32A0465FBA8}" destId="{D581BF13-1366-42A2-B968-72D00ABDABC2}" srcOrd="4" destOrd="0" presId="urn:microsoft.com/office/officeart/2005/8/layout/orgChart1"/>
    <dgm:cxn modelId="{8DFBFC97-9CF5-4392-AC15-481272DFDD76}" type="presParOf" srcId="{329F56C9-9458-423A-850A-A32A0465FBA8}" destId="{C43806E0-E242-4A90-9E6C-ED145C261ED1}" srcOrd="5" destOrd="0" presId="urn:microsoft.com/office/officeart/2005/8/layout/orgChart1"/>
    <dgm:cxn modelId="{28647DD9-7B2B-46FA-A80B-A04D59F13E26}" type="presParOf" srcId="{C43806E0-E242-4A90-9E6C-ED145C261ED1}" destId="{D0975589-2BEF-458E-AFAD-CF52AEE95D9C}" srcOrd="0" destOrd="0" presId="urn:microsoft.com/office/officeart/2005/8/layout/orgChart1"/>
    <dgm:cxn modelId="{54BCB3F0-657B-4B78-832E-013DF56FBFDE}" type="presParOf" srcId="{D0975589-2BEF-458E-AFAD-CF52AEE95D9C}" destId="{DE17546D-92B8-4B44-894A-55498740E0A1}" srcOrd="0" destOrd="0" presId="urn:microsoft.com/office/officeart/2005/8/layout/orgChart1"/>
    <dgm:cxn modelId="{910A0D3E-1BAA-4520-9634-8760B5140207}" type="presParOf" srcId="{D0975589-2BEF-458E-AFAD-CF52AEE95D9C}" destId="{0F76B064-0E8C-410C-9EE2-6E884A1655FE}" srcOrd="1" destOrd="0" presId="urn:microsoft.com/office/officeart/2005/8/layout/orgChart1"/>
    <dgm:cxn modelId="{0AA25A06-A732-4AF3-B17C-2940E2EE5404}" type="presParOf" srcId="{C43806E0-E242-4A90-9E6C-ED145C261ED1}" destId="{A3F34D7A-A3AF-4009-A058-8F024BDF85A3}" srcOrd="1" destOrd="0" presId="urn:microsoft.com/office/officeart/2005/8/layout/orgChart1"/>
    <dgm:cxn modelId="{A44EC9C4-4A37-4CEA-A454-53E933D39EFC}" type="presParOf" srcId="{A3F34D7A-A3AF-4009-A058-8F024BDF85A3}" destId="{0647CE75-B9A1-4888-A3DF-316C66ABDE8E}" srcOrd="0" destOrd="0" presId="urn:microsoft.com/office/officeart/2005/8/layout/orgChart1"/>
    <dgm:cxn modelId="{3575F8D7-C8E6-4653-A607-D584482A6FCB}" type="presParOf" srcId="{A3F34D7A-A3AF-4009-A058-8F024BDF85A3}" destId="{F0BE117F-6283-472F-9672-BFA395C2D727}" srcOrd="1" destOrd="0" presId="urn:microsoft.com/office/officeart/2005/8/layout/orgChart1"/>
    <dgm:cxn modelId="{2AA551C7-51B8-476E-BAE1-2F4C6A352C11}" type="presParOf" srcId="{F0BE117F-6283-472F-9672-BFA395C2D727}" destId="{6EF56FC6-6268-4EC3-B40F-604B55A57E66}" srcOrd="0" destOrd="0" presId="urn:microsoft.com/office/officeart/2005/8/layout/orgChart1"/>
    <dgm:cxn modelId="{49EC8FC9-D2EF-457C-BA43-41B507CD98D0}" type="presParOf" srcId="{6EF56FC6-6268-4EC3-B40F-604B55A57E66}" destId="{7A277C32-0050-41D2-84D1-41ED0C32C167}" srcOrd="0" destOrd="0" presId="urn:microsoft.com/office/officeart/2005/8/layout/orgChart1"/>
    <dgm:cxn modelId="{787A8220-FA32-401F-9C69-6E0C9FCC6FD5}" type="presParOf" srcId="{6EF56FC6-6268-4EC3-B40F-604B55A57E66}" destId="{526BF36F-EE84-457C-A6CC-66ED7E02B437}" srcOrd="1" destOrd="0" presId="urn:microsoft.com/office/officeart/2005/8/layout/orgChart1"/>
    <dgm:cxn modelId="{71BE9493-781C-4ED1-8EBC-CC3CA8D1C8C7}" type="presParOf" srcId="{F0BE117F-6283-472F-9672-BFA395C2D727}" destId="{DDF5D6D2-7181-41CF-AE0B-8297FBB87140}" srcOrd="1" destOrd="0" presId="urn:microsoft.com/office/officeart/2005/8/layout/orgChart1"/>
    <dgm:cxn modelId="{2B3A894A-432F-4E30-B676-8FA8B624B48D}" type="presParOf" srcId="{F0BE117F-6283-472F-9672-BFA395C2D727}" destId="{EE016E1B-8013-4EE8-A117-CC394C257E46}" srcOrd="2" destOrd="0" presId="urn:microsoft.com/office/officeart/2005/8/layout/orgChart1"/>
    <dgm:cxn modelId="{6B574AB1-E0C0-4A28-95FD-AB41761F9353}" type="presParOf" srcId="{C43806E0-E242-4A90-9E6C-ED145C261ED1}" destId="{6F70BA3D-C7A9-4067-B01B-0F5C3B47EEF9}" srcOrd="2" destOrd="0" presId="urn:microsoft.com/office/officeart/2005/8/layout/orgChart1"/>
    <dgm:cxn modelId="{3F5DE044-58DC-4FC2-8FF7-9F21CD6D24E3}" type="presParOf" srcId="{C55E544F-ECF5-445E-94CD-1782F0B3DD46}" destId="{C13AEA1A-29D2-43D8-AEDE-1D8FAB2B03F1}" srcOrd="2" destOrd="0" presId="urn:microsoft.com/office/officeart/2005/8/layout/orgChart1"/>
    <dgm:cxn modelId="{9243D3C4-3B4D-47E9-B0F6-EC7002C17A54}" type="presParOf" srcId="{8D5FEB10-B6A4-4356-BDB7-C486AB940EAD}" destId="{3D80294D-0D49-49C9-B466-041E1517045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BC1DF4-95FC-4C6D-9F98-4B243C0D19F1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6EEC52-B1B7-4F74-BECD-F0E3763144FF}">
      <dgm:prSet phldrT="[Text]" custT="1"/>
      <dgm:spPr/>
      <dgm:t>
        <a:bodyPr/>
        <a:lstStyle/>
        <a:p>
          <a:r>
            <a:rPr lang="en-US" sz="24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Semangat Pluralisme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23B633AE-0DD2-4FDF-9E72-F527DA3B3DC6}" type="parTrans" cxnId="{10206D24-0FE5-4458-B7B9-4E3DBA5FB96B}">
      <dgm:prSet/>
      <dgm:spPr/>
      <dgm:t>
        <a:bodyPr/>
        <a:lstStyle/>
        <a:p>
          <a:endParaRPr lang="en-US"/>
        </a:p>
      </dgm:t>
    </dgm:pt>
    <dgm:pt modelId="{559968AE-1D1E-48EF-BCB3-7ED53CB22F61}" type="sibTrans" cxnId="{10206D24-0FE5-4458-B7B9-4E3DBA5FB96B}">
      <dgm:prSet/>
      <dgm:spPr/>
      <dgm:t>
        <a:bodyPr/>
        <a:lstStyle/>
        <a:p>
          <a:endParaRPr lang="en-US"/>
        </a:p>
      </dgm:t>
    </dgm:pt>
    <dgm:pt modelId="{724A28F4-35C8-4C0E-ABAB-833558830492}">
      <dgm:prSet phldrT="[Text]" custT="1"/>
      <dgm:spPr/>
      <dgm:t>
        <a:bodyPr/>
        <a:lstStyle/>
        <a:p>
          <a:r>
            <a:rPr lang="en-US" sz="2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Tingginya</a:t>
          </a:r>
          <a:r>
            <a: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2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sikap</a:t>
          </a:r>
          <a:r>
            <a: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2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Toleransi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A51DE0D6-5A33-4518-B788-E11B7EDF33D8}" type="parTrans" cxnId="{E550C762-CDE0-4EF0-B10E-7000EF2C5CEA}">
      <dgm:prSet/>
      <dgm:spPr/>
      <dgm:t>
        <a:bodyPr/>
        <a:lstStyle/>
        <a:p>
          <a:endParaRPr lang="en-US"/>
        </a:p>
      </dgm:t>
    </dgm:pt>
    <dgm:pt modelId="{4FC9B941-1F0E-4D76-AED7-C340ED3EB0D7}" type="sibTrans" cxnId="{E550C762-CDE0-4EF0-B10E-7000EF2C5CEA}">
      <dgm:prSet/>
      <dgm:spPr/>
      <dgm:t>
        <a:bodyPr/>
        <a:lstStyle/>
        <a:p>
          <a:endParaRPr lang="en-US"/>
        </a:p>
      </dgm:t>
    </dgm:pt>
    <dgm:pt modelId="{80D368E9-C184-4485-A761-1ADC62C79595}">
      <dgm:prSet phldrT="[Text]" custT="1"/>
      <dgm:spPr/>
      <dgm:t>
        <a:bodyPr/>
        <a:lstStyle/>
        <a:p>
          <a:r>
            <a:rPr lang="en-US" sz="2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Tegaknya</a:t>
          </a:r>
          <a:r>
            <a: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prinsip </a:t>
          </a:r>
          <a:r>
            <a:rPr lang="en-US" sz="2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Demokrasi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0612AF08-4D82-4AA5-88CC-518583C28294}" type="parTrans" cxnId="{2D272EDF-212B-4BE0-8ACC-ECF7D00A6E25}">
      <dgm:prSet/>
      <dgm:spPr/>
      <dgm:t>
        <a:bodyPr/>
        <a:lstStyle/>
        <a:p>
          <a:endParaRPr lang="en-US"/>
        </a:p>
      </dgm:t>
    </dgm:pt>
    <dgm:pt modelId="{E4314873-963C-4A87-B53F-F0E56DDC573A}" type="sibTrans" cxnId="{2D272EDF-212B-4BE0-8ACC-ECF7D00A6E25}">
      <dgm:prSet/>
      <dgm:spPr/>
      <dgm:t>
        <a:bodyPr/>
        <a:lstStyle/>
        <a:p>
          <a:endParaRPr lang="en-US"/>
        </a:p>
      </dgm:t>
    </dgm:pt>
    <dgm:pt modelId="{E3E048F6-052F-4032-9407-87237847A43B}" type="pres">
      <dgm:prSet presAssocID="{52BC1DF4-95FC-4C6D-9F98-4B243C0D19F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BCE6D349-E0CC-416D-8255-534AB14A45BC}" type="pres">
      <dgm:prSet presAssocID="{52BC1DF4-95FC-4C6D-9F98-4B243C0D19F1}" presName="Name1" presStyleCnt="0"/>
      <dgm:spPr/>
      <dgm:t>
        <a:bodyPr/>
        <a:lstStyle/>
        <a:p>
          <a:endParaRPr lang="en-US"/>
        </a:p>
      </dgm:t>
    </dgm:pt>
    <dgm:pt modelId="{BD857F3C-B607-4E18-A108-A395511D9E65}" type="pres">
      <dgm:prSet presAssocID="{52BC1DF4-95FC-4C6D-9F98-4B243C0D19F1}" presName="cycle" presStyleCnt="0"/>
      <dgm:spPr/>
      <dgm:t>
        <a:bodyPr/>
        <a:lstStyle/>
        <a:p>
          <a:endParaRPr lang="en-US"/>
        </a:p>
      </dgm:t>
    </dgm:pt>
    <dgm:pt modelId="{D406C11C-2C2A-4A15-83D1-147D71FC56F4}" type="pres">
      <dgm:prSet presAssocID="{52BC1DF4-95FC-4C6D-9F98-4B243C0D19F1}" presName="srcNode" presStyleLbl="node1" presStyleIdx="0" presStyleCnt="3"/>
      <dgm:spPr/>
      <dgm:t>
        <a:bodyPr/>
        <a:lstStyle/>
        <a:p>
          <a:endParaRPr lang="en-US"/>
        </a:p>
      </dgm:t>
    </dgm:pt>
    <dgm:pt modelId="{1DC839F9-047C-41FC-9C3A-80C3C2B39C36}" type="pres">
      <dgm:prSet presAssocID="{52BC1DF4-95FC-4C6D-9F98-4B243C0D19F1}" presName="conn" presStyleLbl="parChTrans1D2" presStyleIdx="0" presStyleCnt="1"/>
      <dgm:spPr/>
      <dgm:t>
        <a:bodyPr/>
        <a:lstStyle/>
        <a:p>
          <a:endParaRPr lang="en-US"/>
        </a:p>
      </dgm:t>
    </dgm:pt>
    <dgm:pt modelId="{15251DB1-D05B-4419-8223-B5591AB827E5}" type="pres">
      <dgm:prSet presAssocID="{52BC1DF4-95FC-4C6D-9F98-4B243C0D19F1}" presName="extraNode" presStyleLbl="node1" presStyleIdx="0" presStyleCnt="3"/>
      <dgm:spPr/>
      <dgm:t>
        <a:bodyPr/>
        <a:lstStyle/>
        <a:p>
          <a:endParaRPr lang="en-US"/>
        </a:p>
      </dgm:t>
    </dgm:pt>
    <dgm:pt modelId="{0FF6A843-3DF4-48C5-9291-6162787FCBC2}" type="pres">
      <dgm:prSet presAssocID="{52BC1DF4-95FC-4C6D-9F98-4B243C0D19F1}" presName="dstNode" presStyleLbl="node1" presStyleIdx="0" presStyleCnt="3"/>
      <dgm:spPr/>
      <dgm:t>
        <a:bodyPr/>
        <a:lstStyle/>
        <a:p>
          <a:endParaRPr lang="en-US"/>
        </a:p>
      </dgm:t>
    </dgm:pt>
    <dgm:pt modelId="{2DD1C976-E572-4C83-A836-210496F8289B}" type="pres">
      <dgm:prSet presAssocID="{966EEC52-B1B7-4F74-BECD-F0E3763144FF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0407BE-BD17-41CD-9250-C11B1E73A1D2}" type="pres">
      <dgm:prSet presAssocID="{966EEC52-B1B7-4F74-BECD-F0E3763144FF}" presName="accent_1" presStyleCnt="0"/>
      <dgm:spPr/>
      <dgm:t>
        <a:bodyPr/>
        <a:lstStyle/>
        <a:p>
          <a:endParaRPr lang="en-US"/>
        </a:p>
      </dgm:t>
    </dgm:pt>
    <dgm:pt modelId="{F179F202-8C14-492D-817B-F9E0A4F7BA4C}" type="pres">
      <dgm:prSet presAssocID="{966EEC52-B1B7-4F74-BECD-F0E3763144FF}" presName="accentRepeatNode" presStyleLbl="solidFgAcc1" presStyleIdx="0" presStyleCnt="3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38BFF5A7-DCF5-4B76-801F-3B1359E413CC}" type="pres">
      <dgm:prSet presAssocID="{724A28F4-35C8-4C0E-ABAB-833558830492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766106-FAF8-4633-A262-1616B92D58C5}" type="pres">
      <dgm:prSet presAssocID="{724A28F4-35C8-4C0E-ABAB-833558830492}" presName="accent_2" presStyleCnt="0"/>
      <dgm:spPr/>
      <dgm:t>
        <a:bodyPr/>
        <a:lstStyle/>
        <a:p>
          <a:endParaRPr lang="en-US"/>
        </a:p>
      </dgm:t>
    </dgm:pt>
    <dgm:pt modelId="{F2A083B9-F6EC-4A6B-92A2-AFCBD1710D6A}" type="pres">
      <dgm:prSet presAssocID="{724A28F4-35C8-4C0E-ABAB-833558830492}" presName="accentRepeatNode" presStyleLbl="solidFgAcc1" presStyleIdx="1" presStyleCnt="3" custLinFactNeighborX="13299" custLinFactNeighborY="4092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2B4E0F67-1A15-4762-BFB2-FBEFC53B9EE2}" type="pres">
      <dgm:prSet presAssocID="{80D368E9-C184-4485-A761-1ADC62C79595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218543-A32B-468F-81F0-878EC576FBAF}" type="pres">
      <dgm:prSet presAssocID="{80D368E9-C184-4485-A761-1ADC62C79595}" presName="accent_3" presStyleCnt="0"/>
      <dgm:spPr/>
      <dgm:t>
        <a:bodyPr/>
        <a:lstStyle/>
        <a:p>
          <a:endParaRPr lang="en-US"/>
        </a:p>
      </dgm:t>
    </dgm:pt>
    <dgm:pt modelId="{C93DF7AA-78A7-4B3F-8D5E-55798EA54B55}" type="pres">
      <dgm:prSet presAssocID="{80D368E9-C184-4485-A761-1ADC62C79595}" presName="accentRepeatNode" presStyleLbl="solidFgAcc1" presStyleIdx="2" presStyleCnt="3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endParaRPr lang="en-US"/>
        </a:p>
      </dgm:t>
    </dgm:pt>
  </dgm:ptLst>
  <dgm:cxnLst>
    <dgm:cxn modelId="{10206D24-0FE5-4458-B7B9-4E3DBA5FB96B}" srcId="{52BC1DF4-95FC-4C6D-9F98-4B243C0D19F1}" destId="{966EEC52-B1B7-4F74-BECD-F0E3763144FF}" srcOrd="0" destOrd="0" parTransId="{23B633AE-0DD2-4FDF-9E72-F527DA3B3DC6}" sibTransId="{559968AE-1D1E-48EF-BCB3-7ED53CB22F61}"/>
    <dgm:cxn modelId="{2D272EDF-212B-4BE0-8ACC-ECF7D00A6E25}" srcId="{52BC1DF4-95FC-4C6D-9F98-4B243C0D19F1}" destId="{80D368E9-C184-4485-A761-1ADC62C79595}" srcOrd="2" destOrd="0" parTransId="{0612AF08-4D82-4AA5-88CC-518583C28294}" sibTransId="{E4314873-963C-4A87-B53F-F0E56DDC573A}"/>
    <dgm:cxn modelId="{27216A3E-3122-4E0F-AABE-19C29DC73C90}" type="presOf" srcId="{559968AE-1D1E-48EF-BCB3-7ED53CB22F61}" destId="{1DC839F9-047C-41FC-9C3A-80C3C2B39C36}" srcOrd="0" destOrd="0" presId="urn:microsoft.com/office/officeart/2008/layout/VerticalCurvedList"/>
    <dgm:cxn modelId="{DA9485B2-D45A-471C-9D30-E4D2B035485A}" type="presOf" srcId="{966EEC52-B1B7-4F74-BECD-F0E3763144FF}" destId="{2DD1C976-E572-4C83-A836-210496F8289B}" srcOrd="0" destOrd="0" presId="urn:microsoft.com/office/officeart/2008/layout/VerticalCurvedList"/>
    <dgm:cxn modelId="{8CF2A39E-D0BA-46FB-9842-7CCC22A57614}" type="presOf" srcId="{724A28F4-35C8-4C0E-ABAB-833558830492}" destId="{38BFF5A7-DCF5-4B76-801F-3B1359E413CC}" srcOrd="0" destOrd="0" presId="urn:microsoft.com/office/officeart/2008/layout/VerticalCurvedList"/>
    <dgm:cxn modelId="{E550C762-CDE0-4EF0-B10E-7000EF2C5CEA}" srcId="{52BC1DF4-95FC-4C6D-9F98-4B243C0D19F1}" destId="{724A28F4-35C8-4C0E-ABAB-833558830492}" srcOrd="1" destOrd="0" parTransId="{A51DE0D6-5A33-4518-B788-E11B7EDF33D8}" sibTransId="{4FC9B941-1F0E-4D76-AED7-C340ED3EB0D7}"/>
    <dgm:cxn modelId="{EA2BD978-2570-4347-B81B-CD9E78ABBC6E}" type="presOf" srcId="{80D368E9-C184-4485-A761-1ADC62C79595}" destId="{2B4E0F67-1A15-4762-BFB2-FBEFC53B9EE2}" srcOrd="0" destOrd="0" presId="urn:microsoft.com/office/officeart/2008/layout/VerticalCurvedList"/>
    <dgm:cxn modelId="{96F611F9-5FD5-4630-8A85-931AEE3A3423}" type="presOf" srcId="{52BC1DF4-95FC-4C6D-9F98-4B243C0D19F1}" destId="{E3E048F6-052F-4032-9407-87237847A43B}" srcOrd="0" destOrd="0" presId="urn:microsoft.com/office/officeart/2008/layout/VerticalCurvedList"/>
    <dgm:cxn modelId="{FF54A3ED-8709-4A3F-8B02-E593563B6F6C}" type="presParOf" srcId="{E3E048F6-052F-4032-9407-87237847A43B}" destId="{BCE6D349-E0CC-416D-8255-534AB14A45BC}" srcOrd="0" destOrd="0" presId="urn:microsoft.com/office/officeart/2008/layout/VerticalCurvedList"/>
    <dgm:cxn modelId="{D58CDE06-D266-496D-B86E-FF5D5883C4A4}" type="presParOf" srcId="{BCE6D349-E0CC-416D-8255-534AB14A45BC}" destId="{BD857F3C-B607-4E18-A108-A395511D9E65}" srcOrd="0" destOrd="0" presId="urn:microsoft.com/office/officeart/2008/layout/VerticalCurvedList"/>
    <dgm:cxn modelId="{34C651E6-2CB1-40F9-8600-4390171D7F60}" type="presParOf" srcId="{BD857F3C-B607-4E18-A108-A395511D9E65}" destId="{D406C11C-2C2A-4A15-83D1-147D71FC56F4}" srcOrd="0" destOrd="0" presId="urn:microsoft.com/office/officeart/2008/layout/VerticalCurvedList"/>
    <dgm:cxn modelId="{8E8EBF74-4A36-41B5-A84B-FB9ED04628AE}" type="presParOf" srcId="{BD857F3C-B607-4E18-A108-A395511D9E65}" destId="{1DC839F9-047C-41FC-9C3A-80C3C2B39C36}" srcOrd="1" destOrd="0" presId="urn:microsoft.com/office/officeart/2008/layout/VerticalCurvedList"/>
    <dgm:cxn modelId="{06D3C4CF-5C90-4843-902C-0B2EBF1E6E87}" type="presParOf" srcId="{BD857F3C-B607-4E18-A108-A395511D9E65}" destId="{15251DB1-D05B-4419-8223-B5591AB827E5}" srcOrd="2" destOrd="0" presId="urn:microsoft.com/office/officeart/2008/layout/VerticalCurvedList"/>
    <dgm:cxn modelId="{DC733AB9-CFF6-4D7D-AF3D-3696219C9106}" type="presParOf" srcId="{BD857F3C-B607-4E18-A108-A395511D9E65}" destId="{0FF6A843-3DF4-48C5-9291-6162787FCBC2}" srcOrd="3" destOrd="0" presId="urn:microsoft.com/office/officeart/2008/layout/VerticalCurvedList"/>
    <dgm:cxn modelId="{0FD0C958-CC59-4EB7-AD69-8CAA09A6F387}" type="presParOf" srcId="{BCE6D349-E0CC-416D-8255-534AB14A45BC}" destId="{2DD1C976-E572-4C83-A836-210496F8289B}" srcOrd="1" destOrd="0" presId="urn:microsoft.com/office/officeart/2008/layout/VerticalCurvedList"/>
    <dgm:cxn modelId="{B8727961-A956-499A-AEE9-7F6190335FB9}" type="presParOf" srcId="{BCE6D349-E0CC-416D-8255-534AB14A45BC}" destId="{9A0407BE-BD17-41CD-9250-C11B1E73A1D2}" srcOrd="2" destOrd="0" presId="urn:microsoft.com/office/officeart/2008/layout/VerticalCurvedList"/>
    <dgm:cxn modelId="{9496C4D2-2D9D-4CD0-9089-8D5E2E164AC2}" type="presParOf" srcId="{9A0407BE-BD17-41CD-9250-C11B1E73A1D2}" destId="{F179F202-8C14-492D-817B-F9E0A4F7BA4C}" srcOrd="0" destOrd="0" presId="urn:microsoft.com/office/officeart/2008/layout/VerticalCurvedList"/>
    <dgm:cxn modelId="{B079411B-A500-4EC0-8C58-A7132E16760F}" type="presParOf" srcId="{BCE6D349-E0CC-416D-8255-534AB14A45BC}" destId="{38BFF5A7-DCF5-4B76-801F-3B1359E413CC}" srcOrd="3" destOrd="0" presId="urn:microsoft.com/office/officeart/2008/layout/VerticalCurvedList"/>
    <dgm:cxn modelId="{0A9696BB-AD7E-46A3-BD81-D526AE4C6AA7}" type="presParOf" srcId="{BCE6D349-E0CC-416D-8255-534AB14A45BC}" destId="{6E766106-FAF8-4633-A262-1616B92D58C5}" srcOrd="4" destOrd="0" presId="urn:microsoft.com/office/officeart/2008/layout/VerticalCurvedList"/>
    <dgm:cxn modelId="{79D39BAE-06F2-4FAC-903A-49D615C3588D}" type="presParOf" srcId="{6E766106-FAF8-4633-A262-1616B92D58C5}" destId="{F2A083B9-F6EC-4A6B-92A2-AFCBD1710D6A}" srcOrd="0" destOrd="0" presId="urn:microsoft.com/office/officeart/2008/layout/VerticalCurvedList"/>
    <dgm:cxn modelId="{8B415410-6BAC-4CCF-9C72-8E49A9FA18EE}" type="presParOf" srcId="{BCE6D349-E0CC-416D-8255-534AB14A45BC}" destId="{2B4E0F67-1A15-4762-BFB2-FBEFC53B9EE2}" srcOrd="5" destOrd="0" presId="urn:microsoft.com/office/officeart/2008/layout/VerticalCurvedList"/>
    <dgm:cxn modelId="{639EB25F-C655-4DC3-85FA-D46D572FF6D5}" type="presParOf" srcId="{BCE6D349-E0CC-416D-8255-534AB14A45BC}" destId="{C5218543-A32B-468F-81F0-878EC576FBAF}" srcOrd="6" destOrd="0" presId="urn:microsoft.com/office/officeart/2008/layout/VerticalCurvedList"/>
    <dgm:cxn modelId="{7AB03631-5489-4816-94D7-EA0C59D6C8CA}" type="presParOf" srcId="{C5218543-A32B-468F-81F0-878EC576FBAF}" destId="{C93DF7AA-78A7-4B3F-8D5E-55798EA54B5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43D408-CEF1-410C-B72D-575876DED82B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5C1C9E-DF2C-4CC4-A18F-A39008DC8ADC}">
      <dgm:prSet phldrT="[Text]" custT="1"/>
      <dgm:spPr/>
      <dgm:t>
        <a:bodyPr/>
        <a:lstStyle/>
        <a:p>
          <a:r>
            <a:rPr lang="en-US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Independen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3E7BAB32-488F-45CA-994B-D3CDEABB6E1D}" type="parTrans" cxnId="{4D91F4F2-5DC1-4ED1-9965-FA18473C4A33}">
      <dgm:prSet/>
      <dgm:spPr/>
      <dgm:t>
        <a:bodyPr/>
        <a:lstStyle/>
        <a:p>
          <a:endParaRPr lang="en-US"/>
        </a:p>
      </dgm:t>
    </dgm:pt>
    <dgm:pt modelId="{0DEB9C26-3608-4EC5-8062-C03CD042B3FE}" type="sibTrans" cxnId="{4D91F4F2-5DC1-4ED1-9965-FA18473C4A33}">
      <dgm:prSet/>
      <dgm:spPr/>
      <dgm:t>
        <a:bodyPr/>
        <a:lstStyle/>
        <a:p>
          <a:endParaRPr lang="en-US"/>
        </a:p>
      </dgm:t>
    </dgm:pt>
    <dgm:pt modelId="{BD1199AD-33D5-4E5A-B434-D4C3950DF334}">
      <dgm:prSet phldrT="[Text]" custT="1"/>
      <dgm:spPr/>
      <dgm:t>
        <a:bodyPr/>
        <a:lstStyle/>
        <a:p>
          <a:r>
            <a:rPr lang="en-US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Mandiri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6D30A86F-4E15-46FE-9F10-A5B2C7C18377}" type="parTrans" cxnId="{4E436DD1-8172-4980-B69E-08FAC35E3449}">
      <dgm:prSet/>
      <dgm:spPr/>
      <dgm:t>
        <a:bodyPr/>
        <a:lstStyle/>
        <a:p>
          <a:endParaRPr lang="en-US"/>
        </a:p>
      </dgm:t>
    </dgm:pt>
    <dgm:pt modelId="{57265F7A-0788-434A-9113-A8BEDDA650D3}" type="sibTrans" cxnId="{4E436DD1-8172-4980-B69E-08FAC35E3449}">
      <dgm:prSet/>
      <dgm:spPr/>
      <dgm:t>
        <a:bodyPr/>
        <a:lstStyle/>
        <a:p>
          <a:endParaRPr lang="en-US"/>
        </a:p>
      </dgm:t>
    </dgm:pt>
    <dgm:pt modelId="{307A4386-E6D1-401B-939E-551B17AFB0C8}">
      <dgm:prSet phldrT="[Text]" custT="1"/>
      <dgm:spPr/>
      <dgm:t>
        <a:bodyPr/>
        <a:lstStyle/>
        <a:p>
          <a:r>
            <a:rPr lang="en-US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Swaorganisasi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E1675DCD-6AEC-4068-9083-F98858C6AA45}" type="parTrans" cxnId="{11236C7A-A787-4D96-9FF8-D553CEAEB74C}">
      <dgm:prSet/>
      <dgm:spPr/>
      <dgm:t>
        <a:bodyPr/>
        <a:lstStyle/>
        <a:p>
          <a:endParaRPr lang="en-US"/>
        </a:p>
      </dgm:t>
    </dgm:pt>
    <dgm:pt modelId="{BE91B070-FB63-4334-A44B-CB07DE65F5F3}" type="sibTrans" cxnId="{11236C7A-A787-4D96-9FF8-D553CEAEB74C}">
      <dgm:prSet/>
      <dgm:spPr/>
      <dgm:t>
        <a:bodyPr/>
        <a:lstStyle/>
        <a:p>
          <a:endParaRPr lang="en-US"/>
        </a:p>
      </dgm:t>
    </dgm:pt>
    <dgm:pt modelId="{BD2BBE51-CF7E-4BD6-89C4-94AC1BA743F5}">
      <dgm:prSet phldrT="[Text]" custT="1"/>
      <dgm:spPr/>
      <dgm:t>
        <a:bodyPr/>
        <a:lstStyle/>
        <a:p>
          <a:r>
            <a:rPr lang="en-US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Transparan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100F5A60-29BC-4E8A-A117-486380A2F4F7}" type="parTrans" cxnId="{43F53715-2803-4470-BA46-8ED551450FB3}">
      <dgm:prSet/>
      <dgm:spPr/>
      <dgm:t>
        <a:bodyPr/>
        <a:lstStyle/>
        <a:p>
          <a:endParaRPr lang="en-US"/>
        </a:p>
      </dgm:t>
    </dgm:pt>
    <dgm:pt modelId="{F1274061-9A8D-4162-8E07-9CB9EB78E724}" type="sibTrans" cxnId="{43F53715-2803-4470-BA46-8ED551450FB3}">
      <dgm:prSet/>
      <dgm:spPr/>
      <dgm:t>
        <a:bodyPr/>
        <a:lstStyle/>
        <a:p>
          <a:endParaRPr lang="en-US"/>
        </a:p>
      </dgm:t>
    </dgm:pt>
    <dgm:pt modelId="{B3A31C87-AE6C-4B3C-B074-6E839EF58BE2}">
      <dgm:prSet phldrT="[Text]" custT="1"/>
      <dgm:spPr/>
      <dgm:t>
        <a:bodyPr/>
        <a:lstStyle/>
        <a:p>
          <a:r>
            <a:rPr lang="en-US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Idealis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EB7188E0-9D0C-4751-92BB-9FDC105918A2}" type="parTrans" cxnId="{CF534AD6-0760-44AD-8A0F-A007AE37EE13}">
      <dgm:prSet/>
      <dgm:spPr/>
      <dgm:t>
        <a:bodyPr/>
        <a:lstStyle/>
        <a:p>
          <a:endParaRPr lang="en-US"/>
        </a:p>
      </dgm:t>
    </dgm:pt>
    <dgm:pt modelId="{DF96D39D-3AAB-4E84-B8EE-43CAB13F0C16}" type="sibTrans" cxnId="{CF534AD6-0760-44AD-8A0F-A007AE37EE13}">
      <dgm:prSet/>
      <dgm:spPr/>
      <dgm:t>
        <a:bodyPr/>
        <a:lstStyle/>
        <a:p>
          <a:endParaRPr lang="en-US"/>
        </a:p>
      </dgm:t>
    </dgm:pt>
    <dgm:pt modelId="{2BACD3D4-1935-47D5-B412-A2775949719A}">
      <dgm:prSet phldrT="[Text]" custT="1"/>
      <dgm:spPr/>
      <dgm:t>
        <a:bodyPr/>
        <a:lstStyle/>
        <a:p>
          <a:r>
            <a:rPr 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Demokrasi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5AF5AA8D-BA8B-47BE-BCA1-BAA62CB4BABD}" type="parTrans" cxnId="{9F810EE4-CB09-485E-BEEE-D78BDD8D52A6}">
      <dgm:prSet/>
      <dgm:spPr/>
      <dgm:t>
        <a:bodyPr/>
        <a:lstStyle/>
        <a:p>
          <a:endParaRPr lang="en-US"/>
        </a:p>
      </dgm:t>
    </dgm:pt>
    <dgm:pt modelId="{8152AFDE-1D65-4C56-A43A-30C61D097C4D}" type="sibTrans" cxnId="{9F810EE4-CB09-485E-BEEE-D78BDD8D52A6}">
      <dgm:prSet/>
      <dgm:spPr/>
      <dgm:t>
        <a:bodyPr/>
        <a:lstStyle/>
        <a:p>
          <a:endParaRPr lang="en-US"/>
        </a:p>
      </dgm:t>
    </dgm:pt>
    <dgm:pt modelId="{AE7290C7-C593-4F20-A1CB-FF4AB5F37B74}">
      <dgm:prSet phldrT="[Text]" custT="1"/>
      <dgm:spPr/>
      <dgm:t>
        <a:bodyPr/>
        <a:lstStyle/>
        <a:p>
          <a:r>
            <a:rPr 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Disiplin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5312A2B2-69FC-4D44-B57F-914BDC4E5F7B}" type="parTrans" cxnId="{0896B903-B5EC-45CF-869C-FE69D353E44B}">
      <dgm:prSet/>
      <dgm:spPr/>
      <dgm:t>
        <a:bodyPr/>
        <a:lstStyle/>
        <a:p>
          <a:endParaRPr lang="en-US"/>
        </a:p>
      </dgm:t>
    </dgm:pt>
    <dgm:pt modelId="{341EA157-A087-4EE3-9FF6-1E3FD62E73BA}" type="sibTrans" cxnId="{0896B903-B5EC-45CF-869C-FE69D353E44B}">
      <dgm:prSet/>
      <dgm:spPr/>
      <dgm:t>
        <a:bodyPr/>
        <a:lstStyle/>
        <a:p>
          <a:endParaRPr lang="en-US"/>
        </a:p>
      </dgm:t>
    </dgm:pt>
    <dgm:pt modelId="{72D17F80-4EE7-4D54-B2AD-24C1D5879FF9}" type="pres">
      <dgm:prSet presAssocID="{8D43D408-CEF1-410C-B72D-575876DED82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D590DC7-E9C5-4251-8E11-5E84D6AAAE84}" type="pres">
      <dgm:prSet presAssocID="{B85C1C9E-DF2C-4CC4-A18F-A39008DC8ADC}" presName="parentLin" presStyleCnt="0"/>
      <dgm:spPr/>
      <dgm:t>
        <a:bodyPr/>
        <a:lstStyle/>
        <a:p>
          <a:endParaRPr lang="en-US"/>
        </a:p>
      </dgm:t>
    </dgm:pt>
    <dgm:pt modelId="{2DD5176B-9DB7-4AB1-B590-6EBCB809468B}" type="pres">
      <dgm:prSet presAssocID="{B85C1C9E-DF2C-4CC4-A18F-A39008DC8ADC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12987E82-EA3E-46AA-9FC9-8BE456508F87}" type="pres">
      <dgm:prSet presAssocID="{B85C1C9E-DF2C-4CC4-A18F-A39008DC8ADC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987EB5-D418-48DD-8451-32AC34448ABA}" type="pres">
      <dgm:prSet presAssocID="{B85C1C9E-DF2C-4CC4-A18F-A39008DC8ADC}" presName="negativeSpace" presStyleCnt="0"/>
      <dgm:spPr/>
      <dgm:t>
        <a:bodyPr/>
        <a:lstStyle/>
        <a:p>
          <a:endParaRPr lang="en-US"/>
        </a:p>
      </dgm:t>
    </dgm:pt>
    <dgm:pt modelId="{5819E81B-F611-4BB7-9A1E-303A7584FF2B}" type="pres">
      <dgm:prSet presAssocID="{B85C1C9E-DF2C-4CC4-A18F-A39008DC8ADC}" presName="childText" presStyleLbl="conFgAcc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791FE1-5FC2-4C08-9910-277857115B3F}" type="pres">
      <dgm:prSet presAssocID="{0DEB9C26-3608-4EC5-8062-C03CD042B3FE}" presName="spaceBetweenRectangles" presStyleCnt="0"/>
      <dgm:spPr/>
      <dgm:t>
        <a:bodyPr/>
        <a:lstStyle/>
        <a:p>
          <a:endParaRPr lang="en-US"/>
        </a:p>
      </dgm:t>
    </dgm:pt>
    <dgm:pt modelId="{766F3A1F-3879-4D10-BF9B-F193A0AC3688}" type="pres">
      <dgm:prSet presAssocID="{BD1199AD-33D5-4E5A-B434-D4C3950DF334}" presName="parentLin" presStyleCnt="0"/>
      <dgm:spPr/>
      <dgm:t>
        <a:bodyPr/>
        <a:lstStyle/>
        <a:p>
          <a:endParaRPr lang="en-US"/>
        </a:p>
      </dgm:t>
    </dgm:pt>
    <dgm:pt modelId="{DA6D6B80-8C37-4608-A7F4-FE56D61E6996}" type="pres">
      <dgm:prSet presAssocID="{BD1199AD-33D5-4E5A-B434-D4C3950DF334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7BAF01B6-84F4-4F6C-8361-5D3344FA05A4}" type="pres">
      <dgm:prSet presAssocID="{BD1199AD-33D5-4E5A-B434-D4C3950DF334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D9D093-372E-4FCF-AB2B-1DA389F422B9}" type="pres">
      <dgm:prSet presAssocID="{BD1199AD-33D5-4E5A-B434-D4C3950DF334}" presName="negativeSpace" presStyleCnt="0"/>
      <dgm:spPr/>
      <dgm:t>
        <a:bodyPr/>
        <a:lstStyle/>
        <a:p>
          <a:endParaRPr lang="en-US"/>
        </a:p>
      </dgm:t>
    </dgm:pt>
    <dgm:pt modelId="{0125E9E4-D448-4054-9531-BBE5BB115FEC}" type="pres">
      <dgm:prSet presAssocID="{BD1199AD-33D5-4E5A-B434-D4C3950DF334}" presName="childText" presStyleLbl="conF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E28D56-4236-4E84-929F-B55B57B7A3F2}" type="pres">
      <dgm:prSet presAssocID="{57265F7A-0788-434A-9113-A8BEDDA650D3}" presName="spaceBetweenRectangles" presStyleCnt="0"/>
      <dgm:spPr/>
      <dgm:t>
        <a:bodyPr/>
        <a:lstStyle/>
        <a:p>
          <a:endParaRPr lang="en-US"/>
        </a:p>
      </dgm:t>
    </dgm:pt>
    <dgm:pt modelId="{8785C4F8-172B-44E2-97DF-273F75B8A73A}" type="pres">
      <dgm:prSet presAssocID="{307A4386-E6D1-401B-939E-551B17AFB0C8}" presName="parentLin" presStyleCnt="0"/>
      <dgm:spPr/>
      <dgm:t>
        <a:bodyPr/>
        <a:lstStyle/>
        <a:p>
          <a:endParaRPr lang="en-US"/>
        </a:p>
      </dgm:t>
    </dgm:pt>
    <dgm:pt modelId="{C84CF1FA-0E08-4DFD-9FF5-A07879A8EF5F}" type="pres">
      <dgm:prSet presAssocID="{307A4386-E6D1-401B-939E-551B17AFB0C8}" presName="parentLeftMargin" presStyleLbl="node1" presStyleIdx="1" presStyleCnt="7"/>
      <dgm:spPr/>
      <dgm:t>
        <a:bodyPr/>
        <a:lstStyle/>
        <a:p>
          <a:endParaRPr lang="en-US"/>
        </a:p>
      </dgm:t>
    </dgm:pt>
    <dgm:pt modelId="{83450A15-E9DA-4997-BA48-64D6FD9A489F}" type="pres">
      <dgm:prSet presAssocID="{307A4386-E6D1-401B-939E-551B17AFB0C8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24F8FF-B455-4DF0-A270-6F73963AF9A0}" type="pres">
      <dgm:prSet presAssocID="{307A4386-E6D1-401B-939E-551B17AFB0C8}" presName="negativeSpace" presStyleCnt="0"/>
      <dgm:spPr/>
      <dgm:t>
        <a:bodyPr/>
        <a:lstStyle/>
        <a:p>
          <a:endParaRPr lang="en-US"/>
        </a:p>
      </dgm:t>
    </dgm:pt>
    <dgm:pt modelId="{F75C0490-DC60-4ECC-9DD8-1466B1D72824}" type="pres">
      <dgm:prSet presAssocID="{307A4386-E6D1-401B-939E-551B17AFB0C8}" presName="childText" presStyleLbl="conF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B2DEFD-FBF8-47A7-9359-87FB4AFEF93E}" type="pres">
      <dgm:prSet presAssocID="{BE91B070-FB63-4334-A44B-CB07DE65F5F3}" presName="spaceBetweenRectangles" presStyleCnt="0"/>
      <dgm:spPr/>
      <dgm:t>
        <a:bodyPr/>
        <a:lstStyle/>
        <a:p>
          <a:endParaRPr lang="en-US"/>
        </a:p>
      </dgm:t>
    </dgm:pt>
    <dgm:pt modelId="{5D7B0001-8C7C-4EC5-A47C-042C7B045351}" type="pres">
      <dgm:prSet presAssocID="{BD2BBE51-CF7E-4BD6-89C4-94AC1BA743F5}" presName="parentLin" presStyleCnt="0"/>
      <dgm:spPr/>
      <dgm:t>
        <a:bodyPr/>
        <a:lstStyle/>
        <a:p>
          <a:endParaRPr lang="en-US"/>
        </a:p>
      </dgm:t>
    </dgm:pt>
    <dgm:pt modelId="{A09A54E2-F954-40F6-B4A5-1B2391949A68}" type="pres">
      <dgm:prSet presAssocID="{BD2BBE51-CF7E-4BD6-89C4-94AC1BA743F5}" presName="parentLeftMargin" presStyleLbl="node1" presStyleIdx="2" presStyleCnt="7"/>
      <dgm:spPr/>
      <dgm:t>
        <a:bodyPr/>
        <a:lstStyle/>
        <a:p>
          <a:endParaRPr lang="en-US"/>
        </a:p>
      </dgm:t>
    </dgm:pt>
    <dgm:pt modelId="{C09F6573-AB45-4E1D-A1D9-6F4165A3D84C}" type="pres">
      <dgm:prSet presAssocID="{BD2BBE51-CF7E-4BD6-89C4-94AC1BA743F5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0EA249-569D-4991-B245-2719A0CEC9FD}" type="pres">
      <dgm:prSet presAssocID="{BD2BBE51-CF7E-4BD6-89C4-94AC1BA743F5}" presName="negativeSpace" presStyleCnt="0"/>
      <dgm:spPr/>
      <dgm:t>
        <a:bodyPr/>
        <a:lstStyle/>
        <a:p>
          <a:endParaRPr lang="en-US"/>
        </a:p>
      </dgm:t>
    </dgm:pt>
    <dgm:pt modelId="{3456D178-F469-4DC0-8123-54A96338A48B}" type="pres">
      <dgm:prSet presAssocID="{BD2BBE51-CF7E-4BD6-89C4-94AC1BA743F5}" presName="childText" presStyleLbl="conF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19CBF1-670A-4C9A-A87B-4FE2D6339855}" type="pres">
      <dgm:prSet presAssocID="{F1274061-9A8D-4162-8E07-9CB9EB78E724}" presName="spaceBetweenRectangles" presStyleCnt="0"/>
      <dgm:spPr/>
      <dgm:t>
        <a:bodyPr/>
        <a:lstStyle/>
        <a:p>
          <a:endParaRPr lang="en-US"/>
        </a:p>
      </dgm:t>
    </dgm:pt>
    <dgm:pt modelId="{506F0BB7-2FD9-43F6-82D8-6D4686F87AB0}" type="pres">
      <dgm:prSet presAssocID="{B3A31C87-AE6C-4B3C-B074-6E839EF58BE2}" presName="parentLin" presStyleCnt="0"/>
      <dgm:spPr/>
      <dgm:t>
        <a:bodyPr/>
        <a:lstStyle/>
        <a:p>
          <a:endParaRPr lang="en-US"/>
        </a:p>
      </dgm:t>
    </dgm:pt>
    <dgm:pt modelId="{3D9E5F08-7DC5-4A1F-91C5-A541E64B292C}" type="pres">
      <dgm:prSet presAssocID="{B3A31C87-AE6C-4B3C-B074-6E839EF58BE2}" presName="parentLeftMargin" presStyleLbl="node1" presStyleIdx="3" presStyleCnt="7"/>
      <dgm:spPr/>
      <dgm:t>
        <a:bodyPr/>
        <a:lstStyle/>
        <a:p>
          <a:endParaRPr lang="en-US"/>
        </a:p>
      </dgm:t>
    </dgm:pt>
    <dgm:pt modelId="{F13C9B14-A688-4D20-AF33-BA20FBB3107A}" type="pres">
      <dgm:prSet presAssocID="{B3A31C87-AE6C-4B3C-B074-6E839EF58BE2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A26023-BD8D-4299-955C-DB2989C60C62}" type="pres">
      <dgm:prSet presAssocID="{B3A31C87-AE6C-4B3C-B074-6E839EF58BE2}" presName="negativeSpace" presStyleCnt="0"/>
      <dgm:spPr/>
      <dgm:t>
        <a:bodyPr/>
        <a:lstStyle/>
        <a:p>
          <a:endParaRPr lang="en-US"/>
        </a:p>
      </dgm:t>
    </dgm:pt>
    <dgm:pt modelId="{2B541413-7B4F-439E-BD49-4A9B24155C3F}" type="pres">
      <dgm:prSet presAssocID="{B3A31C87-AE6C-4B3C-B074-6E839EF58BE2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10EA0B-8538-43B8-AABF-07831035A639}" type="pres">
      <dgm:prSet presAssocID="{DF96D39D-3AAB-4E84-B8EE-43CAB13F0C16}" presName="spaceBetweenRectangles" presStyleCnt="0"/>
      <dgm:spPr/>
      <dgm:t>
        <a:bodyPr/>
        <a:lstStyle/>
        <a:p>
          <a:endParaRPr lang="en-US"/>
        </a:p>
      </dgm:t>
    </dgm:pt>
    <dgm:pt modelId="{744F7A5B-057E-4E7D-8EEC-696164748AFD}" type="pres">
      <dgm:prSet presAssocID="{2BACD3D4-1935-47D5-B412-A2775949719A}" presName="parentLin" presStyleCnt="0"/>
      <dgm:spPr/>
      <dgm:t>
        <a:bodyPr/>
        <a:lstStyle/>
        <a:p>
          <a:endParaRPr lang="en-US"/>
        </a:p>
      </dgm:t>
    </dgm:pt>
    <dgm:pt modelId="{95F3A0E8-E67B-4A2D-883D-7BC5EE1994E7}" type="pres">
      <dgm:prSet presAssocID="{2BACD3D4-1935-47D5-B412-A2775949719A}" presName="parentLeftMargin" presStyleLbl="node1" presStyleIdx="4" presStyleCnt="7"/>
      <dgm:spPr/>
      <dgm:t>
        <a:bodyPr/>
        <a:lstStyle/>
        <a:p>
          <a:endParaRPr lang="en-US"/>
        </a:p>
      </dgm:t>
    </dgm:pt>
    <dgm:pt modelId="{292FFE27-40DD-4C85-B714-52939621E350}" type="pres">
      <dgm:prSet presAssocID="{2BACD3D4-1935-47D5-B412-A2775949719A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A142A5-82D1-4451-8BFF-B67398638BD3}" type="pres">
      <dgm:prSet presAssocID="{2BACD3D4-1935-47D5-B412-A2775949719A}" presName="negativeSpace" presStyleCnt="0"/>
      <dgm:spPr/>
      <dgm:t>
        <a:bodyPr/>
        <a:lstStyle/>
        <a:p>
          <a:endParaRPr lang="en-US"/>
        </a:p>
      </dgm:t>
    </dgm:pt>
    <dgm:pt modelId="{64F6CA58-0338-4784-B6B6-0CC19F761EDD}" type="pres">
      <dgm:prSet presAssocID="{2BACD3D4-1935-47D5-B412-A2775949719A}" presName="childText" presStyleLbl="conF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D2D0F3-DF0D-4D15-AFC2-B304A7545112}" type="pres">
      <dgm:prSet presAssocID="{8152AFDE-1D65-4C56-A43A-30C61D097C4D}" presName="spaceBetweenRectangles" presStyleCnt="0"/>
      <dgm:spPr/>
      <dgm:t>
        <a:bodyPr/>
        <a:lstStyle/>
        <a:p>
          <a:endParaRPr lang="en-US"/>
        </a:p>
      </dgm:t>
    </dgm:pt>
    <dgm:pt modelId="{E4F11553-8879-48CA-A2FD-9DCF48687C5A}" type="pres">
      <dgm:prSet presAssocID="{AE7290C7-C593-4F20-A1CB-FF4AB5F37B74}" presName="parentLin" presStyleCnt="0"/>
      <dgm:spPr/>
      <dgm:t>
        <a:bodyPr/>
        <a:lstStyle/>
        <a:p>
          <a:endParaRPr lang="en-US"/>
        </a:p>
      </dgm:t>
    </dgm:pt>
    <dgm:pt modelId="{3B4E45AE-C03B-4815-8F69-A31C48BF9EF8}" type="pres">
      <dgm:prSet presAssocID="{AE7290C7-C593-4F20-A1CB-FF4AB5F37B74}" presName="parentLeftMargin" presStyleLbl="node1" presStyleIdx="5" presStyleCnt="7"/>
      <dgm:spPr/>
      <dgm:t>
        <a:bodyPr/>
        <a:lstStyle/>
        <a:p>
          <a:endParaRPr lang="en-US"/>
        </a:p>
      </dgm:t>
    </dgm:pt>
    <dgm:pt modelId="{A36028CE-27B9-4ED6-B071-173E2B0FD0B8}" type="pres">
      <dgm:prSet presAssocID="{AE7290C7-C593-4F20-A1CB-FF4AB5F37B74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A99B5-D94A-4CDD-AD27-19E05A11AD63}" type="pres">
      <dgm:prSet presAssocID="{AE7290C7-C593-4F20-A1CB-FF4AB5F37B74}" presName="negativeSpace" presStyleCnt="0"/>
      <dgm:spPr/>
      <dgm:t>
        <a:bodyPr/>
        <a:lstStyle/>
        <a:p>
          <a:endParaRPr lang="en-US"/>
        </a:p>
      </dgm:t>
    </dgm:pt>
    <dgm:pt modelId="{68477100-3649-4158-9F81-A3E31AF1A7BA}" type="pres">
      <dgm:prSet presAssocID="{AE7290C7-C593-4F20-A1CB-FF4AB5F37B74}" presName="childText" presStyleLbl="conF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810EE4-CB09-485E-BEEE-D78BDD8D52A6}" srcId="{8D43D408-CEF1-410C-B72D-575876DED82B}" destId="{2BACD3D4-1935-47D5-B412-A2775949719A}" srcOrd="5" destOrd="0" parTransId="{5AF5AA8D-BA8B-47BE-BCA1-BAA62CB4BABD}" sibTransId="{8152AFDE-1D65-4C56-A43A-30C61D097C4D}"/>
    <dgm:cxn modelId="{B8F3F7CD-2789-4AB4-B934-D7C97AE7E687}" type="presOf" srcId="{B85C1C9E-DF2C-4CC4-A18F-A39008DC8ADC}" destId="{2DD5176B-9DB7-4AB1-B590-6EBCB809468B}" srcOrd="0" destOrd="0" presId="urn:microsoft.com/office/officeart/2005/8/layout/list1"/>
    <dgm:cxn modelId="{A8AB399A-5A84-4883-B496-E036CF1B0445}" type="presOf" srcId="{B85C1C9E-DF2C-4CC4-A18F-A39008DC8ADC}" destId="{12987E82-EA3E-46AA-9FC9-8BE456508F87}" srcOrd="1" destOrd="0" presId="urn:microsoft.com/office/officeart/2005/8/layout/list1"/>
    <dgm:cxn modelId="{4D91F4F2-5DC1-4ED1-9965-FA18473C4A33}" srcId="{8D43D408-CEF1-410C-B72D-575876DED82B}" destId="{B85C1C9E-DF2C-4CC4-A18F-A39008DC8ADC}" srcOrd="0" destOrd="0" parTransId="{3E7BAB32-488F-45CA-994B-D3CDEABB6E1D}" sibTransId="{0DEB9C26-3608-4EC5-8062-C03CD042B3FE}"/>
    <dgm:cxn modelId="{F8697520-18B1-45BC-AEE6-E453BFB7006D}" type="presOf" srcId="{BD1199AD-33D5-4E5A-B434-D4C3950DF334}" destId="{DA6D6B80-8C37-4608-A7F4-FE56D61E6996}" srcOrd="0" destOrd="0" presId="urn:microsoft.com/office/officeart/2005/8/layout/list1"/>
    <dgm:cxn modelId="{85C0970C-9611-415D-80FF-2082E7740666}" type="presOf" srcId="{8D43D408-CEF1-410C-B72D-575876DED82B}" destId="{72D17F80-4EE7-4D54-B2AD-24C1D5879FF9}" srcOrd="0" destOrd="0" presId="urn:microsoft.com/office/officeart/2005/8/layout/list1"/>
    <dgm:cxn modelId="{CF534AD6-0760-44AD-8A0F-A007AE37EE13}" srcId="{8D43D408-CEF1-410C-B72D-575876DED82B}" destId="{B3A31C87-AE6C-4B3C-B074-6E839EF58BE2}" srcOrd="4" destOrd="0" parTransId="{EB7188E0-9D0C-4751-92BB-9FDC105918A2}" sibTransId="{DF96D39D-3AAB-4E84-B8EE-43CAB13F0C16}"/>
    <dgm:cxn modelId="{A3D03CE3-D12E-43DD-B6C6-13772ED5BF48}" type="presOf" srcId="{B3A31C87-AE6C-4B3C-B074-6E839EF58BE2}" destId="{3D9E5F08-7DC5-4A1F-91C5-A541E64B292C}" srcOrd="0" destOrd="0" presId="urn:microsoft.com/office/officeart/2005/8/layout/list1"/>
    <dgm:cxn modelId="{11236C7A-A787-4D96-9FF8-D553CEAEB74C}" srcId="{8D43D408-CEF1-410C-B72D-575876DED82B}" destId="{307A4386-E6D1-401B-939E-551B17AFB0C8}" srcOrd="2" destOrd="0" parTransId="{E1675DCD-6AEC-4068-9083-F98858C6AA45}" sibTransId="{BE91B070-FB63-4334-A44B-CB07DE65F5F3}"/>
    <dgm:cxn modelId="{4E436DD1-8172-4980-B69E-08FAC35E3449}" srcId="{8D43D408-CEF1-410C-B72D-575876DED82B}" destId="{BD1199AD-33D5-4E5A-B434-D4C3950DF334}" srcOrd="1" destOrd="0" parTransId="{6D30A86F-4E15-46FE-9F10-A5B2C7C18377}" sibTransId="{57265F7A-0788-434A-9113-A8BEDDA650D3}"/>
    <dgm:cxn modelId="{1CC019AB-D68B-4115-9762-28E865829EED}" type="presOf" srcId="{AE7290C7-C593-4F20-A1CB-FF4AB5F37B74}" destId="{3B4E45AE-C03B-4815-8F69-A31C48BF9EF8}" srcOrd="0" destOrd="0" presId="urn:microsoft.com/office/officeart/2005/8/layout/list1"/>
    <dgm:cxn modelId="{43F53715-2803-4470-BA46-8ED551450FB3}" srcId="{8D43D408-CEF1-410C-B72D-575876DED82B}" destId="{BD2BBE51-CF7E-4BD6-89C4-94AC1BA743F5}" srcOrd="3" destOrd="0" parTransId="{100F5A60-29BC-4E8A-A117-486380A2F4F7}" sibTransId="{F1274061-9A8D-4162-8E07-9CB9EB78E724}"/>
    <dgm:cxn modelId="{8A0A103E-0B16-42C0-B9F0-8A2F10F3F3BB}" type="presOf" srcId="{AE7290C7-C593-4F20-A1CB-FF4AB5F37B74}" destId="{A36028CE-27B9-4ED6-B071-173E2B0FD0B8}" srcOrd="1" destOrd="0" presId="urn:microsoft.com/office/officeart/2005/8/layout/list1"/>
    <dgm:cxn modelId="{F56E0352-4B4B-4709-A612-EC9B2E42D441}" type="presOf" srcId="{307A4386-E6D1-401B-939E-551B17AFB0C8}" destId="{83450A15-E9DA-4997-BA48-64D6FD9A489F}" srcOrd="1" destOrd="0" presId="urn:microsoft.com/office/officeart/2005/8/layout/list1"/>
    <dgm:cxn modelId="{89FBBCF1-63DB-4297-94E5-079C052837B7}" type="presOf" srcId="{BD1199AD-33D5-4E5A-B434-D4C3950DF334}" destId="{7BAF01B6-84F4-4F6C-8361-5D3344FA05A4}" srcOrd="1" destOrd="0" presId="urn:microsoft.com/office/officeart/2005/8/layout/list1"/>
    <dgm:cxn modelId="{07F82790-1474-4B08-84C4-99530397937D}" type="presOf" srcId="{BD2BBE51-CF7E-4BD6-89C4-94AC1BA743F5}" destId="{A09A54E2-F954-40F6-B4A5-1B2391949A68}" srcOrd="0" destOrd="0" presId="urn:microsoft.com/office/officeart/2005/8/layout/list1"/>
    <dgm:cxn modelId="{AE0B845C-29AB-47C0-9FA4-ABBA0336A02F}" type="presOf" srcId="{BD2BBE51-CF7E-4BD6-89C4-94AC1BA743F5}" destId="{C09F6573-AB45-4E1D-A1D9-6F4165A3D84C}" srcOrd="1" destOrd="0" presId="urn:microsoft.com/office/officeart/2005/8/layout/list1"/>
    <dgm:cxn modelId="{E0660950-A597-4303-8801-428ADC6C7D62}" type="presOf" srcId="{307A4386-E6D1-401B-939E-551B17AFB0C8}" destId="{C84CF1FA-0E08-4DFD-9FF5-A07879A8EF5F}" srcOrd="0" destOrd="0" presId="urn:microsoft.com/office/officeart/2005/8/layout/list1"/>
    <dgm:cxn modelId="{18662C5E-C620-4EAD-8562-214E3D5D5C42}" type="presOf" srcId="{2BACD3D4-1935-47D5-B412-A2775949719A}" destId="{292FFE27-40DD-4C85-B714-52939621E350}" srcOrd="1" destOrd="0" presId="urn:microsoft.com/office/officeart/2005/8/layout/list1"/>
    <dgm:cxn modelId="{6321D0BC-84CA-43A7-BB84-012E53618CCB}" type="presOf" srcId="{B3A31C87-AE6C-4B3C-B074-6E839EF58BE2}" destId="{F13C9B14-A688-4D20-AF33-BA20FBB3107A}" srcOrd="1" destOrd="0" presId="urn:microsoft.com/office/officeart/2005/8/layout/list1"/>
    <dgm:cxn modelId="{CBA103F6-1471-4188-8336-049ECEE78094}" type="presOf" srcId="{2BACD3D4-1935-47D5-B412-A2775949719A}" destId="{95F3A0E8-E67B-4A2D-883D-7BC5EE1994E7}" srcOrd="0" destOrd="0" presId="urn:microsoft.com/office/officeart/2005/8/layout/list1"/>
    <dgm:cxn modelId="{0896B903-B5EC-45CF-869C-FE69D353E44B}" srcId="{8D43D408-CEF1-410C-B72D-575876DED82B}" destId="{AE7290C7-C593-4F20-A1CB-FF4AB5F37B74}" srcOrd="6" destOrd="0" parTransId="{5312A2B2-69FC-4D44-B57F-914BDC4E5F7B}" sibTransId="{341EA157-A087-4EE3-9FF6-1E3FD62E73BA}"/>
    <dgm:cxn modelId="{D24DB556-45B1-496E-9CA1-06D1FC73845C}" type="presParOf" srcId="{72D17F80-4EE7-4D54-B2AD-24C1D5879FF9}" destId="{0D590DC7-E9C5-4251-8E11-5E84D6AAAE84}" srcOrd="0" destOrd="0" presId="urn:microsoft.com/office/officeart/2005/8/layout/list1"/>
    <dgm:cxn modelId="{11EFAE8C-D1D6-4D5A-998F-3C93BF91DB88}" type="presParOf" srcId="{0D590DC7-E9C5-4251-8E11-5E84D6AAAE84}" destId="{2DD5176B-9DB7-4AB1-B590-6EBCB809468B}" srcOrd="0" destOrd="0" presId="urn:microsoft.com/office/officeart/2005/8/layout/list1"/>
    <dgm:cxn modelId="{B0D12E19-012A-453C-B9C4-338AF9874647}" type="presParOf" srcId="{0D590DC7-E9C5-4251-8E11-5E84D6AAAE84}" destId="{12987E82-EA3E-46AA-9FC9-8BE456508F87}" srcOrd="1" destOrd="0" presId="urn:microsoft.com/office/officeart/2005/8/layout/list1"/>
    <dgm:cxn modelId="{11438E91-240F-4B06-8785-7E9862E98890}" type="presParOf" srcId="{72D17F80-4EE7-4D54-B2AD-24C1D5879FF9}" destId="{BE987EB5-D418-48DD-8451-32AC34448ABA}" srcOrd="1" destOrd="0" presId="urn:microsoft.com/office/officeart/2005/8/layout/list1"/>
    <dgm:cxn modelId="{04D76CDD-3A60-44B7-AE03-106134AAAB1D}" type="presParOf" srcId="{72D17F80-4EE7-4D54-B2AD-24C1D5879FF9}" destId="{5819E81B-F611-4BB7-9A1E-303A7584FF2B}" srcOrd="2" destOrd="0" presId="urn:microsoft.com/office/officeart/2005/8/layout/list1"/>
    <dgm:cxn modelId="{DB46D669-5818-4F6F-A8C0-B5958D9B2268}" type="presParOf" srcId="{72D17F80-4EE7-4D54-B2AD-24C1D5879FF9}" destId="{38791FE1-5FC2-4C08-9910-277857115B3F}" srcOrd="3" destOrd="0" presId="urn:microsoft.com/office/officeart/2005/8/layout/list1"/>
    <dgm:cxn modelId="{916DB892-24D2-46D4-B608-D2D40237459D}" type="presParOf" srcId="{72D17F80-4EE7-4D54-B2AD-24C1D5879FF9}" destId="{766F3A1F-3879-4D10-BF9B-F193A0AC3688}" srcOrd="4" destOrd="0" presId="urn:microsoft.com/office/officeart/2005/8/layout/list1"/>
    <dgm:cxn modelId="{B3A21932-3A3C-4722-9897-2AB1715E350E}" type="presParOf" srcId="{766F3A1F-3879-4D10-BF9B-F193A0AC3688}" destId="{DA6D6B80-8C37-4608-A7F4-FE56D61E6996}" srcOrd="0" destOrd="0" presId="urn:microsoft.com/office/officeart/2005/8/layout/list1"/>
    <dgm:cxn modelId="{CEA469CC-8AA8-4C57-B528-84736200E2CF}" type="presParOf" srcId="{766F3A1F-3879-4D10-BF9B-F193A0AC3688}" destId="{7BAF01B6-84F4-4F6C-8361-5D3344FA05A4}" srcOrd="1" destOrd="0" presId="urn:microsoft.com/office/officeart/2005/8/layout/list1"/>
    <dgm:cxn modelId="{7ACB990D-1E9D-4883-A544-9D713D93C0B0}" type="presParOf" srcId="{72D17F80-4EE7-4D54-B2AD-24C1D5879FF9}" destId="{20D9D093-372E-4FCF-AB2B-1DA389F422B9}" srcOrd="5" destOrd="0" presId="urn:microsoft.com/office/officeart/2005/8/layout/list1"/>
    <dgm:cxn modelId="{C138C095-ED29-4921-A7E8-1D84E5FD6E1B}" type="presParOf" srcId="{72D17F80-4EE7-4D54-B2AD-24C1D5879FF9}" destId="{0125E9E4-D448-4054-9531-BBE5BB115FEC}" srcOrd="6" destOrd="0" presId="urn:microsoft.com/office/officeart/2005/8/layout/list1"/>
    <dgm:cxn modelId="{C1275C0F-038F-4091-9423-3485315E6692}" type="presParOf" srcId="{72D17F80-4EE7-4D54-B2AD-24C1D5879FF9}" destId="{93E28D56-4236-4E84-929F-B55B57B7A3F2}" srcOrd="7" destOrd="0" presId="urn:microsoft.com/office/officeart/2005/8/layout/list1"/>
    <dgm:cxn modelId="{730115F9-2D98-48DC-82A8-BBC6C49BE016}" type="presParOf" srcId="{72D17F80-4EE7-4D54-B2AD-24C1D5879FF9}" destId="{8785C4F8-172B-44E2-97DF-273F75B8A73A}" srcOrd="8" destOrd="0" presId="urn:microsoft.com/office/officeart/2005/8/layout/list1"/>
    <dgm:cxn modelId="{D320CEFF-C494-4D30-AFEC-9D00F1038EFA}" type="presParOf" srcId="{8785C4F8-172B-44E2-97DF-273F75B8A73A}" destId="{C84CF1FA-0E08-4DFD-9FF5-A07879A8EF5F}" srcOrd="0" destOrd="0" presId="urn:microsoft.com/office/officeart/2005/8/layout/list1"/>
    <dgm:cxn modelId="{5EF41B79-BA8B-4D86-8CE6-5DDDF006CFD0}" type="presParOf" srcId="{8785C4F8-172B-44E2-97DF-273F75B8A73A}" destId="{83450A15-E9DA-4997-BA48-64D6FD9A489F}" srcOrd="1" destOrd="0" presId="urn:microsoft.com/office/officeart/2005/8/layout/list1"/>
    <dgm:cxn modelId="{F03F6FD3-C351-4EB1-B8E3-BD27F429001E}" type="presParOf" srcId="{72D17F80-4EE7-4D54-B2AD-24C1D5879FF9}" destId="{DA24F8FF-B455-4DF0-A270-6F73963AF9A0}" srcOrd="9" destOrd="0" presId="urn:microsoft.com/office/officeart/2005/8/layout/list1"/>
    <dgm:cxn modelId="{743227B0-B3DF-4486-B29E-81653A253EB8}" type="presParOf" srcId="{72D17F80-4EE7-4D54-B2AD-24C1D5879FF9}" destId="{F75C0490-DC60-4ECC-9DD8-1466B1D72824}" srcOrd="10" destOrd="0" presId="urn:microsoft.com/office/officeart/2005/8/layout/list1"/>
    <dgm:cxn modelId="{886704D0-05E6-4853-B146-C4EF086FAFFF}" type="presParOf" srcId="{72D17F80-4EE7-4D54-B2AD-24C1D5879FF9}" destId="{15B2DEFD-FBF8-47A7-9359-87FB4AFEF93E}" srcOrd="11" destOrd="0" presId="urn:microsoft.com/office/officeart/2005/8/layout/list1"/>
    <dgm:cxn modelId="{AF1A12B6-4B25-48EF-8087-6E46A04828B7}" type="presParOf" srcId="{72D17F80-4EE7-4D54-B2AD-24C1D5879FF9}" destId="{5D7B0001-8C7C-4EC5-A47C-042C7B045351}" srcOrd="12" destOrd="0" presId="urn:microsoft.com/office/officeart/2005/8/layout/list1"/>
    <dgm:cxn modelId="{BBED630F-E41D-491A-89D2-28AA16003F16}" type="presParOf" srcId="{5D7B0001-8C7C-4EC5-A47C-042C7B045351}" destId="{A09A54E2-F954-40F6-B4A5-1B2391949A68}" srcOrd="0" destOrd="0" presId="urn:microsoft.com/office/officeart/2005/8/layout/list1"/>
    <dgm:cxn modelId="{60DDF240-3ECC-45A4-8275-2FBB1C24FFF7}" type="presParOf" srcId="{5D7B0001-8C7C-4EC5-A47C-042C7B045351}" destId="{C09F6573-AB45-4E1D-A1D9-6F4165A3D84C}" srcOrd="1" destOrd="0" presId="urn:microsoft.com/office/officeart/2005/8/layout/list1"/>
    <dgm:cxn modelId="{D79F7C58-94B5-418D-A3B7-5A125C6D162D}" type="presParOf" srcId="{72D17F80-4EE7-4D54-B2AD-24C1D5879FF9}" destId="{890EA249-569D-4991-B245-2719A0CEC9FD}" srcOrd="13" destOrd="0" presId="urn:microsoft.com/office/officeart/2005/8/layout/list1"/>
    <dgm:cxn modelId="{6A0EF1E8-6947-4031-AA2D-EF3363EFF7D7}" type="presParOf" srcId="{72D17F80-4EE7-4D54-B2AD-24C1D5879FF9}" destId="{3456D178-F469-4DC0-8123-54A96338A48B}" srcOrd="14" destOrd="0" presId="urn:microsoft.com/office/officeart/2005/8/layout/list1"/>
    <dgm:cxn modelId="{90FA33AD-2B76-4E90-87B7-44A3A0F125AF}" type="presParOf" srcId="{72D17F80-4EE7-4D54-B2AD-24C1D5879FF9}" destId="{AD19CBF1-670A-4C9A-A87B-4FE2D6339855}" srcOrd="15" destOrd="0" presId="urn:microsoft.com/office/officeart/2005/8/layout/list1"/>
    <dgm:cxn modelId="{EAEBF166-98AE-4483-91BD-B0F2F187BBCD}" type="presParOf" srcId="{72D17F80-4EE7-4D54-B2AD-24C1D5879FF9}" destId="{506F0BB7-2FD9-43F6-82D8-6D4686F87AB0}" srcOrd="16" destOrd="0" presId="urn:microsoft.com/office/officeart/2005/8/layout/list1"/>
    <dgm:cxn modelId="{CFC01837-01DB-4BF8-9086-57C480AEA1E9}" type="presParOf" srcId="{506F0BB7-2FD9-43F6-82D8-6D4686F87AB0}" destId="{3D9E5F08-7DC5-4A1F-91C5-A541E64B292C}" srcOrd="0" destOrd="0" presId="urn:microsoft.com/office/officeart/2005/8/layout/list1"/>
    <dgm:cxn modelId="{A200BB42-A99A-4566-924F-E8DBAA6F4E08}" type="presParOf" srcId="{506F0BB7-2FD9-43F6-82D8-6D4686F87AB0}" destId="{F13C9B14-A688-4D20-AF33-BA20FBB3107A}" srcOrd="1" destOrd="0" presId="urn:microsoft.com/office/officeart/2005/8/layout/list1"/>
    <dgm:cxn modelId="{EDBD6508-3C02-48A8-9DD6-8E1284054283}" type="presParOf" srcId="{72D17F80-4EE7-4D54-B2AD-24C1D5879FF9}" destId="{89A26023-BD8D-4299-955C-DB2989C60C62}" srcOrd="17" destOrd="0" presId="urn:microsoft.com/office/officeart/2005/8/layout/list1"/>
    <dgm:cxn modelId="{77657820-1A7C-4110-BCD8-EFC1B790DE2B}" type="presParOf" srcId="{72D17F80-4EE7-4D54-B2AD-24C1D5879FF9}" destId="{2B541413-7B4F-439E-BD49-4A9B24155C3F}" srcOrd="18" destOrd="0" presId="urn:microsoft.com/office/officeart/2005/8/layout/list1"/>
    <dgm:cxn modelId="{43C5E051-A269-4A84-8D8C-28BF401504F5}" type="presParOf" srcId="{72D17F80-4EE7-4D54-B2AD-24C1D5879FF9}" destId="{8310EA0B-8538-43B8-AABF-07831035A639}" srcOrd="19" destOrd="0" presId="urn:microsoft.com/office/officeart/2005/8/layout/list1"/>
    <dgm:cxn modelId="{A4320AC7-E5BC-49C7-8CEC-53DB3A489B99}" type="presParOf" srcId="{72D17F80-4EE7-4D54-B2AD-24C1D5879FF9}" destId="{744F7A5B-057E-4E7D-8EEC-696164748AFD}" srcOrd="20" destOrd="0" presId="urn:microsoft.com/office/officeart/2005/8/layout/list1"/>
    <dgm:cxn modelId="{AA655E03-B144-4F06-82E2-AE32D5E15EB3}" type="presParOf" srcId="{744F7A5B-057E-4E7D-8EEC-696164748AFD}" destId="{95F3A0E8-E67B-4A2D-883D-7BC5EE1994E7}" srcOrd="0" destOrd="0" presId="urn:microsoft.com/office/officeart/2005/8/layout/list1"/>
    <dgm:cxn modelId="{D6CA6591-6006-4D9F-8B25-3DA079D0FE91}" type="presParOf" srcId="{744F7A5B-057E-4E7D-8EEC-696164748AFD}" destId="{292FFE27-40DD-4C85-B714-52939621E350}" srcOrd="1" destOrd="0" presId="urn:microsoft.com/office/officeart/2005/8/layout/list1"/>
    <dgm:cxn modelId="{8B6067B8-F83C-4801-8199-EED02D41B497}" type="presParOf" srcId="{72D17F80-4EE7-4D54-B2AD-24C1D5879FF9}" destId="{90A142A5-82D1-4451-8BFF-B67398638BD3}" srcOrd="21" destOrd="0" presId="urn:microsoft.com/office/officeart/2005/8/layout/list1"/>
    <dgm:cxn modelId="{90AB48DC-BB37-4644-BACB-55296C72070D}" type="presParOf" srcId="{72D17F80-4EE7-4D54-B2AD-24C1D5879FF9}" destId="{64F6CA58-0338-4784-B6B6-0CC19F761EDD}" srcOrd="22" destOrd="0" presId="urn:microsoft.com/office/officeart/2005/8/layout/list1"/>
    <dgm:cxn modelId="{48E9560D-DFAB-49F7-91DB-C63CC1B7A99B}" type="presParOf" srcId="{72D17F80-4EE7-4D54-B2AD-24C1D5879FF9}" destId="{8AD2D0F3-DF0D-4D15-AFC2-B304A7545112}" srcOrd="23" destOrd="0" presId="urn:microsoft.com/office/officeart/2005/8/layout/list1"/>
    <dgm:cxn modelId="{EECCC49C-FA08-44E6-A2B5-9B7CC298DF3C}" type="presParOf" srcId="{72D17F80-4EE7-4D54-B2AD-24C1D5879FF9}" destId="{E4F11553-8879-48CA-A2FD-9DCF48687C5A}" srcOrd="24" destOrd="0" presId="urn:microsoft.com/office/officeart/2005/8/layout/list1"/>
    <dgm:cxn modelId="{FC032889-FCA8-40AB-9D06-5CDDD2900A06}" type="presParOf" srcId="{E4F11553-8879-48CA-A2FD-9DCF48687C5A}" destId="{3B4E45AE-C03B-4815-8F69-A31C48BF9EF8}" srcOrd="0" destOrd="0" presId="urn:microsoft.com/office/officeart/2005/8/layout/list1"/>
    <dgm:cxn modelId="{F3A17A78-5214-431F-8732-310E306CD267}" type="presParOf" srcId="{E4F11553-8879-48CA-A2FD-9DCF48687C5A}" destId="{A36028CE-27B9-4ED6-B071-173E2B0FD0B8}" srcOrd="1" destOrd="0" presId="urn:microsoft.com/office/officeart/2005/8/layout/list1"/>
    <dgm:cxn modelId="{56EE2CA5-0630-46D4-A9D4-9A1E73105F39}" type="presParOf" srcId="{72D17F80-4EE7-4D54-B2AD-24C1D5879FF9}" destId="{C97A99B5-D94A-4CDD-AD27-19E05A11AD63}" srcOrd="25" destOrd="0" presId="urn:microsoft.com/office/officeart/2005/8/layout/list1"/>
    <dgm:cxn modelId="{8D8993E5-42D5-4102-9FC3-FD6DFD58CC6E}" type="presParOf" srcId="{72D17F80-4EE7-4D54-B2AD-24C1D5879FF9}" destId="{68477100-3649-4158-9F81-A3E31AF1A7BA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D6309AA-D584-4187-BAB9-D00D563E7B91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</dgm:pt>
    <dgm:pt modelId="{E60A48C0-4095-4DDF-9D5A-71896953BBF6}">
      <dgm:prSet phldrT="[Text]" custT="1"/>
      <dgm:spPr/>
      <dgm:t>
        <a:bodyPr/>
        <a:lstStyle/>
        <a:p>
          <a:r>
            <a:rPr lang="en-US" sz="20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Institusi sosial</a:t>
          </a:r>
          <a:endParaRPr lang="en-US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BDAD54A-8137-4F1E-B76E-7C02A4A38DC1}" type="parTrans" cxnId="{37C92848-F637-4222-AD1B-687FC2C9F1FB}">
      <dgm:prSet/>
      <dgm:spPr/>
      <dgm:t>
        <a:bodyPr/>
        <a:lstStyle/>
        <a:p>
          <a:endParaRPr lang="en-US"/>
        </a:p>
      </dgm:t>
    </dgm:pt>
    <dgm:pt modelId="{ADF2AE50-02A5-4D15-8860-4AD742CF836D}" type="sibTrans" cxnId="{37C92848-F637-4222-AD1B-687FC2C9F1FB}">
      <dgm:prSet/>
      <dgm:spPr/>
      <dgm:t>
        <a:bodyPr/>
        <a:lstStyle/>
        <a:p>
          <a:endParaRPr lang="en-US"/>
        </a:p>
      </dgm:t>
    </dgm:pt>
    <dgm:pt modelId="{4EEA9900-957F-4E89-A2DA-640438E4A0E6}">
      <dgm:prSet phldrT="[Text]" custT="1"/>
      <dgm:spPr/>
      <dgm:t>
        <a:bodyPr/>
        <a:lstStyle/>
        <a:p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Institusi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keagamaan</a:t>
          </a:r>
          <a:endParaRPr lang="en-US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8689C64-A4C0-4935-8196-A2C69D1EA257}" type="parTrans" cxnId="{35671103-99F3-4171-9548-8F2EB951A866}">
      <dgm:prSet/>
      <dgm:spPr/>
      <dgm:t>
        <a:bodyPr/>
        <a:lstStyle/>
        <a:p>
          <a:endParaRPr lang="en-US"/>
        </a:p>
      </dgm:t>
    </dgm:pt>
    <dgm:pt modelId="{7F4653EB-D213-4430-AE69-4FE99FC88169}" type="sibTrans" cxnId="{35671103-99F3-4171-9548-8F2EB951A866}">
      <dgm:prSet/>
      <dgm:spPr/>
      <dgm:t>
        <a:bodyPr/>
        <a:lstStyle/>
        <a:p>
          <a:endParaRPr lang="en-US"/>
        </a:p>
      </dgm:t>
    </dgm:pt>
    <dgm:pt modelId="{170C1157-4F95-4A67-8399-89F00D61D4CD}">
      <dgm:prSet phldrT="[Text]" custT="1"/>
      <dgm:spPr/>
      <dgm:t>
        <a:bodyPr/>
        <a:lstStyle/>
        <a:p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Institusi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paguyuban</a:t>
          </a:r>
          <a:endParaRPr lang="en-US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AD3C21B-92F0-4643-8663-0744B538E4F9}" type="parTrans" cxnId="{5F23525B-E9F5-48C8-B81E-75EC0FAD9F8C}">
      <dgm:prSet/>
      <dgm:spPr/>
      <dgm:t>
        <a:bodyPr/>
        <a:lstStyle/>
        <a:p>
          <a:endParaRPr lang="en-US"/>
        </a:p>
      </dgm:t>
    </dgm:pt>
    <dgm:pt modelId="{455DEA67-11BF-411C-806D-54507B08E417}" type="sibTrans" cxnId="{5F23525B-E9F5-48C8-B81E-75EC0FAD9F8C}">
      <dgm:prSet/>
      <dgm:spPr/>
      <dgm:t>
        <a:bodyPr/>
        <a:lstStyle/>
        <a:p>
          <a:endParaRPr lang="en-US"/>
        </a:p>
      </dgm:t>
    </dgm:pt>
    <dgm:pt modelId="{59080ABD-7F91-4799-8EB6-956C042A1E7A}" type="pres">
      <dgm:prSet presAssocID="{AD6309AA-D584-4187-BAB9-D00D563E7B91}" presName="CompostProcess" presStyleCnt="0">
        <dgm:presLayoutVars>
          <dgm:dir/>
          <dgm:resizeHandles val="exact"/>
        </dgm:presLayoutVars>
      </dgm:prSet>
      <dgm:spPr/>
    </dgm:pt>
    <dgm:pt modelId="{C8DFBB75-94D9-4F63-B90A-1B0DB997F6ED}" type="pres">
      <dgm:prSet presAssocID="{AD6309AA-D584-4187-BAB9-D00D563E7B91}" presName="arrow" presStyleLbl="bgShp" presStyleIdx="0" presStyleCnt="1"/>
      <dgm:spPr/>
    </dgm:pt>
    <dgm:pt modelId="{BFCE1572-E67F-4922-BF9C-D2DD40553AA9}" type="pres">
      <dgm:prSet presAssocID="{AD6309AA-D584-4187-BAB9-D00D563E7B91}" presName="linearProcess" presStyleCnt="0"/>
      <dgm:spPr/>
    </dgm:pt>
    <dgm:pt modelId="{A4ACBF58-83C9-4526-99D2-FCE6C7261219}" type="pres">
      <dgm:prSet presAssocID="{E60A48C0-4095-4DDF-9D5A-71896953BBF6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78FD78-1D05-4257-A7B4-1022E830908F}" type="pres">
      <dgm:prSet presAssocID="{ADF2AE50-02A5-4D15-8860-4AD742CF836D}" presName="sibTrans" presStyleCnt="0"/>
      <dgm:spPr/>
    </dgm:pt>
    <dgm:pt modelId="{7F450565-F45C-4DE6-B8D7-0965B56B41AE}" type="pres">
      <dgm:prSet presAssocID="{4EEA9900-957F-4E89-A2DA-640438E4A0E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E0D493-F688-4164-884B-8D87FC1F8D4D}" type="pres">
      <dgm:prSet presAssocID="{7F4653EB-D213-4430-AE69-4FE99FC88169}" presName="sibTrans" presStyleCnt="0"/>
      <dgm:spPr/>
    </dgm:pt>
    <dgm:pt modelId="{7E5B9F38-0735-457F-9271-A772DF2EAB0C}" type="pres">
      <dgm:prSet presAssocID="{170C1157-4F95-4A67-8399-89F00D61D4CD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81D068-F4AE-4CD6-8199-B2D9D2EB7BA3}" type="presOf" srcId="{E60A48C0-4095-4DDF-9D5A-71896953BBF6}" destId="{A4ACBF58-83C9-4526-99D2-FCE6C7261219}" srcOrd="0" destOrd="0" presId="urn:microsoft.com/office/officeart/2005/8/layout/hProcess9"/>
    <dgm:cxn modelId="{35671103-99F3-4171-9548-8F2EB951A866}" srcId="{AD6309AA-D584-4187-BAB9-D00D563E7B91}" destId="{4EEA9900-957F-4E89-A2DA-640438E4A0E6}" srcOrd="1" destOrd="0" parTransId="{08689C64-A4C0-4935-8196-A2C69D1EA257}" sibTransId="{7F4653EB-D213-4430-AE69-4FE99FC88169}"/>
    <dgm:cxn modelId="{0C6EBA83-16BE-4E1E-BF06-3238C9CF1C2A}" type="presOf" srcId="{AD6309AA-D584-4187-BAB9-D00D563E7B91}" destId="{59080ABD-7F91-4799-8EB6-956C042A1E7A}" srcOrd="0" destOrd="0" presId="urn:microsoft.com/office/officeart/2005/8/layout/hProcess9"/>
    <dgm:cxn modelId="{EAE89108-793D-4FE7-AD00-B954C38E5E93}" type="presOf" srcId="{4EEA9900-957F-4E89-A2DA-640438E4A0E6}" destId="{7F450565-F45C-4DE6-B8D7-0965B56B41AE}" srcOrd="0" destOrd="0" presId="urn:microsoft.com/office/officeart/2005/8/layout/hProcess9"/>
    <dgm:cxn modelId="{5F23525B-E9F5-48C8-B81E-75EC0FAD9F8C}" srcId="{AD6309AA-D584-4187-BAB9-D00D563E7B91}" destId="{170C1157-4F95-4A67-8399-89F00D61D4CD}" srcOrd="2" destOrd="0" parTransId="{CAD3C21B-92F0-4643-8663-0744B538E4F9}" sibTransId="{455DEA67-11BF-411C-806D-54507B08E417}"/>
    <dgm:cxn modelId="{B29C45D8-B887-4C4A-A839-8E970CD4787C}" type="presOf" srcId="{170C1157-4F95-4A67-8399-89F00D61D4CD}" destId="{7E5B9F38-0735-457F-9271-A772DF2EAB0C}" srcOrd="0" destOrd="0" presId="urn:microsoft.com/office/officeart/2005/8/layout/hProcess9"/>
    <dgm:cxn modelId="{37C92848-F637-4222-AD1B-687FC2C9F1FB}" srcId="{AD6309AA-D584-4187-BAB9-D00D563E7B91}" destId="{E60A48C0-4095-4DDF-9D5A-71896953BBF6}" srcOrd="0" destOrd="0" parTransId="{4BDAD54A-8137-4F1E-B76E-7C02A4A38DC1}" sibTransId="{ADF2AE50-02A5-4D15-8860-4AD742CF836D}"/>
    <dgm:cxn modelId="{02D99307-1B08-4BF0-84A3-128278F1D77C}" type="presParOf" srcId="{59080ABD-7F91-4799-8EB6-956C042A1E7A}" destId="{C8DFBB75-94D9-4F63-B90A-1B0DB997F6ED}" srcOrd="0" destOrd="0" presId="urn:microsoft.com/office/officeart/2005/8/layout/hProcess9"/>
    <dgm:cxn modelId="{19698D67-4152-4ABD-AC18-BDE9856373C6}" type="presParOf" srcId="{59080ABD-7F91-4799-8EB6-956C042A1E7A}" destId="{BFCE1572-E67F-4922-BF9C-D2DD40553AA9}" srcOrd="1" destOrd="0" presId="urn:microsoft.com/office/officeart/2005/8/layout/hProcess9"/>
    <dgm:cxn modelId="{1B0086D1-BB66-493A-901B-38B7E7E36CA7}" type="presParOf" srcId="{BFCE1572-E67F-4922-BF9C-D2DD40553AA9}" destId="{A4ACBF58-83C9-4526-99D2-FCE6C7261219}" srcOrd="0" destOrd="0" presId="urn:microsoft.com/office/officeart/2005/8/layout/hProcess9"/>
    <dgm:cxn modelId="{2304A20C-99D7-45D6-863C-6C0B8DE63E9C}" type="presParOf" srcId="{BFCE1572-E67F-4922-BF9C-D2DD40553AA9}" destId="{A978FD78-1D05-4257-A7B4-1022E830908F}" srcOrd="1" destOrd="0" presId="urn:microsoft.com/office/officeart/2005/8/layout/hProcess9"/>
    <dgm:cxn modelId="{5E010BD5-FBC9-4DBB-9B74-204AEE13ACB7}" type="presParOf" srcId="{BFCE1572-E67F-4922-BF9C-D2DD40553AA9}" destId="{7F450565-F45C-4DE6-B8D7-0965B56B41AE}" srcOrd="2" destOrd="0" presId="urn:microsoft.com/office/officeart/2005/8/layout/hProcess9"/>
    <dgm:cxn modelId="{CB0FE041-65C8-4F79-AD93-BA198858F2C0}" type="presParOf" srcId="{BFCE1572-E67F-4922-BF9C-D2DD40553AA9}" destId="{82E0D493-F688-4164-884B-8D87FC1F8D4D}" srcOrd="3" destOrd="0" presId="urn:microsoft.com/office/officeart/2005/8/layout/hProcess9"/>
    <dgm:cxn modelId="{9F8D9E65-C349-4801-9982-799150A07CED}" type="presParOf" srcId="{BFCE1572-E67F-4922-BF9C-D2DD40553AA9}" destId="{7E5B9F38-0735-457F-9271-A772DF2EAB0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06A7545-5764-4FAC-A5A5-A8B901BAEF09}" type="doc">
      <dgm:prSet loTypeId="urn:microsoft.com/office/officeart/2005/8/layout/vList3" loCatId="list" qsTypeId="urn:microsoft.com/office/officeart/2005/8/quickstyle/simple5" qsCatId="simple" csTypeId="urn:microsoft.com/office/officeart/2005/8/colors/accent1_2" csCatId="accent1" phldr="1"/>
      <dgm:spPr/>
    </dgm:pt>
    <dgm:pt modelId="{09D06BFD-CA0D-4AB0-9336-EBA8EA1B8311}">
      <dgm:prSet/>
      <dgm:spPr/>
      <dgm:t>
        <a:bodyPr/>
        <a:lstStyle/>
        <a:p>
          <a:r>
            <a:rPr lang="en-US" dirty="0" err="1" smtClean="0"/>
            <a:t>Masyarakat</a:t>
          </a:r>
          <a:r>
            <a:rPr lang="en-US" dirty="0" smtClean="0"/>
            <a:t> </a:t>
          </a:r>
          <a:r>
            <a:rPr lang="en-US" dirty="0" err="1" smtClean="0"/>
            <a:t>madani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pemimpin</a:t>
          </a:r>
          <a:r>
            <a:rPr lang="en-US" dirty="0" smtClean="0"/>
            <a:t> </a:t>
          </a:r>
          <a:r>
            <a:rPr lang="en-US" dirty="0" err="1" smtClean="0"/>
            <a:t>pendapat</a:t>
          </a:r>
          <a:r>
            <a:rPr lang="en-US" dirty="0" smtClean="0"/>
            <a:t> (</a:t>
          </a:r>
          <a:r>
            <a:rPr lang="en-US" dirty="0" err="1" smtClean="0"/>
            <a:t>opini</a:t>
          </a:r>
          <a:r>
            <a:rPr lang="en-US" dirty="0" smtClean="0"/>
            <a:t> leader)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kehidupan</a:t>
          </a:r>
          <a:r>
            <a:rPr lang="en-US" dirty="0" smtClean="0"/>
            <a:t> </a:t>
          </a:r>
          <a:r>
            <a:rPr lang="en-US" dirty="0" err="1" smtClean="0"/>
            <a:t>masyarakat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negara</a:t>
          </a:r>
          <a:endParaRPr lang="en-US" dirty="0"/>
        </a:p>
      </dgm:t>
    </dgm:pt>
    <dgm:pt modelId="{38953D5F-7EE7-4416-BF5A-DB6092B5C4F4}" type="parTrans" cxnId="{2C9F013D-FD4D-4113-8BDE-DC8108DB173F}">
      <dgm:prSet/>
      <dgm:spPr/>
      <dgm:t>
        <a:bodyPr/>
        <a:lstStyle/>
        <a:p>
          <a:endParaRPr lang="en-US"/>
        </a:p>
      </dgm:t>
    </dgm:pt>
    <dgm:pt modelId="{F0260DDA-2B0C-4EA2-A691-0147B5F611C8}" type="sibTrans" cxnId="{2C9F013D-FD4D-4113-8BDE-DC8108DB173F}">
      <dgm:prSet/>
      <dgm:spPr/>
      <dgm:t>
        <a:bodyPr/>
        <a:lstStyle/>
        <a:p>
          <a:endParaRPr lang="en-US"/>
        </a:p>
      </dgm:t>
    </dgm:pt>
    <dgm:pt modelId="{1EC5DE44-CDFD-4843-A08F-B352B9130FC6}">
      <dgm:prSet/>
      <dgm:spPr/>
      <dgm:t>
        <a:bodyPr/>
        <a:lstStyle/>
        <a:p>
          <a:r>
            <a:rPr lang="en-US" dirty="0" smtClean="0"/>
            <a:t>Masyarakat </a:t>
          </a:r>
          <a:r>
            <a:rPr lang="en-US" dirty="0" err="1" smtClean="0"/>
            <a:t>madani</a:t>
          </a:r>
          <a:r>
            <a:rPr lang="en-US" dirty="0" smtClean="0"/>
            <a:t> </a:t>
          </a:r>
          <a:r>
            <a:rPr lang="en-US" dirty="0" err="1" smtClean="0"/>
            <a:t>mendorong</a:t>
          </a:r>
          <a:r>
            <a:rPr lang="en-US" dirty="0" smtClean="0"/>
            <a:t> </a:t>
          </a:r>
          <a:r>
            <a:rPr lang="en-US" dirty="0" err="1" smtClean="0"/>
            <a:t>terciptanya</a:t>
          </a:r>
          <a:r>
            <a:rPr lang="en-US" dirty="0" smtClean="0"/>
            <a:t> masyarakat </a:t>
          </a:r>
          <a:r>
            <a:rPr lang="en-US" dirty="0" err="1" smtClean="0"/>
            <a:t>demokrasi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inovatif</a:t>
          </a:r>
          <a:r>
            <a:rPr lang="en-US" dirty="0" smtClean="0"/>
            <a:t>.</a:t>
          </a:r>
          <a:endParaRPr lang="en-US" dirty="0"/>
        </a:p>
      </dgm:t>
    </dgm:pt>
    <dgm:pt modelId="{4C64A3DD-1FC8-4440-953B-AB9F5448B4AF}" type="parTrans" cxnId="{9D2DF820-16D6-4638-89AA-D09C9B3BC1F2}">
      <dgm:prSet/>
      <dgm:spPr/>
      <dgm:t>
        <a:bodyPr/>
        <a:lstStyle/>
        <a:p>
          <a:endParaRPr lang="en-US"/>
        </a:p>
      </dgm:t>
    </dgm:pt>
    <dgm:pt modelId="{C691CD04-8828-4DAD-8154-5FB3A6270010}" type="sibTrans" cxnId="{9D2DF820-16D6-4638-89AA-D09C9B3BC1F2}">
      <dgm:prSet/>
      <dgm:spPr/>
      <dgm:t>
        <a:bodyPr/>
        <a:lstStyle/>
        <a:p>
          <a:endParaRPr lang="en-US"/>
        </a:p>
      </dgm:t>
    </dgm:pt>
    <dgm:pt modelId="{8865D41F-788F-4B78-9E9B-9C5D8F454E8D}">
      <dgm:prSet/>
      <dgm:spPr/>
      <dgm:t>
        <a:bodyPr/>
        <a:lstStyle/>
        <a:p>
          <a:r>
            <a:rPr lang="en-US" dirty="0" err="1" smtClean="0"/>
            <a:t>Masyarakat</a:t>
          </a:r>
          <a:r>
            <a:rPr lang="en-US" dirty="0" smtClean="0"/>
            <a:t> </a:t>
          </a:r>
          <a:r>
            <a:rPr lang="en-US" dirty="0" err="1" smtClean="0"/>
            <a:t>madani</a:t>
          </a:r>
          <a:r>
            <a:rPr lang="en-US" dirty="0" smtClean="0"/>
            <a:t> </a:t>
          </a:r>
          <a:r>
            <a:rPr lang="en-US" dirty="0" err="1" smtClean="0"/>
            <a:t>terbentuk</a:t>
          </a:r>
          <a:r>
            <a:rPr lang="en-US" dirty="0" smtClean="0"/>
            <a:t> </a:t>
          </a:r>
          <a:r>
            <a:rPr lang="en-US" dirty="0" err="1" smtClean="0"/>
            <a:t>bila</a:t>
          </a:r>
          <a:r>
            <a:rPr lang="en-US" dirty="0" smtClean="0"/>
            <a:t> </a:t>
          </a:r>
          <a:r>
            <a:rPr lang="en-US" dirty="0" err="1" smtClean="0"/>
            <a:t>masyarakat</a:t>
          </a:r>
          <a:r>
            <a:rPr lang="en-US" dirty="0" smtClean="0"/>
            <a:t> </a:t>
          </a:r>
          <a:r>
            <a:rPr lang="en-US" dirty="0" err="1" smtClean="0"/>
            <a:t>realistis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menghadapi</a:t>
          </a:r>
          <a:r>
            <a:rPr lang="en-US" dirty="0" smtClean="0"/>
            <a:t> </a:t>
          </a:r>
          <a:r>
            <a:rPr lang="en-US" dirty="0" err="1" smtClean="0"/>
            <a:t>konflik</a:t>
          </a:r>
          <a:endParaRPr lang="en-US" dirty="0"/>
        </a:p>
      </dgm:t>
    </dgm:pt>
    <dgm:pt modelId="{6DFECDF5-094A-4629-894C-2A9A3E9EBECC}" type="parTrans" cxnId="{6AB9C6B0-86EB-4E2F-8C25-19F55BDDC2E2}">
      <dgm:prSet/>
      <dgm:spPr/>
      <dgm:t>
        <a:bodyPr/>
        <a:lstStyle/>
        <a:p>
          <a:endParaRPr lang="en-US"/>
        </a:p>
      </dgm:t>
    </dgm:pt>
    <dgm:pt modelId="{1A201141-EAF7-4C94-8D4D-D59EEBEDF93A}" type="sibTrans" cxnId="{6AB9C6B0-86EB-4E2F-8C25-19F55BDDC2E2}">
      <dgm:prSet/>
      <dgm:spPr/>
      <dgm:t>
        <a:bodyPr/>
        <a:lstStyle/>
        <a:p>
          <a:endParaRPr lang="en-US"/>
        </a:p>
      </dgm:t>
    </dgm:pt>
    <dgm:pt modelId="{82C53A61-C141-4746-952F-0A1E6EC443CC}" type="pres">
      <dgm:prSet presAssocID="{006A7545-5764-4FAC-A5A5-A8B901BAEF09}" presName="linearFlow" presStyleCnt="0">
        <dgm:presLayoutVars>
          <dgm:dir/>
          <dgm:resizeHandles val="exact"/>
        </dgm:presLayoutVars>
      </dgm:prSet>
      <dgm:spPr/>
    </dgm:pt>
    <dgm:pt modelId="{BA974306-5474-4890-B600-F5D87A19ED1F}" type="pres">
      <dgm:prSet presAssocID="{09D06BFD-CA0D-4AB0-9336-EBA8EA1B8311}" presName="composite" presStyleCnt="0"/>
      <dgm:spPr/>
    </dgm:pt>
    <dgm:pt modelId="{75AF1DE5-4C72-4932-99E5-1CBC65645A8D}" type="pres">
      <dgm:prSet presAssocID="{09D06BFD-CA0D-4AB0-9336-EBA8EA1B8311}" presName="imgShp" presStyleLbl="fgImgPlace1" presStyleIdx="0" presStyleCnt="3"/>
      <dgm:spPr/>
    </dgm:pt>
    <dgm:pt modelId="{80EC0D7F-3CFA-4FA0-973D-6D84F57AB6ED}" type="pres">
      <dgm:prSet presAssocID="{09D06BFD-CA0D-4AB0-9336-EBA8EA1B8311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4581E3-23F5-49C4-98C7-9334A0DFACF8}" type="pres">
      <dgm:prSet presAssocID="{F0260DDA-2B0C-4EA2-A691-0147B5F611C8}" presName="spacing" presStyleCnt="0"/>
      <dgm:spPr/>
    </dgm:pt>
    <dgm:pt modelId="{C80E3B06-A5F2-48C7-8EB6-3DD386957A72}" type="pres">
      <dgm:prSet presAssocID="{1EC5DE44-CDFD-4843-A08F-B352B9130FC6}" presName="composite" presStyleCnt="0"/>
      <dgm:spPr/>
    </dgm:pt>
    <dgm:pt modelId="{4FAEB5B3-1CDA-4B02-A264-14C51C6EF0FA}" type="pres">
      <dgm:prSet presAssocID="{1EC5DE44-CDFD-4843-A08F-B352B9130FC6}" presName="imgShp" presStyleLbl="fgImgPlace1" presStyleIdx="1" presStyleCnt="3"/>
      <dgm:spPr/>
    </dgm:pt>
    <dgm:pt modelId="{88276221-4226-4560-975A-E78EF959537A}" type="pres">
      <dgm:prSet presAssocID="{1EC5DE44-CDFD-4843-A08F-B352B9130FC6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844A9C-D4FD-4442-865F-0452552B1EB4}" type="pres">
      <dgm:prSet presAssocID="{C691CD04-8828-4DAD-8154-5FB3A6270010}" presName="spacing" presStyleCnt="0"/>
      <dgm:spPr/>
    </dgm:pt>
    <dgm:pt modelId="{DB9ED663-E799-4ACF-B9D1-1E0C50F7D5FB}" type="pres">
      <dgm:prSet presAssocID="{8865D41F-788F-4B78-9E9B-9C5D8F454E8D}" presName="composite" presStyleCnt="0"/>
      <dgm:spPr/>
    </dgm:pt>
    <dgm:pt modelId="{72C1B4C2-4E2A-4113-9175-D33F79F6891A}" type="pres">
      <dgm:prSet presAssocID="{8865D41F-788F-4B78-9E9B-9C5D8F454E8D}" presName="imgShp" presStyleLbl="fgImgPlace1" presStyleIdx="2" presStyleCnt="3"/>
      <dgm:spPr/>
    </dgm:pt>
    <dgm:pt modelId="{9E899177-5E2E-4FBD-AA83-7E138E1DD577}" type="pres">
      <dgm:prSet presAssocID="{8865D41F-788F-4B78-9E9B-9C5D8F454E8D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22DFFC-AD8B-4D45-95B4-052714EF3D7C}" type="presOf" srcId="{006A7545-5764-4FAC-A5A5-A8B901BAEF09}" destId="{82C53A61-C141-4746-952F-0A1E6EC443CC}" srcOrd="0" destOrd="0" presId="urn:microsoft.com/office/officeart/2005/8/layout/vList3"/>
    <dgm:cxn modelId="{FB5C976B-108F-40B7-9C71-9D92F691BA34}" type="presOf" srcId="{1EC5DE44-CDFD-4843-A08F-B352B9130FC6}" destId="{88276221-4226-4560-975A-E78EF959537A}" srcOrd="0" destOrd="0" presId="urn:microsoft.com/office/officeart/2005/8/layout/vList3"/>
    <dgm:cxn modelId="{2C9F013D-FD4D-4113-8BDE-DC8108DB173F}" srcId="{006A7545-5764-4FAC-A5A5-A8B901BAEF09}" destId="{09D06BFD-CA0D-4AB0-9336-EBA8EA1B8311}" srcOrd="0" destOrd="0" parTransId="{38953D5F-7EE7-4416-BF5A-DB6092B5C4F4}" sibTransId="{F0260DDA-2B0C-4EA2-A691-0147B5F611C8}"/>
    <dgm:cxn modelId="{FD650F45-8809-4A39-B528-11542E70319F}" type="presOf" srcId="{8865D41F-788F-4B78-9E9B-9C5D8F454E8D}" destId="{9E899177-5E2E-4FBD-AA83-7E138E1DD577}" srcOrd="0" destOrd="0" presId="urn:microsoft.com/office/officeart/2005/8/layout/vList3"/>
    <dgm:cxn modelId="{9D2DF820-16D6-4638-89AA-D09C9B3BC1F2}" srcId="{006A7545-5764-4FAC-A5A5-A8B901BAEF09}" destId="{1EC5DE44-CDFD-4843-A08F-B352B9130FC6}" srcOrd="1" destOrd="0" parTransId="{4C64A3DD-1FC8-4440-953B-AB9F5448B4AF}" sibTransId="{C691CD04-8828-4DAD-8154-5FB3A6270010}"/>
    <dgm:cxn modelId="{E8566D76-47C4-4257-B08D-ADD9102C1AE6}" type="presOf" srcId="{09D06BFD-CA0D-4AB0-9336-EBA8EA1B8311}" destId="{80EC0D7F-3CFA-4FA0-973D-6D84F57AB6ED}" srcOrd="0" destOrd="0" presId="urn:microsoft.com/office/officeart/2005/8/layout/vList3"/>
    <dgm:cxn modelId="{6AB9C6B0-86EB-4E2F-8C25-19F55BDDC2E2}" srcId="{006A7545-5764-4FAC-A5A5-A8B901BAEF09}" destId="{8865D41F-788F-4B78-9E9B-9C5D8F454E8D}" srcOrd="2" destOrd="0" parTransId="{6DFECDF5-094A-4629-894C-2A9A3E9EBECC}" sibTransId="{1A201141-EAF7-4C94-8D4D-D59EEBEDF93A}"/>
    <dgm:cxn modelId="{AE05B826-30CC-4564-873B-F924ACBF3C2C}" type="presParOf" srcId="{82C53A61-C141-4746-952F-0A1E6EC443CC}" destId="{BA974306-5474-4890-B600-F5D87A19ED1F}" srcOrd="0" destOrd="0" presId="urn:microsoft.com/office/officeart/2005/8/layout/vList3"/>
    <dgm:cxn modelId="{EC9EA7AE-99C4-4674-92FB-69F017820DBD}" type="presParOf" srcId="{BA974306-5474-4890-B600-F5D87A19ED1F}" destId="{75AF1DE5-4C72-4932-99E5-1CBC65645A8D}" srcOrd="0" destOrd="0" presId="urn:microsoft.com/office/officeart/2005/8/layout/vList3"/>
    <dgm:cxn modelId="{893A4440-A8CF-49E9-A103-B4DEB18E2A01}" type="presParOf" srcId="{BA974306-5474-4890-B600-F5D87A19ED1F}" destId="{80EC0D7F-3CFA-4FA0-973D-6D84F57AB6ED}" srcOrd="1" destOrd="0" presId="urn:microsoft.com/office/officeart/2005/8/layout/vList3"/>
    <dgm:cxn modelId="{23C827FA-A5E1-47E0-BF1E-228FE5BBE973}" type="presParOf" srcId="{82C53A61-C141-4746-952F-0A1E6EC443CC}" destId="{4F4581E3-23F5-49C4-98C7-9334A0DFACF8}" srcOrd="1" destOrd="0" presId="urn:microsoft.com/office/officeart/2005/8/layout/vList3"/>
    <dgm:cxn modelId="{56F8C9B2-E664-4244-9853-BFB8D93A8327}" type="presParOf" srcId="{82C53A61-C141-4746-952F-0A1E6EC443CC}" destId="{C80E3B06-A5F2-48C7-8EB6-3DD386957A72}" srcOrd="2" destOrd="0" presId="urn:microsoft.com/office/officeart/2005/8/layout/vList3"/>
    <dgm:cxn modelId="{3F585A93-6435-410C-BE5D-F5DA6E092D4E}" type="presParOf" srcId="{C80E3B06-A5F2-48C7-8EB6-3DD386957A72}" destId="{4FAEB5B3-1CDA-4B02-A264-14C51C6EF0FA}" srcOrd="0" destOrd="0" presId="urn:microsoft.com/office/officeart/2005/8/layout/vList3"/>
    <dgm:cxn modelId="{7268749E-5060-4FAA-A363-B9EAC76FB966}" type="presParOf" srcId="{C80E3B06-A5F2-48C7-8EB6-3DD386957A72}" destId="{88276221-4226-4560-975A-E78EF959537A}" srcOrd="1" destOrd="0" presId="urn:microsoft.com/office/officeart/2005/8/layout/vList3"/>
    <dgm:cxn modelId="{60063581-D20F-497F-AC57-1540249E5E4A}" type="presParOf" srcId="{82C53A61-C141-4746-952F-0A1E6EC443CC}" destId="{98844A9C-D4FD-4442-865F-0452552B1EB4}" srcOrd="3" destOrd="0" presId="urn:microsoft.com/office/officeart/2005/8/layout/vList3"/>
    <dgm:cxn modelId="{F23CABCC-4FCC-49F2-82A1-4AD85E75C027}" type="presParOf" srcId="{82C53A61-C141-4746-952F-0A1E6EC443CC}" destId="{DB9ED663-E799-4ACF-B9D1-1E0C50F7D5FB}" srcOrd="4" destOrd="0" presId="urn:microsoft.com/office/officeart/2005/8/layout/vList3"/>
    <dgm:cxn modelId="{2F5C0255-E8BE-49D7-8A44-70A752D8CB55}" type="presParOf" srcId="{DB9ED663-E799-4ACF-B9D1-1E0C50F7D5FB}" destId="{72C1B4C2-4E2A-4113-9175-D33F79F6891A}" srcOrd="0" destOrd="0" presId="urn:microsoft.com/office/officeart/2005/8/layout/vList3"/>
    <dgm:cxn modelId="{D2058A01-8EF9-4ED6-860D-0F0939AB0797}" type="presParOf" srcId="{DB9ED663-E799-4ACF-B9D1-1E0C50F7D5FB}" destId="{9E899177-5E2E-4FBD-AA83-7E138E1DD57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8BF6C46-8E58-4862-AFC0-46A7AF52C42D}" type="doc">
      <dgm:prSet loTypeId="urn:microsoft.com/office/officeart/2008/layout/PictureStrips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339EA8A-DC6F-4E6E-B663-6EBD8D5D97DE}">
      <dgm:prSet phldrT="[Text]" custT="1"/>
      <dgm:spPr>
        <a:blipFill rotWithShape="0"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Photocopy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</dgm:spPr>
      <dgm:t>
        <a:bodyPr/>
        <a:lstStyle/>
        <a:p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Perbaikan</a:t>
          </a:r>
          <a:r>
            <a:rPr lang="en-US" sz="1800" b="1" i="0" dirty="0" smtClean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ekonomi</a:t>
          </a:r>
          <a:endParaRPr lang="en-US" sz="1800" b="1" i="0" dirty="0">
            <a:solidFill>
              <a:schemeClr val="tx1"/>
            </a:solidFill>
            <a:effectLst/>
            <a:latin typeface="+mn-lt"/>
          </a:endParaRPr>
        </a:p>
      </dgm:t>
    </dgm:pt>
    <dgm:pt modelId="{B308D656-5F5B-4812-A3EA-426B9707EAC0}" type="parTrans" cxnId="{A0B20DF3-CF84-4ECE-9FAD-53B2E2687DB3}">
      <dgm:prSet/>
      <dgm:spPr/>
      <dgm:t>
        <a:bodyPr/>
        <a:lstStyle/>
        <a:p>
          <a:endParaRPr lang="en-US"/>
        </a:p>
      </dgm:t>
    </dgm:pt>
    <dgm:pt modelId="{350D04B3-AC1D-40AE-BC74-EA36F4D8CB10}" type="sibTrans" cxnId="{A0B20DF3-CF84-4ECE-9FAD-53B2E2687DB3}">
      <dgm:prSet/>
      <dgm:spPr/>
      <dgm:t>
        <a:bodyPr/>
        <a:lstStyle/>
        <a:p>
          <a:endParaRPr lang="en-US"/>
        </a:p>
      </dgm:t>
    </dgm:pt>
    <dgm:pt modelId="{F0E0A4EF-4860-4570-AA10-E33E88C37305}">
      <dgm:prSet phldrT="[Text]" custT="1"/>
      <dgm:spPr>
        <a:blipFill rotWithShape="0">
          <a:blip xmlns:r="http://schemas.openxmlformats.org/officeDocument/2006/relationships"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tile tx="0" ty="0" sx="100000" sy="100000" flip="none" algn="tl"/>
        </a:blipFill>
      </dgm:spPr>
      <dgm:t>
        <a:bodyPr/>
        <a:lstStyle/>
        <a:p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Intelektualitas</a:t>
          </a:r>
          <a:endParaRPr lang="en-US" sz="1800" b="1" i="0" dirty="0">
            <a:solidFill>
              <a:schemeClr val="tx1"/>
            </a:solidFill>
            <a:effectLst/>
            <a:latin typeface="+mn-lt"/>
          </a:endParaRPr>
        </a:p>
      </dgm:t>
    </dgm:pt>
    <dgm:pt modelId="{ABBA544D-8D68-433E-9862-081D4F205D5A}" type="parTrans" cxnId="{2A1F8BF5-3974-4D0F-A5C4-A594FF5BD44E}">
      <dgm:prSet/>
      <dgm:spPr/>
      <dgm:t>
        <a:bodyPr/>
        <a:lstStyle/>
        <a:p>
          <a:endParaRPr lang="en-US"/>
        </a:p>
      </dgm:t>
    </dgm:pt>
    <dgm:pt modelId="{1B7E13BE-7927-4E8A-97CA-FF7BDAA14C2C}" type="sibTrans" cxnId="{2A1F8BF5-3974-4D0F-A5C4-A594FF5BD44E}">
      <dgm:prSet/>
      <dgm:spPr/>
      <dgm:t>
        <a:bodyPr/>
        <a:lstStyle/>
        <a:p>
          <a:endParaRPr lang="en-US"/>
        </a:p>
      </dgm:t>
    </dgm:pt>
    <dgm:pt modelId="{F8DCD1A2-2E58-4F65-9D53-34EA00717117}">
      <dgm:prSet phldrT="[Text]" custT="1"/>
      <dgm:spPr>
        <a:blipFill rotWithShape="0">
          <a:blip xmlns:r="http://schemas.openxmlformats.org/officeDocument/2006/relationships"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</dgm:spPr>
      <dgm:t>
        <a:bodyPr/>
        <a:lstStyle/>
        <a:p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Budaya</a:t>
          </a:r>
          <a:r>
            <a:rPr lang="en-US" sz="1800" b="1" i="0" dirty="0" smtClean="0">
              <a:solidFill>
                <a:schemeClr val="tx1"/>
              </a:solidFill>
              <a:effectLst/>
              <a:latin typeface="+mn-lt"/>
            </a:rPr>
            <a:t> Modern</a:t>
          </a:r>
          <a:endParaRPr lang="en-US" sz="1800" b="1" i="0" dirty="0">
            <a:solidFill>
              <a:schemeClr val="tx1"/>
            </a:solidFill>
            <a:effectLst/>
            <a:latin typeface="+mn-lt"/>
          </a:endParaRPr>
        </a:p>
      </dgm:t>
    </dgm:pt>
    <dgm:pt modelId="{1FBF0217-CA36-405C-BDE8-BBA953729EBB}" type="parTrans" cxnId="{013DB995-3BF2-41B9-8984-F40C8047F12F}">
      <dgm:prSet/>
      <dgm:spPr/>
      <dgm:t>
        <a:bodyPr/>
        <a:lstStyle/>
        <a:p>
          <a:endParaRPr lang="en-US"/>
        </a:p>
      </dgm:t>
    </dgm:pt>
    <dgm:pt modelId="{0B7EE900-BFFC-42B7-A8D9-59CD8DA72A1E}" type="sibTrans" cxnId="{013DB995-3BF2-41B9-8984-F40C8047F12F}">
      <dgm:prSet/>
      <dgm:spPr/>
      <dgm:t>
        <a:bodyPr/>
        <a:lstStyle/>
        <a:p>
          <a:endParaRPr lang="en-US"/>
        </a:p>
      </dgm:t>
    </dgm:pt>
    <dgm:pt modelId="{15B4EB19-5A9C-4E21-9730-5209982B3912}">
      <dgm:prSet custT="1"/>
      <dgm:spPr>
        <a:blipFill rotWithShape="0">
          <a:blip xmlns:r="http://schemas.openxmlformats.org/officeDocument/2006/relationships" r:embed="rId5">
            <a:duotone>
              <a:schemeClr val="accent4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</dgm:spPr>
      <dgm:t>
        <a:bodyPr/>
        <a:lstStyle/>
        <a:p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Independen</a:t>
          </a:r>
          <a:endParaRPr lang="en-US" sz="1800" b="1" i="0" dirty="0" smtClean="0">
            <a:solidFill>
              <a:schemeClr val="tx1"/>
            </a:solidFill>
            <a:effectLst/>
            <a:latin typeface="+mn-lt"/>
          </a:endParaRPr>
        </a:p>
      </dgm:t>
    </dgm:pt>
    <dgm:pt modelId="{1F378282-B9A1-4D5E-8CA1-8884FD602614}" type="parTrans" cxnId="{4A79B9B7-DD02-4514-A93B-E9A575907851}">
      <dgm:prSet/>
      <dgm:spPr/>
      <dgm:t>
        <a:bodyPr/>
        <a:lstStyle/>
        <a:p>
          <a:endParaRPr lang="en-US"/>
        </a:p>
      </dgm:t>
    </dgm:pt>
    <dgm:pt modelId="{239549A3-E095-48DA-BB51-4AA42211BB78}" type="sibTrans" cxnId="{4A79B9B7-DD02-4514-A93B-E9A575907851}">
      <dgm:prSet/>
      <dgm:spPr/>
      <dgm:t>
        <a:bodyPr/>
        <a:lstStyle/>
        <a:p>
          <a:endParaRPr lang="en-US"/>
        </a:p>
      </dgm:t>
    </dgm:pt>
    <dgm:pt modelId="{C6B0871D-63B1-4AE6-860A-9543B510F0C6}">
      <dgm:prSet custT="1"/>
      <dgm:spPr>
        <a:blipFill rotWithShape="0">
          <a:blip xmlns:r="http://schemas.openxmlformats.org/officeDocument/2006/relationships" r:embed="rId6">
            <a:duotone>
              <a:schemeClr val="accent4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</dgm:spPr>
      <dgm:t>
        <a:bodyPr/>
        <a:lstStyle/>
        <a:p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Partisipasi</a:t>
          </a:r>
          <a:r>
            <a:rPr lang="en-US" sz="1800" b="1" i="0" dirty="0" smtClean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aktif</a:t>
          </a:r>
          <a:endParaRPr lang="en-US" sz="1800" b="1" i="0" dirty="0">
            <a:solidFill>
              <a:schemeClr val="tx1"/>
            </a:solidFill>
            <a:effectLst/>
            <a:latin typeface="+mn-lt"/>
          </a:endParaRPr>
        </a:p>
      </dgm:t>
    </dgm:pt>
    <dgm:pt modelId="{3FFDE351-5A2C-45A2-8CDA-FDF9E8F17C29}" type="parTrans" cxnId="{D39FA06F-0CB0-4E8E-959C-8CE52F830780}">
      <dgm:prSet/>
      <dgm:spPr/>
      <dgm:t>
        <a:bodyPr/>
        <a:lstStyle/>
        <a:p>
          <a:endParaRPr lang="en-US"/>
        </a:p>
      </dgm:t>
    </dgm:pt>
    <dgm:pt modelId="{32519E48-FF10-47F7-B67E-227DD42C4114}" type="sibTrans" cxnId="{D39FA06F-0CB0-4E8E-959C-8CE52F830780}">
      <dgm:prSet/>
      <dgm:spPr/>
      <dgm:t>
        <a:bodyPr/>
        <a:lstStyle/>
        <a:p>
          <a:endParaRPr lang="en-US"/>
        </a:p>
      </dgm:t>
    </dgm:pt>
    <dgm:pt modelId="{961F0261-9A13-49A9-AFC2-8009ACEFB7E7}">
      <dgm:prSet custT="1"/>
      <dgm:spPr>
        <a:blipFill rotWithShape="0">
          <a:blip xmlns:r="http://schemas.openxmlformats.org/officeDocument/2006/relationships" r:embed="rId7">
            <a:duotone>
              <a:schemeClr val="accent4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</dgm:spPr>
      <dgm:t>
        <a:bodyPr/>
        <a:lstStyle/>
        <a:p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Bertaqwa</a:t>
          </a:r>
          <a:r>
            <a:rPr lang="en-US" sz="1800" b="1" i="0" dirty="0" smtClean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kepada</a:t>
          </a:r>
          <a:r>
            <a:rPr lang="en-US" sz="1800" b="1" i="0" dirty="0" smtClean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tuhan</a:t>
          </a:r>
          <a:r>
            <a:rPr lang="en-US" sz="1800" b="1" i="0" dirty="0" smtClean="0">
              <a:solidFill>
                <a:schemeClr val="tx1"/>
              </a:solidFill>
              <a:effectLst/>
              <a:latin typeface="+mn-lt"/>
            </a:rPr>
            <a:t> yang </a:t>
          </a:r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maha</a:t>
          </a:r>
          <a:r>
            <a:rPr lang="en-US" sz="1800" b="1" i="0" dirty="0" smtClean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800" b="1" i="0" dirty="0" err="1" smtClean="0">
              <a:solidFill>
                <a:schemeClr val="tx1"/>
              </a:solidFill>
              <a:effectLst/>
              <a:latin typeface="+mn-lt"/>
            </a:rPr>
            <a:t>esa</a:t>
          </a:r>
          <a:endParaRPr lang="en-US" sz="1800" b="1" i="0" dirty="0">
            <a:solidFill>
              <a:schemeClr val="tx1"/>
            </a:solidFill>
            <a:effectLst/>
            <a:latin typeface="+mn-lt"/>
          </a:endParaRPr>
        </a:p>
      </dgm:t>
    </dgm:pt>
    <dgm:pt modelId="{E14523FB-E829-4E3F-A141-2EFE63B27B15}" type="parTrans" cxnId="{BEE8A293-95F3-424C-B7FC-3FF6EDF6422D}">
      <dgm:prSet/>
      <dgm:spPr/>
      <dgm:t>
        <a:bodyPr/>
        <a:lstStyle/>
        <a:p>
          <a:endParaRPr lang="en-US"/>
        </a:p>
      </dgm:t>
    </dgm:pt>
    <dgm:pt modelId="{41B3FA18-5E38-4B0D-8C33-55003964E55C}" type="sibTrans" cxnId="{BEE8A293-95F3-424C-B7FC-3FF6EDF6422D}">
      <dgm:prSet/>
      <dgm:spPr/>
      <dgm:t>
        <a:bodyPr/>
        <a:lstStyle/>
        <a:p>
          <a:endParaRPr lang="en-US"/>
        </a:p>
      </dgm:t>
    </dgm:pt>
    <dgm:pt modelId="{2D33E639-BA82-4871-A4FD-B34BD2607CB3}" type="pres">
      <dgm:prSet presAssocID="{88BF6C46-8E58-4862-AFC0-46A7AF52C42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E37F58-4D7C-46CA-8A26-12FD8532C00E}" type="pres">
      <dgm:prSet presAssocID="{F339EA8A-DC6F-4E6E-B663-6EBD8D5D97DE}" presName="composite" presStyleCnt="0"/>
      <dgm:spPr/>
      <dgm:t>
        <a:bodyPr/>
        <a:lstStyle/>
        <a:p>
          <a:endParaRPr lang="en-US"/>
        </a:p>
      </dgm:t>
    </dgm:pt>
    <dgm:pt modelId="{D685B7AB-55FA-4881-907D-632A28DA3CBC}" type="pres">
      <dgm:prSet presAssocID="{F339EA8A-DC6F-4E6E-B663-6EBD8D5D97DE}" presName="rect1" presStyleLbl="trAlignAcc1" presStyleIdx="0" presStyleCnt="6" custLinFactNeighborX="10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87B14F-C4AE-4FCC-AFB9-18AD21D807C3}" type="pres">
      <dgm:prSet presAssocID="{F339EA8A-DC6F-4E6E-B663-6EBD8D5D97DE}" presName="rect2" presStyleLbl="fgImgPlace1" presStyleIdx="0" presStyleCnt="6"/>
      <dgm:spPr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3CF45771-35FB-478F-8CC3-9903B1DB5AC4}" type="pres">
      <dgm:prSet presAssocID="{350D04B3-AC1D-40AE-BC74-EA36F4D8CB10}" presName="sibTrans" presStyleCnt="0"/>
      <dgm:spPr/>
      <dgm:t>
        <a:bodyPr/>
        <a:lstStyle/>
        <a:p>
          <a:endParaRPr lang="en-US"/>
        </a:p>
      </dgm:t>
    </dgm:pt>
    <dgm:pt modelId="{D6CAB700-3D12-4BE0-BB66-3D12644529EE}" type="pres">
      <dgm:prSet presAssocID="{F0E0A4EF-4860-4570-AA10-E33E88C37305}" presName="composite" presStyleCnt="0"/>
      <dgm:spPr/>
      <dgm:t>
        <a:bodyPr/>
        <a:lstStyle/>
        <a:p>
          <a:endParaRPr lang="en-US"/>
        </a:p>
      </dgm:t>
    </dgm:pt>
    <dgm:pt modelId="{DFC5C306-079A-4406-8B38-703CB24A8694}" type="pres">
      <dgm:prSet presAssocID="{F0E0A4EF-4860-4570-AA10-E33E88C37305}" presName="rect1" presStyleLbl="tr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9BEF10-AF01-43A2-B154-B878C630F682}" type="pres">
      <dgm:prSet presAssocID="{F0E0A4EF-4860-4570-AA10-E33E88C37305}" presName="rect2" presStyleLbl="fgImgPlace1" presStyleIdx="1" presStyleCnt="6"/>
      <dgm:spPr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A47D7375-562A-485E-857F-184CF4DB75CA}" type="pres">
      <dgm:prSet presAssocID="{1B7E13BE-7927-4E8A-97CA-FF7BDAA14C2C}" presName="sibTrans" presStyleCnt="0"/>
      <dgm:spPr/>
      <dgm:t>
        <a:bodyPr/>
        <a:lstStyle/>
        <a:p>
          <a:endParaRPr lang="en-US"/>
        </a:p>
      </dgm:t>
    </dgm:pt>
    <dgm:pt modelId="{DB0FF8A7-C540-4430-9F43-EE28B8491FFE}" type="pres">
      <dgm:prSet presAssocID="{F8DCD1A2-2E58-4F65-9D53-34EA00717117}" presName="composite" presStyleCnt="0"/>
      <dgm:spPr/>
      <dgm:t>
        <a:bodyPr/>
        <a:lstStyle/>
        <a:p>
          <a:endParaRPr lang="en-US"/>
        </a:p>
      </dgm:t>
    </dgm:pt>
    <dgm:pt modelId="{609FF24D-1972-4982-9012-B61D91FB386D}" type="pres">
      <dgm:prSet presAssocID="{F8DCD1A2-2E58-4F65-9D53-34EA00717117}" presName="rect1" presStyleLbl="tr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9F83C7-0224-41CE-999F-E4EB23740A8E}" type="pres">
      <dgm:prSet presAssocID="{F8DCD1A2-2E58-4F65-9D53-34EA00717117}" presName="rect2" presStyleLbl="fgImgPlace1" presStyleIdx="2" presStyleCnt="6"/>
      <dgm:spPr>
        <a:blipFill>
          <a:blip xmlns:r="http://schemas.openxmlformats.org/officeDocument/2006/relationships"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</dgm:spPr>
      <dgm:t>
        <a:bodyPr/>
        <a:lstStyle/>
        <a:p>
          <a:endParaRPr lang="en-US"/>
        </a:p>
      </dgm:t>
    </dgm:pt>
    <dgm:pt modelId="{9A35BF6C-B954-416A-8D27-7513F55A817E}" type="pres">
      <dgm:prSet presAssocID="{0B7EE900-BFFC-42B7-A8D9-59CD8DA72A1E}" presName="sibTrans" presStyleCnt="0"/>
      <dgm:spPr/>
      <dgm:t>
        <a:bodyPr/>
        <a:lstStyle/>
        <a:p>
          <a:endParaRPr lang="en-US"/>
        </a:p>
      </dgm:t>
    </dgm:pt>
    <dgm:pt modelId="{CD908DEB-6DA3-4656-82E3-76983D8E1440}" type="pres">
      <dgm:prSet presAssocID="{15B4EB19-5A9C-4E21-9730-5209982B3912}" presName="composite" presStyleCnt="0"/>
      <dgm:spPr/>
      <dgm:t>
        <a:bodyPr/>
        <a:lstStyle/>
        <a:p>
          <a:endParaRPr lang="en-US"/>
        </a:p>
      </dgm:t>
    </dgm:pt>
    <dgm:pt modelId="{E62CF898-C40B-4781-A92F-620BA244582C}" type="pres">
      <dgm:prSet presAssocID="{15B4EB19-5A9C-4E21-9730-5209982B3912}" presName="rect1" presStyleLbl="tr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3347D2-DEB3-4DA9-AC83-E0C6798D6E92}" type="pres">
      <dgm:prSet presAssocID="{15B4EB19-5A9C-4E21-9730-5209982B3912}" presName="rect2" presStyleLbl="fgImgPlace1" presStyleIdx="3" presStyleCnt="6"/>
      <dgm:spPr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  <dgm:t>
        <a:bodyPr/>
        <a:lstStyle/>
        <a:p>
          <a:endParaRPr lang="en-US"/>
        </a:p>
      </dgm:t>
    </dgm:pt>
    <dgm:pt modelId="{77F8E2CE-2D16-4FB7-A92B-F4ECD29DDA6E}" type="pres">
      <dgm:prSet presAssocID="{239549A3-E095-48DA-BB51-4AA42211BB78}" presName="sibTrans" presStyleCnt="0"/>
      <dgm:spPr/>
      <dgm:t>
        <a:bodyPr/>
        <a:lstStyle/>
        <a:p>
          <a:endParaRPr lang="en-US"/>
        </a:p>
      </dgm:t>
    </dgm:pt>
    <dgm:pt modelId="{2C9A2B51-9046-410D-8FB5-7208B09FE63F}" type="pres">
      <dgm:prSet presAssocID="{C6B0871D-63B1-4AE6-860A-9543B510F0C6}" presName="composite" presStyleCnt="0"/>
      <dgm:spPr/>
      <dgm:t>
        <a:bodyPr/>
        <a:lstStyle/>
        <a:p>
          <a:endParaRPr lang="en-US"/>
        </a:p>
      </dgm:t>
    </dgm:pt>
    <dgm:pt modelId="{BD8F01FA-2048-4BA2-96DB-757C43D55385}" type="pres">
      <dgm:prSet presAssocID="{C6B0871D-63B1-4AE6-860A-9543B510F0C6}" presName="rect1" presStyleLbl="tr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BA012B-E40B-47AE-AF22-BF2F371685C6}" type="pres">
      <dgm:prSet presAssocID="{C6B0871D-63B1-4AE6-860A-9543B510F0C6}" presName="rect2" presStyleLbl="fgImgPlace1" presStyleIdx="4" presStyleCnt="6"/>
      <dgm:spPr>
        <a:blipFill>
          <a:blip xmlns:r="http://schemas.openxmlformats.org/officeDocument/2006/relationships"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9356C5FE-71C5-4F39-8D1A-596458617945}" type="pres">
      <dgm:prSet presAssocID="{32519E48-FF10-47F7-B67E-227DD42C4114}" presName="sibTrans" presStyleCnt="0"/>
      <dgm:spPr/>
      <dgm:t>
        <a:bodyPr/>
        <a:lstStyle/>
        <a:p>
          <a:endParaRPr lang="en-US"/>
        </a:p>
      </dgm:t>
    </dgm:pt>
    <dgm:pt modelId="{C13B6BDD-DEDC-4847-8142-7457B35E138D}" type="pres">
      <dgm:prSet presAssocID="{961F0261-9A13-49A9-AFC2-8009ACEFB7E7}" presName="composite" presStyleCnt="0"/>
      <dgm:spPr/>
      <dgm:t>
        <a:bodyPr/>
        <a:lstStyle/>
        <a:p>
          <a:endParaRPr lang="en-US"/>
        </a:p>
      </dgm:t>
    </dgm:pt>
    <dgm:pt modelId="{77255FC9-5979-4260-9678-C96B35F172DC}" type="pres">
      <dgm:prSet presAssocID="{961F0261-9A13-49A9-AFC2-8009ACEFB7E7}" presName="rect1" presStyleLbl="tr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705503-E3A7-4E4B-A66C-FD233E87BE01}" type="pres">
      <dgm:prSet presAssocID="{961F0261-9A13-49A9-AFC2-8009ACEFB7E7}" presName="rect2" presStyleLbl="fgImgPlace1" presStyleIdx="5" presStyleCnt="6"/>
      <dgm:spPr>
        <a:blipFill>
          <a:blip xmlns:r="http://schemas.openxmlformats.org/officeDocument/2006/relationships"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</dgm:ptLst>
  <dgm:cxnLst>
    <dgm:cxn modelId="{7BC25EB7-BFCF-4306-B948-BDABEBA1B1FC}" type="presOf" srcId="{15B4EB19-5A9C-4E21-9730-5209982B3912}" destId="{E62CF898-C40B-4781-A92F-620BA244582C}" srcOrd="0" destOrd="0" presId="urn:microsoft.com/office/officeart/2008/layout/PictureStrips"/>
    <dgm:cxn modelId="{71FD3A8C-4AA1-4930-AFFA-FDF606247D10}" type="presOf" srcId="{F0E0A4EF-4860-4570-AA10-E33E88C37305}" destId="{DFC5C306-079A-4406-8B38-703CB24A8694}" srcOrd="0" destOrd="0" presId="urn:microsoft.com/office/officeart/2008/layout/PictureStrips"/>
    <dgm:cxn modelId="{BEE8A293-95F3-424C-B7FC-3FF6EDF6422D}" srcId="{88BF6C46-8E58-4862-AFC0-46A7AF52C42D}" destId="{961F0261-9A13-49A9-AFC2-8009ACEFB7E7}" srcOrd="5" destOrd="0" parTransId="{E14523FB-E829-4E3F-A141-2EFE63B27B15}" sibTransId="{41B3FA18-5E38-4B0D-8C33-55003964E55C}"/>
    <dgm:cxn modelId="{4A79B9B7-DD02-4514-A93B-E9A575907851}" srcId="{88BF6C46-8E58-4862-AFC0-46A7AF52C42D}" destId="{15B4EB19-5A9C-4E21-9730-5209982B3912}" srcOrd="3" destOrd="0" parTransId="{1F378282-B9A1-4D5E-8CA1-8884FD602614}" sibTransId="{239549A3-E095-48DA-BB51-4AA42211BB78}"/>
    <dgm:cxn modelId="{2A1F8BF5-3974-4D0F-A5C4-A594FF5BD44E}" srcId="{88BF6C46-8E58-4862-AFC0-46A7AF52C42D}" destId="{F0E0A4EF-4860-4570-AA10-E33E88C37305}" srcOrd="1" destOrd="0" parTransId="{ABBA544D-8D68-433E-9862-081D4F205D5A}" sibTransId="{1B7E13BE-7927-4E8A-97CA-FF7BDAA14C2C}"/>
    <dgm:cxn modelId="{43C88B72-775B-402A-BAA2-A83292D23850}" type="presOf" srcId="{961F0261-9A13-49A9-AFC2-8009ACEFB7E7}" destId="{77255FC9-5979-4260-9678-C96B35F172DC}" srcOrd="0" destOrd="0" presId="urn:microsoft.com/office/officeart/2008/layout/PictureStrips"/>
    <dgm:cxn modelId="{013DB995-3BF2-41B9-8984-F40C8047F12F}" srcId="{88BF6C46-8E58-4862-AFC0-46A7AF52C42D}" destId="{F8DCD1A2-2E58-4F65-9D53-34EA00717117}" srcOrd="2" destOrd="0" parTransId="{1FBF0217-CA36-405C-BDE8-BBA953729EBB}" sibTransId="{0B7EE900-BFFC-42B7-A8D9-59CD8DA72A1E}"/>
    <dgm:cxn modelId="{E82C47CC-B3FB-47DC-B849-F3E00B11FDB1}" type="presOf" srcId="{F339EA8A-DC6F-4E6E-B663-6EBD8D5D97DE}" destId="{D685B7AB-55FA-4881-907D-632A28DA3CBC}" srcOrd="0" destOrd="0" presId="urn:microsoft.com/office/officeart/2008/layout/PictureStrips"/>
    <dgm:cxn modelId="{C8E884E4-66DF-4EBF-BD65-928C77687E8B}" type="presOf" srcId="{88BF6C46-8E58-4862-AFC0-46A7AF52C42D}" destId="{2D33E639-BA82-4871-A4FD-B34BD2607CB3}" srcOrd="0" destOrd="0" presId="urn:microsoft.com/office/officeart/2008/layout/PictureStrips"/>
    <dgm:cxn modelId="{D39FA06F-0CB0-4E8E-959C-8CE52F830780}" srcId="{88BF6C46-8E58-4862-AFC0-46A7AF52C42D}" destId="{C6B0871D-63B1-4AE6-860A-9543B510F0C6}" srcOrd="4" destOrd="0" parTransId="{3FFDE351-5A2C-45A2-8CDA-FDF9E8F17C29}" sibTransId="{32519E48-FF10-47F7-B67E-227DD42C4114}"/>
    <dgm:cxn modelId="{5E7CF9BB-B902-4120-B083-2E2F5DA49AD4}" type="presOf" srcId="{F8DCD1A2-2E58-4F65-9D53-34EA00717117}" destId="{609FF24D-1972-4982-9012-B61D91FB386D}" srcOrd="0" destOrd="0" presId="urn:microsoft.com/office/officeart/2008/layout/PictureStrips"/>
    <dgm:cxn modelId="{A0B20DF3-CF84-4ECE-9FAD-53B2E2687DB3}" srcId="{88BF6C46-8E58-4862-AFC0-46A7AF52C42D}" destId="{F339EA8A-DC6F-4E6E-B663-6EBD8D5D97DE}" srcOrd="0" destOrd="0" parTransId="{B308D656-5F5B-4812-A3EA-426B9707EAC0}" sibTransId="{350D04B3-AC1D-40AE-BC74-EA36F4D8CB10}"/>
    <dgm:cxn modelId="{6297D630-64EF-4FCE-9878-928EFAC47A40}" type="presOf" srcId="{C6B0871D-63B1-4AE6-860A-9543B510F0C6}" destId="{BD8F01FA-2048-4BA2-96DB-757C43D55385}" srcOrd="0" destOrd="0" presId="urn:microsoft.com/office/officeart/2008/layout/PictureStrips"/>
    <dgm:cxn modelId="{04BE33A4-F136-47CA-9621-9CD8E686A14D}" type="presParOf" srcId="{2D33E639-BA82-4871-A4FD-B34BD2607CB3}" destId="{7EE37F58-4D7C-46CA-8A26-12FD8532C00E}" srcOrd="0" destOrd="0" presId="urn:microsoft.com/office/officeart/2008/layout/PictureStrips"/>
    <dgm:cxn modelId="{3308C771-1B54-4500-93ED-A26734C82FDF}" type="presParOf" srcId="{7EE37F58-4D7C-46CA-8A26-12FD8532C00E}" destId="{D685B7AB-55FA-4881-907D-632A28DA3CBC}" srcOrd="0" destOrd="0" presId="urn:microsoft.com/office/officeart/2008/layout/PictureStrips"/>
    <dgm:cxn modelId="{AA142EEA-F7AF-41F5-AB3E-1C9E0BCCA9F2}" type="presParOf" srcId="{7EE37F58-4D7C-46CA-8A26-12FD8532C00E}" destId="{2587B14F-C4AE-4FCC-AFB9-18AD21D807C3}" srcOrd="1" destOrd="0" presId="urn:microsoft.com/office/officeart/2008/layout/PictureStrips"/>
    <dgm:cxn modelId="{6AB40CC9-1E38-4DBC-A457-DC0D0DB9F9BF}" type="presParOf" srcId="{2D33E639-BA82-4871-A4FD-B34BD2607CB3}" destId="{3CF45771-35FB-478F-8CC3-9903B1DB5AC4}" srcOrd="1" destOrd="0" presId="urn:microsoft.com/office/officeart/2008/layout/PictureStrips"/>
    <dgm:cxn modelId="{AB727796-282D-43B1-B414-6BB0B4DF6D4D}" type="presParOf" srcId="{2D33E639-BA82-4871-A4FD-B34BD2607CB3}" destId="{D6CAB700-3D12-4BE0-BB66-3D12644529EE}" srcOrd="2" destOrd="0" presId="urn:microsoft.com/office/officeart/2008/layout/PictureStrips"/>
    <dgm:cxn modelId="{89C005E0-6878-4559-BAA3-E7D3EB813BD7}" type="presParOf" srcId="{D6CAB700-3D12-4BE0-BB66-3D12644529EE}" destId="{DFC5C306-079A-4406-8B38-703CB24A8694}" srcOrd="0" destOrd="0" presId="urn:microsoft.com/office/officeart/2008/layout/PictureStrips"/>
    <dgm:cxn modelId="{E3D6294E-3939-44E8-895A-899003639035}" type="presParOf" srcId="{D6CAB700-3D12-4BE0-BB66-3D12644529EE}" destId="{F89BEF10-AF01-43A2-B154-B878C630F682}" srcOrd="1" destOrd="0" presId="urn:microsoft.com/office/officeart/2008/layout/PictureStrips"/>
    <dgm:cxn modelId="{063DE9F3-35B7-46AD-9E0E-AF514E5B0C93}" type="presParOf" srcId="{2D33E639-BA82-4871-A4FD-B34BD2607CB3}" destId="{A47D7375-562A-485E-857F-184CF4DB75CA}" srcOrd="3" destOrd="0" presId="urn:microsoft.com/office/officeart/2008/layout/PictureStrips"/>
    <dgm:cxn modelId="{785E613A-9B55-4A2D-B5AE-F0D14A8E497B}" type="presParOf" srcId="{2D33E639-BA82-4871-A4FD-B34BD2607CB3}" destId="{DB0FF8A7-C540-4430-9F43-EE28B8491FFE}" srcOrd="4" destOrd="0" presId="urn:microsoft.com/office/officeart/2008/layout/PictureStrips"/>
    <dgm:cxn modelId="{4232C3CA-CF6F-480B-B7CE-285469A33191}" type="presParOf" srcId="{DB0FF8A7-C540-4430-9F43-EE28B8491FFE}" destId="{609FF24D-1972-4982-9012-B61D91FB386D}" srcOrd="0" destOrd="0" presId="urn:microsoft.com/office/officeart/2008/layout/PictureStrips"/>
    <dgm:cxn modelId="{B8AFD54B-D416-486E-A26B-3E2334FEB470}" type="presParOf" srcId="{DB0FF8A7-C540-4430-9F43-EE28B8491FFE}" destId="{1F9F83C7-0224-41CE-999F-E4EB23740A8E}" srcOrd="1" destOrd="0" presId="urn:microsoft.com/office/officeart/2008/layout/PictureStrips"/>
    <dgm:cxn modelId="{A5D7BA69-C75E-4489-A076-0534D43131B5}" type="presParOf" srcId="{2D33E639-BA82-4871-A4FD-B34BD2607CB3}" destId="{9A35BF6C-B954-416A-8D27-7513F55A817E}" srcOrd="5" destOrd="0" presId="urn:microsoft.com/office/officeart/2008/layout/PictureStrips"/>
    <dgm:cxn modelId="{77A3973D-C4B4-4533-9A18-5976F114444C}" type="presParOf" srcId="{2D33E639-BA82-4871-A4FD-B34BD2607CB3}" destId="{CD908DEB-6DA3-4656-82E3-76983D8E1440}" srcOrd="6" destOrd="0" presId="urn:microsoft.com/office/officeart/2008/layout/PictureStrips"/>
    <dgm:cxn modelId="{AA7D262C-1B0A-48F7-AB89-1BC447CCBDCD}" type="presParOf" srcId="{CD908DEB-6DA3-4656-82E3-76983D8E1440}" destId="{E62CF898-C40B-4781-A92F-620BA244582C}" srcOrd="0" destOrd="0" presId="urn:microsoft.com/office/officeart/2008/layout/PictureStrips"/>
    <dgm:cxn modelId="{3C357083-4DBB-411B-92F0-9DCA91AC6B5F}" type="presParOf" srcId="{CD908DEB-6DA3-4656-82E3-76983D8E1440}" destId="{423347D2-DEB3-4DA9-AC83-E0C6798D6E92}" srcOrd="1" destOrd="0" presId="urn:microsoft.com/office/officeart/2008/layout/PictureStrips"/>
    <dgm:cxn modelId="{E29D3B5E-1518-4533-9E3A-FD64674BB155}" type="presParOf" srcId="{2D33E639-BA82-4871-A4FD-B34BD2607CB3}" destId="{77F8E2CE-2D16-4FB7-A92B-F4ECD29DDA6E}" srcOrd="7" destOrd="0" presId="urn:microsoft.com/office/officeart/2008/layout/PictureStrips"/>
    <dgm:cxn modelId="{DB29C103-EB68-4204-A8E0-C7D5FF9A988E}" type="presParOf" srcId="{2D33E639-BA82-4871-A4FD-B34BD2607CB3}" destId="{2C9A2B51-9046-410D-8FB5-7208B09FE63F}" srcOrd="8" destOrd="0" presId="urn:microsoft.com/office/officeart/2008/layout/PictureStrips"/>
    <dgm:cxn modelId="{CA1FDB2F-FDC3-45DE-90A4-D53F069E146C}" type="presParOf" srcId="{2C9A2B51-9046-410D-8FB5-7208B09FE63F}" destId="{BD8F01FA-2048-4BA2-96DB-757C43D55385}" srcOrd="0" destOrd="0" presId="urn:microsoft.com/office/officeart/2008/layout/PictureStrips"/>
    <dgm:cxn modelId="{88483D53-B90B-43FB-BE3E-5C1F4B82B650}" type="presParOf" srcId="{2C9A2B51-9046-410D-8FB5-7208B09FE63F}" destId="{96BA012B-E40B-47AE-AF22-BF2F371685C6}" srcOrd="1" destOrd="0" presId="urn:microsoft.com/office/officeart/2008/layout/PictureStrips"/>
    <dgm:cxn modelId="{F04BCAA5-00F6-4FC2-B75A-18034B042817}" type="presParOf" srcId="{2D33E639-BA82-4871-A4FD-B34BD2607CB3}" destId="{9356C5FE-71C5-4F39-8D1A-596458617945}" srcOrd="9" destOrd="0" presId="urn:microsoft.com/office/officeart/2008/layout/PictureStrips"/>
    <dgm:cxn modelId="{C635A6CC-03B2-4AC7-B9F6-E27A868E7FDD}" type="presParOf" srcId="{2D33E639-BA82-4871-A4FD-B34BD2607CB3}" destId="{C13B6BDD-DEDC-4847-8142-7457B35E138D}" srcOrd="10" destOrd="0" presId="urn:microsoft.com/office/officeart/2008/layout/PictureStrips"/>
    <dgm:cxn modelId="{F9C91C23-BF83-462C-8D1C-B6AB1019539D}" type="presParOf" srcId="{C13B6BDD-DEDC-4847-8142-7457B35E138D}" destId="{77255FC9-5979-4260-9678-C96B35F172DC}" srcOrd="0" destOrd="0" presId="urn:microsoft.com/office/officeart/2008/layout/PictureStrips"/>
    <dgm:cxn modelId="{D8B46B3D-A44A-487F-95EF-0B867B23FD78}" type="presParOf" srcId="{C13B6BDD-DEDC-4847-8142-7457B35E138D}" destId="{5A705503-E3A7-4E4B-A66C-FD233E87BE01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1D3C6-F3B9-488A-8FBE-39CE32E59488}">
      <dsp:nvSpPr>
        <dsp:cNvPr id="0" name=""/>
        <dsp:cNvSpPr/>
      </dsp:nvSpPr>
      <dsp:spPr>
        <a:xfrm>
          <a:off x="0" y="518835"/>
          <a:ext cx="8182495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593696-6E96-4C79-B597-BEFBB8D021F6}">
      <dsp:nvSpPr>
        <dsp:cNvPr id="0" name=""/>
        <dsp:cNvSpPr/>
      </dsp:nvSpPr>
      <dsp:spPr>
        <a:xfrm>
          <a:off x="430587" y="100742"/>
          <a:ext cx="7721587" cy="5745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6495" tIns="0" rIns="216495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+mn-lt"/>
            </a:rPr>
            <a:t>Pertama</a:t>
          </a:r>
          <a:r>
            <a:rPr lang="en-US" sz="1600" kern="1200" dirty="0" smtClean="0">
              <a:latin typeface="+mn-lt"/>
            </a:rPr>
            <a:t>,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akidah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Islam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sebagai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titik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tolak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menuju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tersebarnya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Islam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ke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seluruh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dunia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. </a:t>
          </a:r>
          <a:endParaRPr lang="en-US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58634" y="128789"/>
        <a:ext cx="7665493" cy="518442"/>
      </dsp:txXfrm>
    </dsp:sp>
    <dsp:sp modelId="{4BC1EF60-55F6-4106-9132-FCEE0E780D14}">
      <dsp:nvSpPr>
        <dsp:cNvPr id="0" name=""/>
        <dsp:cNvSpPr/>
      </dsp:nvSpPr>
      <dsp:spPr>
        <a:xfrm>
          <a:off x="0" y="1402218"/>
          <a:ext cx="8182495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A433A1C-8CDC-45CE-843A-A0F34E11497E}">
      <dsp:nvSpPr>
        <dsp:cNvPr id="0" name=""/>
        <dsp:cNvSpPr/>
      </dsp:nvSpPr>
      <dsp:spPr>
        <a:xfrm>
          <a:off x="404330" y="855435"/>
          <a:ext cx="7771697" cy="70914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6495" tIns="0" rIns="216495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latin typeface="+mn-lt"/>
            </a:rPr>
            <a:t>Kedua, </a:t>
          </a:r>
          <a:r>
            <a:rPr lang="en-US" sz="16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masyarakat Islam sebagai titik tolak menuju terciptanya masyarakat terbaik dan moderat</a:t>
          </a:r>
          <a:endParaRPr lang="en-US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38948" y="890053"/>
        <a:ext cx="7702461" cy="639907"/>
      </dsp:txXfrm>
    </dsp:sp>
    <dsp:sp modelId="{B91B3625-E7B8-47D5-AC1F-52371E30EDAC}">
      <dsp:nvSpPr>
        <dsp:cNvPr id="0" name=""/>
        <dsp:cNvSpPr/>
      </dsp:nvSpPr>
      <dsp:spPr>
        <a:xfrm>
          <a:off x="0" y="2145147"/>
          <a:ext cx="8182495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0DFA09C-2CAD-4D3D-9329-27FD9F5A1A77}">
      <dsp:nvSpPr>
        <dsp:cNvPr id="0" name=""/>
        <dsp:cNvSpPr/>
      </dsp:nvSpPr>
      <dsp:spPr>
        <a:xfrm>
          <a:off x="408725" y="1738818"/>
          <a:ext cx="7739726" cy="56868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6495" tIns="0" rIns="216495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latin typeface="+mn-lt"/>
            </a:rPr>
            <a:t>Ketiga</a:t>
          </a:r>
          <a:r>
            <a:rPr lang="en-US" sz="16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, perundang- undangan Islam sebagai awal perubahan menuju kehidupan sejahtera masa kini dan mendatang</a:t>
          </a:r>
          <a:endParaRPr lang="en-US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36486" y="1766579"/>
        <a:ext cx="7684204" cy="513166"/>
      </dsp:txXfrm>
    </dsp:sp>
    <dsp:sp modelId="{29059E1F-4235-4A8C-AB25-D3B2346A10D9}">
      <dsp:nvSpPr>
        <dsp:cNvPr id="0" name=""/>
        <dsp:cNvSpPr/>
      </dsp:nvSpPr>
      <dsp:spPr>
        <a:xfrm>
          <a:off x="0" y="2830785"/>
          <a:ext cx="8182495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13711C6-F54C-4372-A5B1-B518504BBFD2}">
      <dsp:nvSpPr>
        <dsp:cNvPr id="0" name=""/>
        <dsp:cNvSpPr/>
      </dsp:nvSpPr>
      <dsp:spPr>
        <a:xfrm>
          <a:off x="389547" y="2481747"/>
          <a:ext cx="7790942" cy="51139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6495" tIns="0" rIns="216495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+mn-lt"/>
            </a:rPr>
            <a:t>Keempat,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kekuatan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Islam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sebagai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titik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tolak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menuju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perdamaian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internasional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.</a:t>
          </a:r>
          <a:endParaRPr lang="en-US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14511" y="2506711"/>
        <a:ext cx="7741014" cy="4614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73E2B5-AB93-493C-9274-63E8A81B03B6}">
      <dsp:nvSpPr>
        <dsp:cNvPr id="0" name=""/>
        <dsp:cNvSpPr/>
      </dsp:nvSpPr>
      <dsp:spPr>
        <a:xfrm>
          <a:off x="1420387" y="0"/>
          <a:ext cx="2487803" cy="2487803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9146BD4-C18A-4F20-8403-5701D97C2AFB}">
      <dsp:nvSpPr>
        <dsp:cNvPr id="0" name=""/>
        <dsp:cNvSpPr/>
      </dsp:nvSpPr>
      <dsp:spPr>
        <a:xfrm>
          <a:off x="2669562" y="250116"/>
          <a:ext cx="1617071" cy="58890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Dipercaya</a:t>
          </a: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(credible)</a:t>
          </a:r>
          <a:endParaRPr lang="en-US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2698310" y="278864"/>
        <a:ext cx="1559575" cy="531413"/>
      </dsp:txXfrm>
    </dsp:sp>
    <dsp:sp modelId="{D504B7C7-6C8F-45C5-84C2-B02EC575F9BD}">
      <dsp:nvSpPr>
        <dsp:cNvPr id="0" name=""/>
        <dsp:cNvSpPr/>
      </dsp:nvSpPr>
      <dsp:spPr>
        <a:xfrm>
          <a:off x="2669562" y="912639"/>
          <a:ext cx="1617071" cy="58890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Diterima</a:t>
          </a: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(acceptable)</a:t>
          </a:r>
          <a:endParaRPr lang="en-US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2698310" y="941387"/>
        <a:ext cx="1559575" cy="531413"/>
      </dsp:txXfrm>
    </dsp:sp>
    <dsp:sp modelId="{CD261820-C67F-4FA1-8BBB-04055C3A71F8}">
      <dsp:nvSpPr>
        <dsp:cNvPr id="0" name=""/>
        <dsp:cNvSpPr/>
      </dsp:nvSpPr>
      <dsp:spPr>
        <a:xfrm>
          <a:off x="2669562" y="1575163"/>
          <a:ext cx="1617071" cy="58890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Dapat</a:t>
          </a: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memimpin</a:t>
          </a: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(capable</a:t>
          </a: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rPr>
            <a:t>)</a:t>
          </a:r>
          <a:endParaRPr lang="en-US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Rounded MT Bold" panose="020F0704030504030204" pitchFamily="34" charset="0"/>
          </a:endParaRPr>
        </a:p>
      </dsp:txBody>
      <dsp:txXfrm>
        <a:off x="2698310" y="1603911"/>
        <a:ext cx="1559575" cy="5314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47CE75-B9A1-4888-A3DF-316C66ABDE8E}">
      <dsp:nvSpPr>
        <dsp:cNvPr id="0" name=""/>
        <dsp:cNvSpPr/>
      </dsp:nvSpPr>
      <dsp:spPr>
        <a:xfrm>
          <a:off x="6944930" y="2466443"/>
          <a:ext cx="173993" cy="533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579"/>
              </a:lnTo>
              <a:lnTo>
                <a:pt x="173993" y="5335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81BF13-1366-42A2-B968-72D00ABDABC2}">
      <dsp:nvSpPr>
        <dsp:cNvPr id="0" name=""/>
        <dsp:cNvSpPr/>
      </dsp:nvSpPr>
      <dsp:spPr>
        <a:xfrm>
          <a:off x="6005366" y="1642874"/>
          <a:ext cx="1403546" cy="243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795"/>
              </a:lnTo>
              <a:lnTo>
                <a:pt x="1403546" y="121795"/>
              </a:lnTo>
              <a:lnTo>
                <a:pt x="1403546" y="2435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CFB575-78CC-490C-801D-BC12E197AEF4}">
      <dsp:nvSpPr>
        <dsp:cNvPr id="0" name=""/>
        <dsp:cNvSpPr/>
      </dsp:nvSpPr>
      <dsp:spPr>
        <a:xfrm>
          <a:off x="5541384" y="2466443"/>
          <a:ext cx="173993" cy="533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579"/>
              </a:lnTo>
              <a:lnTo>
                <a:pt x="173993" y="5335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2E9CBC-F1B2-42CF-AD49-AD617BA59C75}">
      <dsp:nvSpPr>
        <dsp:cNvPr id="0" name=""/>
        <dsp:cNvSpPr/>
      </dsp:nvSpPr>
      <dsp:spPr>
        <a:xfrm>
          <a:off x="5959646" y="1642874"/>
          <a:ext cx="91440" cy="2435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35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042196-6C8C-41D2-9A11-9C4B0012C740}">
      <dsp:nvSpPr>
        <dsp:cNvPr id="0" name=""/>
        <dsp:cNvSpPr/>
      </dsp:nvSpPr>
      <dsp:spPr>
        <a:xfrm>
          <a:off x="4137838" y="2466443"/>
          <a:ext cx="173993" cy="533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579"/>
              </a:lnTo>
              <a:lnTo>
                <a:pt x="173993" y="5335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C4647-7F10-4D45-86E2-35E960EA008F}">
      <dsp:nvSpPr>
        <dsp:cNvPr id="0" name=""/>
        <dsp:cNvSpPr/>
      </dsp:nvSpPr>
      <dsp:spPr>
        <a:xfrm>
          <a:off x="4601820" y="1642874"/>
          <a:ext cx="1403546" cy="243590"/>
        </a:xfrm>
        <a:custGeom>
          <a:avLst/>
          <a:gdLst/>
          <a:ahLst/>
          <a:cxnLst/>
          <a:rect l="0" t="0" r="0" b="0"/>
          <a:pathLst>
            <a:path>
              <a:moveTo>
                <a:pt x="1403546" y="0"/>
              </a:moveTo>
              <a:lnTo>
                <a:pt x="1403546" y="121795"/>
              </a:lnTo>
              <a:lnTo>
                <a:pt x="0" y="121795"/>
              </a:lnTo>
              <a:lnTo>
                <a:pt x="0" y="2435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665AAE-AE38-45CD-90B1-9F7AF8841B9F}">
      <dsp:nvSpPr>
        <dsp:cNvPr id="0" name=""/>
        <dsp:cNvSpPr/>
      </dsp:nvSpPr>
      <dsp:spPr>
        <a:xfrm>
          <a:off x="3337143" y="819306"/>
          <a:ext cx="2668222" cy="243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795"/>
              </a:lnTo>
              <a:lnTo>
                <a:pt x="2668222" y="121795"/>
              </a:lnTo>
              <a:lnTo>
                <a:pt x="2668222" y="2435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E67CBC-44D8-4A65-8D11-DE9372B503F8}">
      <dsp:nvSpPr>
        <dsp:cNvPr id="0" name=""/>
        <dsp:cNvSpPr/>
      </dsp:nvSpPr>
      <dsp:spPr>
        <a:xfrm>
          <a:off x="3337143" y="819306"/>
          <a:ext cx="884750" cy="243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795"/>
              </a:lnTo>
              <a:lnTo>
                <a:pt x="884750" y="121795"/>
              </a:lnTo>
              <a:lnTo>
                <a:pt x="884750" y="2435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523F1B-9DBC-4030-BB75-1DD9382904AF}">
      <dsp:nvSpPr>
        <dsp:cNvPr id="0" name=""/>
        <dsp:cNvSpPr/>
      </dsp:nvSpPr>
      <dsp:spPr>
        <a:xfrm>
          <a:off x="2255444" y="819306"/>
          <a:ext cx="1081698" cy="243590"/>
        </a:xfrm>
        <a:custGeom>
          <a:avLst/>
          <a:gdLst/>
          <a:ahLst/>
          <a:cxnLst/>
          <a:rect l="0" t="0" r="0" b="0"/>
          <a:pathLst>
            <a:path>
              <a:moveTo>
                <a:pt x="1081698" y="0"/>
              </a:moveTo>
              <a:lnTo>
                <a:pt x="1081698" y="121795"/>
              </a:lnTo>
              <a:lnTo>
                <a:pt x="0" y="121795"/>
              </a:lnTo>
              <a:lnTo>
                <a:pt x="0" y="2435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DD0CE-8B32-4437-A00C-A74B37F057BD}">
      <dsp:nvSpPr>
        <dsp:cNvPr id="0" name=""/>
        <dsp:cNvSpPr/>
      </dsp:nvSpPr>
      <dsp:spPr>
        <a:xfrm>
          <a:off x="582017" y="819306"/>
          <a:ext cx="2755126" cy="243590"/>
        </a:xfrm>
        <a:custGeom>
          <a:avLst/>
          <a:gdLst/>
          <a:ahLst/>
          <a:cxnLst/>
          <a:rect l="0" t="0" r="0" b="0"/>
          <a:pathLst>
            <a:path>
              <a:moveTo>
                <a:pt x="2755126" y="0"/>
              </a:moveTo>
              <a:lnTo>
                <a:pt x="2755126" y="121795"/>
              </a:lnTo>
              <a:lnTo>
                <a:pt x="0" y="121795"/>
              </a:lnTo>
              <a:lnTo>
                <a:pt x="0" y="2435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B9EC13-5AD2-467B-BDAD-14A0D01E2067}">
      <dsp:nvSpPr>
        <dsp:cNvPr id="0" name=""/>
        <dsp:cNvSpPr/>
      </dsp:nvSpPr>
      <dsp:spPr>
        <a:xfrm>
          <a:off x="2757166" y="239328"/>
          <a:ext cx="1159955" cy="579977"/>
        </a:xfrm>
        <a:prstGeom prst="rect">
          <a:avLst/>
        </a:prstGeom>
        <a:blipFill rotWithShape="0">
          <a:blip xmlns:r="http://schemas.openxmlformats.org/officeDocument/2006/relationships" r:embed="rId1">
            <a:lum bright="70000" contrast="-70000"/>
          </a:blip>
          <a:tile tx="0" ty="0" sx="100000" sy="100000" flip="none" algn="tl"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000" b="1" i="0" u="none" strike="noStrike" kern="1200" cap="none" normalizeH="0" baseline="0" dirty="0" err="1" smtClean="0">
              <a:ln/>
              <a:solidFill>
                <a:srgbClr val="0064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anose="020B0604020202020204" pitchFamily="34" charset="0"/>
            </a:rPr>
            <a:t>Strategi</a:t>
          </a:r>
          <a:endParaRPr kumimoji="0" lang="en-US" altLang="en-US" sz="2000" b="1" i="0" u="none" strike="noStrike" kern="1200" cap="none" normalizeH="0" baseline="0" dirty="0" smtClean="0">
            <a:ln/>
            <a:solidFill>
              <a:srgbClr val="006498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cs typeface="Arial" panose="020B0604020202020204" pitchFamily="34" charset="0"/>
          </a:endParaRPr>
        </a:p>
      </dsp:txBody>
      <dsp:txXfrm>
        <a:off x="2757166" y="239328"/>
        <a:ext cx="1159955" cy="579977"/>
      </dsp:txXfrm>
    </dsp:sp>
    <dsp:sp modelId="{5D0353A8-DC47-474A-8B34-BEE217D533A6}">
      <dsp:nvSpPr>
        <dsp:cNvPr id="0" name=""/>
        <dsp:cNvSpPr/>
      </dsp:nvSpPr>
      <dsp:spPr>
        <a:xfrm>
          <a:off x="2040" y="1062896"/>
          <a:ext cx="1159955" cy="5799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Membangun</a:t>
          </a:r>
          <a:r>
            <a:rPr kumimoji="0" lang="en-US" altLang="en-US" sz="14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Masjid</a:t>
          </a:r>
          <a:endParaRPr kumimoji="0" lang="en-US" altLang="en-US" sz="14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sp:txBody>
      <dsp:txXfrm>
        <a:off x="2040" y="1062896"/>
        <a:ext cx="1159955" cy="579977"/>
      </dsp:txXfrm>
    </dsp:sp>
    <dsp:sp modelId="{7CA5569F-83D4-4FEA-8AEE-F5CD5A556D79}">
      <dsp:nvSpPr>
        <dsp:cNvPr id="0" name=""/>
        <dsp:cNvSpPr/>
      </dsp:nvSpPr>
      <dsp:spPr>
        <a:xfrm>
          <a:off x="1405586" y="1062896"/>
          <a:ext cx="1699717" cy="70260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Mempersaudarakan</a:t>
          </a:r>
          <a:endParaRPr kumimoji="0" lang="en-US" altLang="en-US" sz="12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Anshor</a:t>
          </a:r>
          <a:r>
            <a:rPr kumimoji="0" lang="en-US" altLang="en-US" sz="12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dan</a:t>
          </a:r>
          <a:r>
            <a:rPr kumimoji="0" lang="en-US" altLang="en-US" sz="12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muhajirin</a:t>
          </a:r>
          <a:endParaRPr kumimoji="0" lang="en-US" altLang="en-US" sz="12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(</a:t>
          </a:r>
          <a:r>
            <a:rPr kumimoji="0" lang="en-US" altLang="en-US" sz="1200" b="0" i="1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ukhuwah</a:t>
          </a:r>
          <a:r>
            <a:rPr kumimoji="0" lang="en-US" altLang="en-US" sz="1200" b="0" i="1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1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Islamiyah</a:t>
          </a:r>
          <a:r>
            <a:rPr kumimoji="0" lang="en-US" altLang="en-US" sz="12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)</a:t>
          </a:r>
          <a:endParaRPr kumimoji="0" lang="en-US" altLang="en-US" sz="12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sp:txBody>
      <dsp:txXfrm>
        <a:off x="1405586" y="1062896"/>
        <a:ext cx="1699717" cy="702602"/>
      </dsp:txXfrm>
    </dsp:sp>
    <dsp:sp modelId="{4491359E-1830-401A-BC2E-A9EC196F853A}">
      <dsp:nvSpPr>
        <dsp:cNvPr id="0" name=""/>
        <dsp:cNvSpPr/>
      </dsp:nvSpPr>
      <dsp:spPr>
        <a:xfrm>
          <a:off x="3348894" y="1062896"/>
          <a:ext cx="1745999" cy="7527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Mempersaudarakan</a:t>
          </a:r>
          <a:endParaRPr kumimoji="0" lang="en-US" altLang="en-US" sz="12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Kelompok</a:t>
          </a:r>
          <a:r>
            <a:rPr kumimoji="0" lang="en-US" altLang="en-US" sz="12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muslim</a:t>
          </a:r>
          <a:r>
            <a:rPr kumimoji="0" lang="en-US" altLang="en-US" sz="12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dengan</a:t>
          </a:r>
          <a:endParaRPr kumimoji="0" lang="en-US" altLang="en-US" sz="12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Non </a:t>
          </a: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muslim</a:t>
          </a:r>
          <a:endParaRPr kumimoji="0" lang="en-US" altLang="en-US" sz="12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(</a:t>
          </a:r>
          <a:r>
            <a:rPr kumimoji="0" lang="en-US" altLang="en-US" sz="1200" b="0" i="1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ukhuwah</a:t>
          </a:r>
          <a:r>
            <a:rPr kumimoji="0" lang="en-US" altLang="en-US" sz="1200" b="0" i="1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1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Insaniyah</a:t>
          </a:r>
          <a:r>
            <a:rPr kumimoji="0" lang="en-US" altLang="en-US" sz="12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)</a:t>
          </a:r>
          <a:endParaRPr kumimoji="0" lang="en-US" altLang="en-US" sz="12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sp:txBody>
      <dsp:txXfrm>
        <a:off x="3348894" y="1062896"/>
        <a:ext cx="1745999" cy="752700"/>
      </dsp:txXfrm>
    </dsp:sp>
    <dsp:sp modelId="{A94C4658-56DD-499C-A74A-518B061B131B}">
      <dsp:nvSpPr>
        <dsp:cNvPr id="0" name=""/>
        <dsp:cNvSpPr/>
      </dsp:nvSpPr>
      <dsp:spPr>
        <a:xfrm>
          <a:off x="5338484" y="1062896"/>
          <a:ext cx="1333763" cy="5799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Meletakkan</a:t>
          </a:r>
          <a:r>
            <a:rPr kumimoji="0" lang="en-US" altLang="en-US" sz="12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Fodasi</a:t>
          </a:r>
          <a:r>
            <a:rPr kumimoji="0" lang="en-US" altLang="en-US" sz="12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2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kehidupan</a:t>
          </a:r>
          <a:endParaRPr kumimoji="0" lang="en-US" altLang="en-US" sz="12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sp:txBody>
      <dsp:txXfrm>
        <a:off x="5338484" y="1062896"/>
        <a:ext cx="1333763" cy="579977"/>
      </dsp:txXfrm>
    </dsp:sp>
    <dsp:sp modelId="{6802C30E-40CA-4DB5-AFD0-797F7C47F912}">
      <dsp:nvSpPr>
        <dsp:cNvPr id="0" name=""/>
        <dsp:cNvSpPr/>
      </dsp:nvSpPr>
      <dsp:spPr>
        <a:xfrm>
          <a:off x="4021842" y="1886465"/>
          <a:ext cx="1159955" cy="5799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kern="1200" cap="none" normalizeH="0" baseline="0" smtClean="0">
              <a:ln/>
              <a:effectLst/>
              <a:latin typeface="+mn-lt"/>
              <a:cs typeface="Arial" panose="020B0604020202020204" pitchFamily="34" charset="0"/>
            </a:rPr>
            <a:t>Ekonomi </a:t>
          </a:r>
          <a:endParaRPr kumimoji="0" lang="en-US" altLang="en-US" sz="14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sp:txBody>
      <dsp:txXfrm>
        <a:off x="4021842" y="1886465"/>
        <a:ext cx="1159955" cy="579977"/>
      </dsp:txXfrm>
    </dsp:sp>
    <dsp:sp modelId="{88F1E704-AE82-45C3-AF9B-039F0128E0A3}">
      <dsp:nvSpPr>
        <dsp:cNvPr id="0" name=""/>
        <dsp:cNvSpPr/>
      </dsp:nvSpPr>
      <dsp:spPr>
        <a:xfrm>
          <a:off x="4311831" y="2710033"/>
          <a:ext cx="1159955" cy="5799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kern="1200" cap="none" normalizeH="0" baseline="0" smtClean="0">
              <a:ln/>
              <a:effectLst/>
              <a:latin typeface="+mn-lt"/>
              <a:cs typeface="Arial" panose="020B0604020202020204" pitchFamily="34" charset="0"/>
            </a:rPr>
            <a:t>Ekonomi Islam</a:t>
          </a:r>
          <a:endParaRPr kumimoji="0" lang="en-US" altLang="en-US" sz="14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sp:txBody>
      <dsp:txXfrm>
        <a:off x="4311831" y="2710033"/>
        <a:ext cx="1159955" cy="579977"/>
      </dsp:txXfrm>
    </dsp:sp>
    <dsp:sp modelId="{F787CDA2-14EA-4B23-8135-D18AC68EF5BC}">
      <dsp:nvSpPr>
        <dsp:cNvPr id="0" name=""/>
        <dsp:cNvSpPr/>
      </dsp:nvSpPr>
      <dsp:spPr>
        <a:xfrm>
          <a:off x="5425388" y="1886465"/>
          <a:ext cx="1159955" cy="5799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kern="1200" cap="none" normalizeH="0" baseline="0" smtClean="0">
              <a:ln/>
              <a:effectLst/>
              <a:latin typeface="+mn-lt"/>
              <a:cs typeface="Arial" panose="020B0604020202020204" pitchFamily="34" charset="0"/>
            </a:rPr>
            <a:t>Ketatanegaraan</a:t>
          </a:r>
          <a:endParaRPr kumimoji="0" lang="en-US" altLang="en-US" sz="14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sp:txBody>
      <dsp:txXfrm>
        <a:off x="5425388" y="1886465"/>
        <a:ext cx="1159955" cy="579977"/>
      </dsp:txXfrm>
    </dsp:sp>
    <dsp:sp modelId="{4C2C8877-40BF-4F93-9A38-B7B62B7F177D}">
      <dsp:nvSpPr>
        <dsp:cNvPr id="0" name=""/>
        <dsp:cNvSpPr/>
      </dsp:nvSpPr>
      <dsp:spPr>
        <a:xfrm>
          <a:off x="5715377" y="2710033"/>
          <a:ext cx="1159955" cy="5799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kern="1200" cap="none" normalizeH="0" baseline="0" smtClean="0">
              <a:ln/>
              <a:effectLst/>
              <a:latin typeface="+mn-lt"/>
              <a:cs typeface="Arial" panose="020B0604020202020204" pitchFamily="34" charset="0"/>
            </a:rPr>
            <a:t>Negara Islam</a:t>
          </a:r>
          <a:endParaRPr kumimoji="0" lang="en-US" altLang="en-US" sz="14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sp:txBody>
      <dsp:txXfrm>
        <a:off x="5715377" y="2710033"/>
        <a:ext cx="1159955" cy="579977"/>
      </dsp:txXfrm>
    </dsp:sp>
    <dsp:sp modelId="{DE17546D-92B8-4B44-894A-55498740E0A1}">
      <dsp:nvSpPr>
        <dsp:cNvPr id="0" name=""/>
        <dsp:cNvSpPr/>
      </dsp:nvSpPr>
      <dsp:spPr>
        <a:xfrm>
          <a:off x="6828934" y="1886465"/>
          <a:ext cx="1159955" cy="5799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kern="1200" cap="none" normalizeH="0" baseline="0" smtClean="0">
              <a:ln/>
              <a:effectLst/>
              <a:latin typeface="+mn-lt"/>
              <a:cs typeface="Arial" panose="020B0604020202020204" pitchFamily="34" charset="0"/>
            </a:rPr>
            <a:t>Politik</a:t>
          </a:r>
          <a:endParaRPr kumimoji="0" lang="en-US" altLang="en-US" sz="14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sp:txBody>
      <dsp:txXfrm>
        <a:off x="6828934" y="1886465"/>
        <a:ext cx="1159955" cy="579977"/>
      </dsp:txXfrm>
    </dsp:sp>
    <dsp:sp modelId="{7A277C32-0050-41D2-84D1-41ED0C32C167}">
      <dsp:nvSpPr>
        <dsp:cNvPr id="0" name=""/>
        <dsp:cNvSpPr/>
      </dsp:nvSpPr>
      <dsp:spPr>
        <a:xfrm>
          <a:off x="7118923" y="2710033"/>
          <a:ext cx="1159955" cy="5799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kern="1200" cap="none" normalizeH="0" baseline="0" dirty="0" err="1" smtClean="0">
              <a:ln/>
              <a:effectLst/>
              <a:latin typeface="+mn-lt"/>
              <a:cs typeface="Arial" panose="020B0604020202020204" pitchFamily="34" charset="0"/>
            </a:rPr>
            <a:t>Politik</a:t>
          </a:r>
          <a:r>
            <a:rPr kumimoji="0" lang="en-US" altLang="en-US" sz="1400" b="0" i="0" u="none" strike="noStrike" kern="1200" cap="none" normalizeH="0" baseline="0" dirty="0" smtClean="0">
              <a:ln/>
              <a:effectLst/>
              <a:latin typeface="+mn-lt"/>
              <a:cs typeface="Arial" panose="020B0604020202020204" pitchFamily="34" charset="0"/>
            </a:rPr>
            <a:t> Islam</a:t>
          </a:r>
          <a:endParaRPr kumimoji="0" lang="en-US" altLang="en-US" sz="1400" b="0" i="0" u="none" strike="noStrike" kern="1200" cap="none" normalizeH="0" baseline="0" dirty="0" smtClean="0">
            <a:ln/>
            <a:effectLst/>
            <a:latin typeface="+mn-lt"/>
            <a:cs typeface="Arial" panose="020B0604020202020204" pitchFamily="34" charset="0"/>
          </a:endParaRPr>
        </a:p>
      </dsp:txBody>
      <dsp:txXfrm>
        <a:off x="7118923" y="2710033"/>
        <a:ext cx="1159955" cy="5799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C839F9-047C-41FC-9C3A-80C3C2B39C36}">
      <dsp:nvSpPr>
        <dsp:cNvPr id="0" name=""/>
        <dsp:cNvSpPr/>
      </dsp:nvSpPr>
      <dsp:spPr>
        <a:xfrm>
          <a:off x="-3895286" y="-598134"/>
          <a:ext cx="4642396" cy="4642396"/>
        </a:xfrm>
        <a:prstGeom prst="blockArc">
          <a:avLst>
            <a:gd name="adj1" fmla="val 18900000"/>
            <a:gd name="adj2" fmla="val 2700000"/>
            <a:gd name="adj3" fmla="val 46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1C976-E572-4C83-A836-210496F8289B}">
      <dsp:nvSpPr>
        <dsp:cNvPr id="0" name=""/>
        <dsp:cNvSpPr/>
      </dsp:nvSpPr>
      <dsp:spPr>
        <a:xfrm>
          <a:off x="480451" y="344612"/>
          <a:ext cx="6412085" cy="6892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47073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Semangat Pluralisme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80451" y="344612"/>
        <a:ext cx="6412085" cy="689225"/>
      </dsp:txXfrm>
    </dsp:sp>
    <dsp:sp modelId="{F179F202-8C14-492D-817B-F9E0A4F7BA4C}">
      <dsp:nvSpPr>
        <dsp:cNvPr id="0" name=""/>
        <dsp:cNvSpPr/>
      </dsp:nvSpPr>
      <dsp:spPr>
        <a:xfrm>
          <a:off x="49685" y="258459"/>
          <a:ext cx="861532" cy="861532"/>
        </a:xfrm>
        <a:prstGeom prst="ellips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BFF5A7-DCF5-4B76-801F-3B1359E413CC}">
      <dsp:nvSpPr>
        <dsp:cNvPr id="0" name=""/>
        <dsp:cNvSpPr/>
      </dsp:nvSpPr>
      <dsp:spPr>
        <a:xfrm>
          <a:off x="730984" y="1378451"/>
          <a:ext cx="6161552" cy="6892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47073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Tingginya</a:t>
          </a:r>
          <a:r>
            <a:rPr lang="en-US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2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sikap</a:t>
          </a:r>
          <a:r>
            <a:rPr lang="en-US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2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Toleransi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730984" y="1378451"/>
        <a:ext cx="6161552" cy="689225"/>
      </dsp:txXfrm>
    </dsp:sp>
    <dsp:sp modelId="{F2A083B9-F6EC-4A6B-92A2-AFCBD1710D6A}">
      <dsp:nvSpPr>
        <dsp:cNvPr id="0" name=""/>
        <dsp:cNvSpPr/>
      </dsp:nvSpPr>
      <dsp:spPr>
        <a:xfrm>
          <a:off x="414793" y="1327551"/>
          <a:ext cx="861532" cy="861532"/>
        </a:xfrm>
        <a:prstGeom prst="ellipse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B4E0F67-1A15-4762-BFB2-FBEFC53B9EE2}">
      <dsp:nvSpPr>
        <dsp:cNvPr id="0" name=""/>
        <dsp:cNvSpPr/>
      </dsp:nvSpPr>
      <dsp:spPr>
        <a:xfrm>
          <a:off x="480451" y="2412289"/>
          <a:ext cx="6412085" cy="68922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47073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Tegaknya</a:t>
          </a:r>
          <a:r>
            <a:rPr lang="en-US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prinsip </a:t>
          </a:r>
          <a:r>
            <a:rPr lang="en-US" sz="2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Demokrasi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80451" y="2412289"/>
        <a:ext cx="6412085" cy="689225"/>
      </dsp:txXfrm>
    </dsp:sp>
    <dsp:sp modelId="{C93DF7AA-78A7-4B3F-8D5E-55798EA54B55}">
      <dsp:nvSpPr>
        <dsp:cNvPr id="0" name=""/>
        <dsp:cNvSpPr/>
      </dsp:nvSpPr>
      <dsp:spPr>
        <a:xfrm>
          <a:off x="49685" y="2326136"/>
          <a:ext cx="861532" cy="861532"/>
        </a:xfrm>
        <a:prstGeom prst="ellipse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9E81B-F611-4BB7-9A1E-303A7584FF2B}">
      <dsp:nvSpPr>
        <dsp:cNvPr id="0" name=""/>
        <dsp:cNvSpPr/>
      </dsp:nvSpPr>
      <dsp:spPr>
        <a:xfrm>
          <a:off x="0" y="304119"/>
          <a:ext cx="79563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2987E82-EA3E-46AA-9FC9-8BE456508F87}">
      <dsp:nvSpPr>
        <dsp:cNvPr id="0" name=""/>
        <dsp:cNvSpPr/>
      </dsp:nvSpPr>
      <dsp:spPr>
        <a:xfrm>
          <a:off x="397818" y="141759"/>
          <a:ext cx="5569463" cy="3247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512" tIns="0" rIns="21051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Independen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13670" y="157611"/>
        <a:ext cx="5537759" cy="293016"/>
      </dsp:txXfrm>
    </dsp:sp>
    <dsp:sp modelId="{0125E9E4-D448-4054-9531-BBE5BB115FEC}">
      <dsp:nvSpPr>
        <dsp:cNvPr id="0" name=""/>
        <dsp:cNvSpPr/>
      </dsp:nvSpPr>
      <dsp:spPr>
        <a:xfrm>
          <a:off x="0" y="803079"/>
          <a:ext cx="79563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BAF01B6-84F4-4F6C-8361-5D3344FA05A4}">
      <dsp:nvSpPr>
        <dsp:cNvPr id="0" name=""/>
        <dsp:cNvSpPr/>
      </dsp:nvSpPr>
      <dsp:spPr>
        <a:xfrm>
          <a:off x="397818" y="640720"/>
          <a:ext cx="5569463" cy="3247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512" tIns="0" rIns="21051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Mandiri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13670" y="656572"/>
        <a:ext cx="5537759" cy="293016"/>
      </dsp:txXfrm>
    </dsp:sp>
    <dsp:sp modelId="{F75C0490-DC60-4ECC-9DD8-1466B1D72824}">
      <dsp:nvSpPr>
        <dsp:cNvPr id="0" name=""/>
        <dsp:cNvSpPr/>
      </dsp:nvSpPr>
      <dsp:spPr>
        <a:xfrm>
          <a:off x="0" y="1302040"/>
          <a:ext cx="79563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3450A15-E9DA-4997-BA48-64D6FD9A489F}">
      <dsp:nvSpPr>
        <dsp:cNvPr id="0" name=""/>
        <dsp:cNvSpPr/>
      </dsp:nvSpPr>
      <dsp:spPr>
        <a:xfrm>
          <a:off x="397818" y="1139680"/>
          <a:ext cx="5569463" cy="3247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512" tIns="0" rIns="21051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Swaorganisasi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13670" y="1155532"/>
        <a:ext cx="5537759" cy="293016"/>
      </dsp:txXfrm>
    </dsp:sp>
    <dsp:sp modelId="{3456D178-F469-4DC0-8123-54A96338A48B}">
      <dsp:nvSpPr>
        <dsp:cNvPr id="0" name=""/>
        <dsp:cNvSpPr/>
      </dsp:nvSpPr>
      <dsp:spPr>
        <a:xfrm>
          <a:off x="0" y="1801000"/>
          <a:ext cx="79563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09F6573-AB45-4E1D-A1D9-6F4165A3D84C}">
      <dsp:nvSpPr>
        <dsp:cNvPr id="0" name=""/>
        <dsp:cNvSpPr/>
      </dsp:nvSpPr>
      <dsp:spPr>
        <a:xfrm>
          <a:off x="397818" y="1638640"/>
          <a:ext cx="5569463" cy="3247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512" tIns="0" rIns="21051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Transparan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13670" y="1654492"/>
        <a:ext cx="5537759" cy="293016"/>
      </dsp:txXfrm>
    </dsp:sp>
    <dsp:sp modelId="{2B541413-7B4F-439E-BD49-4A9B24155C3F}">
      <dsp:nvSpPr>
        <dsp:cNvPr id="0" name=""/>
        <dsp:cNvSpPr/>
      </dsp:nvSpPr>
      <dsp:spPr>
        <a:xfrm>
          <a:off x="0" y="2299960"/>
          <a:ext cx="79563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13C9B14-A688-4D20-AF33-BA20FBB3107A}">
      <dsp:nvSpPr>
        <dsp:cNvPr id="0" name=""/>
        <dsp:cNvSpPr/>
      </dsp:nvSpPr>
      <dsp:spPr>
        <a:xfrm>
          <a:off x="397818" y="2137600"/>
          <a:ext cx="5569463" cy="3247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512" tIns="0" rIns="21051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Idealis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13670" y="2153452"/>
        <a:ext cx="5537759" cy="293016"/>
      </dsp:txXfrm>
    </dsp:sp>
    <dsp:sp modelId="{64F6CA58-0338-4784-B6B6-0CC19F761EDD}">
      <dsp:nvSpPr>
        <dsp:cNvPr id="0" name=""/>
        <dsp:cNvSpPr/>
      </dsp:nvSpPr>
      <dsp:spPr>
        <a:xfrm>
          <a:off x="0" y="2798919"/>
          <a:ext cx="79563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92FFE27-40DD-4C85-B714-52939621E350}">
      <dsp:nvSpPr>
        <dsp:cNvPr id="0" name=""/>
        <dsp:cNvSpPr/>
      </dsp:nvSpPr>
      <dsp:spPr>
        <a:xfrm>
          <a:off x="397818" y="2636560"/>
          <a:ext cx="5569463" cy="3247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512" tIns="0" rIns="21051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Demokrasi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13670" y="2652412"/>
        <a:ext cx="5537759" cy="293016"/>
      </dsp:txXfrm>
    </dsp:sp>
    <dsp:sp modelId="{68477100-3649-4158-9F81-A3E31AF1A7BA}">
      <dsp:nvSpPr>
        <dsp:cNvPr id="0" name=""/>
        <dsp:cNvSpPr/>
      </dsp:nvSpPr>
      <dsp:spPr>
        <a:xfrm>
          <a:off x="0" y="3297880"/>
          <a:ext cx="79563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36028CE-27B9-4ED6-B071-173E2B0FD0B8}">
      <dsp:nvSpPr>
        <dsp:cNvPr id="0" name=""/>
        <dsp:cNvSpPr/>
      </dsp:nvSpPr>
      <dsp:spPr>
        <a:xfrm>
          <a:off x="397818" y="3135520"/>
          <a:ext cx="5569463" cy="3247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0512" tIns="0" rIns="21051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Disiplin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13670" y="3151372"/>
        <a:ext cx="5537759" cy="2930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DFBB75-94D9-4F63-B90A-1B0DB997F6ED}">
      <dsp:nvSpPr>
        <dsp:cNvPr id="0" name=""/>
        <dsp:cNvSpPr/>
      </dsp:nvSpPr>
      <dsp:spPr>
        <a:xfrm>
          <a:off x="575125" y="0"/>
          <a:ext cx="6518092" cy="336498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ACBF58-83C9-4526-99D2-FCE6C7261219}">
      <dsp:nvSpPr>
        <dsp:cNvPr id="0" name=""/>
        <dsp:cNvSpPr/>
      </dsp:nvSpPr>
      <dsp:spPr>
        <a:xfrm>
          <a:off x="0" y="1009494"/>
          <a:ext cx="2300503" cy="13459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Institusi sosial</a:t>
          </a:r>
          <a:endParaRPr lang="en-US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5706" y="1075200"/>
        <a:ext cx="2169091" cy="1214580"/>
      </dsp:txXfrm>
    </dsp:sp>
    <dsp:sp modelId="{7F450565-F45C-4DE6-B8D7-0965B56B41AE}">
      <dsp:nvSpPr>
        <dsp:cNvPr id="0" name=""/>
        <dsp:cNvSpPr/>
      </dsp:nvSpPr>
      <dsp:spPr>
        <a:xfrm>
          <a:off x="2683920" y="1009494"/>
          <a:ext cx="2300503" cy="13459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Institusi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keagamaan</a:t>
          </a:r>
          <a:endParaRPr lang="en-US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49626" y="1075200"/>
        <a:ext cx="2169091" cy="1214580"/>
      </dsp:txXfrm>
    </dsp:sp>
    <dsp:sp modelId="{7E5B9F38-0735-457F-9271-A772DF2EAB0C}">
      <dsp:nvSpPr>
        <dsp:cNvPr id="0" name=""/>
        <dsp:cNvSpPr/>
      </dsp:nvSpPr>
      <dsp:spPr>
        <a:xfrm>
          <a:off x="5367840" y="1009494"/>
          <a:ext cx="2300503" cy="13459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Institusi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paguyuban</a:t>
          </a:r>
          <a:endParaRPr lang="en-US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433546" y="1075200"/>
        <a:ext cx="2169091" cy="12145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EC0D7F-3CFA-4FA0-973D-6D84F57AB6ED}">
      <dsp:nvSpPr>
        <dsp:cNvPr id="0" name=""/>
        <dsp:cNvSpPr/>
      </dsp:nvSpPr>
      <dsp:spPr>
        <a:xfrm rot="10800000">
          <a:off x="1504124" y="1069"/>
          <a:ext cx="5051562" cy="92695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8761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Masyarakat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madani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menjadi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pemimpin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pendapat</a:t>
          </a:r>
          <a:r>
            <a:rPr lang="en-US" sz="1800" kern="1200" dirty="0" smtClean="0"/>
            <a:t> (</a:t>
          </a:r>
          <a:r>
            <a:rPr lang="en-US" sz="1800" kern="1200" dirty="0" err="1" smtClean="0"/>
            <a:t>opini</a:t>
          </a:r>
          <a:r>
            <a:rPr lang="en-US" sz="1800" kern="1200" dirty="0" smtClean="0"/>
            <a:t> leader)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kehidupan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masyarakat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negara</a:t>
          </a:r>
          <a:endParaRPr lang="en-US" sz="1800" kern="1200" dirty="0"/>
        </a:p>
      </dsp:txBody>
      <dsp:txXfrm rot="10800000">
        <a:off x="1735862" y="1069"/>
        <a:ext cx="4819824" cy="926953"/>
      </dsp:txXfrm>
    </dsp:sp>
    <dsp:sp modelId="{75AF1DE5-4C72-4932-99E5-1CBC65645A8D}">
      <dsp:nvSpPr>
        <dsp:cNvPr id="0" name=""/>
        <dsp:cNvSpPr/>
      </dsp:nvSpPr>
      <dsp:spPr>
        <a:xfrm>
          <a:off x="1040647" y="1069"/>
          <a:ext cx="926953" cy="92695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8276221-4226-4560-975A-E78EF959537A}">
      <dsp:nvSpPr>
        <dsp:cNvPr id="0" name=""/>
        <dsp:cNvSpPr/>
      </dsp:nvSpPr>
      <dsp:spPr>
        <a:xfrm rot="10800000">
          <a:off x="1504124" y="1204725"/>
          <a:ext cx="5051562" cy="92695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8761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Masyarakat </a:t>
          </a:r>
          <a:r>
            <a:rPr lang="en-US" sz="1800" kern="1200" dirty="0" err="1" smtClean="0"/>
            <a:t>madani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mendorong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terciptanya</a:t>
          </a:r>
          <a:r>
            <a:rPr lang="en-US" sz="1800" kern="1200" dirty="0" smtClean="0"/>
            <a:t> masyarakat </a:t>
          </a:r>
          <a:r>
            <a:rPr lang="en-US" sz="1800" kern="1200" dirty="0" err="1" smtClean="0"/>
            <a:t>demokrasi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inovatif</a:t>
          </a:r>
          <a:r>
            <a:rPr lang="en-US" sz="1800" kern="1200" dirty="0" smtClean="0"/>
            <a:t>.</a:t>
          </a:r>
          <a:endParaRPr lang="en-US" sz="1800" kern="1200" dirty="0"/>
        </a:p>
      </dsp:txBody>
      <dsp:txXfrm rot="10800000">
        <a:off x="1735862" y="1204725"/>
        <a:ext cx="4819824" cy="926953"/>
      </dsp:txXfrm>
    </dsp:sp>
    <dsp:sp modelId="{4FAEB5B3-1CDA-4B02-A264-14C51C6EF0FA}">
      <dsp:nvSpPr>
        <dsp:cNvPr id="0" name=""/>
        <dsp:cNvSpPr/>
      </dsp:nvSpPr>
      <dsp:spPr>
        <a:xfrm>
          <a:off x="1040647" y="1204725"/>
          <a:ext cx="926953" cy="92695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E899177-5E2E-4FBD-AA83-7E138E1DD577}">
      <dsp:nvSpPr>
        <dsp:cNvPr id="0" name=""/>
        <dsp:cNvSpPr/>
      </dsp:nvSpPr>
      <dsp:spPr>
        <a:xfrm rot="10800000">
          <a:off x="1504124" y="2408381"/>
          <a:ext cx="5051562" cy="92695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8761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Masyarakat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madani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terbentuk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bila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masyarakat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realistis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menghadapi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konflik</a:t>
          </a:r>
          <a:endParaRPr lang="en-US" sz="1800" kern="1200" dirty="0"/>
        </a:p>
      </dsp:txBody>
      <dsp:txXfrm rot="10800000">
        <a:off x="1735862" y="2408381"/>
        <a:ext cx="4819824" cy="926953"/>
      </dsp:txXfrm>
    </dsp:sp>
    <dsp:sp modelId="{72C1B4C2-4E2A-4113-9175-D33F79F6891A}">
      <dsp:nvSpPr>
        <dsp:cNvPr id="0" name=""/>
        <dsp:cNvSpPr/>
      </dsp:nvSpPr>
      <dsp:spPr>
        <a:xfrm>
          <a:off x="1040647" y="2408381"/>
          <a:ext cx="926953" cy="92695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85B7AB-55FA-4881-907D-632A28DA3CBC}">
      <dsp:nvSpPr>
        <dsp:cNvPr id="0" name=""/>
        <dsp:cNvSpPr/>
      </dsp:nvSpPr>
      <dsp:spPr>
        <a:xfrm>
          <a:off x="1348981" y="122284"/>
          <a:ext cx="2501215" cy="781629"/>
        </a:xfrm>
        <a:prstGeom prst="rect">
          <a:avLst/>
        </a:prstGeom>
        <a:blipFill rotWithShape="0"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Photocopy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9424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Perbaikan</a:t>
          </a:r>
          <a:r>
            <a:rPr lang="en-US" sz="1800" b="1" i="0" kern="1200" dirty="0" smtClean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ekonomi</a:t>
          </a:r>
          <a:endParaRPr lang="en-US" sz="1800" b="1" i="0" kern="1200" dirty="0">
            <a:solidFill>
              <a:schemeClr val="tx1"/>
            </a:solidFill>
            <a:effectLst/>
            <a:latin typeface="+mn-lt"/>
          </a:endParaRPr>
        </a:p>
      </dsp:txBody>
      <dsp:txXfrm>
        <a:off x="1348981" y="122284"/>
        <a:ext cx="2501215" cy="781629"/>
      </dsp:txXfrm>
    </dsp:sp>
    <dsp:sp modelId="{2587B14F-C4AE-4FCC-AFB9-18AD21D807C3}">
      <dsp:nvSpPr>
        <dsp:cNvPr id="0" name=""/>
        <dsp:cNvSpPr/>
      </dsp:nvSpPr>
      <dsp:spPr>
        <a:xfrm>
          <a:off x="1218325" y="9382"/>
          <a:ext cx="547140" cy="820711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FC5C306-079A-4406-8B38-703CB24A8694}">
      <dsp:nvSpPr>
        <dsp:cNvPr id="0" name=""/>
        <dsp:cNvSpPr/>
      </dsp:nvSpPr>
      <dsp:spPr>
        <a:xfrm>
          <a:off x="4024909" y="122284"/>
          <a:ext cx="2501215" cy="781629"/>
        </a:xfrm>
        <a:prstGeom prst="rect">
          <a:avLst/>
        </a:prstGeom>
        <a:blipFill rotWithShape="0">
          <a:blip xmlns:r="http://schemas.openxmlformats.org/officeDocument/2006/relationships"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9424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Intelektualitas</a:t>
          </a:r>
          <a:endParaRPr lang="en-US" sz="1800" b="1" i="0" kern="1200" dirty="0">
            <a:solidFill>
              <a:schemeClr val="tx1"/>
            </a:solidFill>
            <a:effectLst/>
            <a:latin typeface="+mn-lt"/>
          </a:endParaRPr>
        </a:p>
      </dsp:txBody>
      <dsp:txXfrm>
        <a:off x="4024909" y="122284"/>
        <a:ext cx="2501215" cy="781629"/>
      </dsp:txXfrm>
    </dsp:sp>
    <dsp:sp modelId="{F89BEF10-AF01-43A2-B154-B878C630F682}">
      <dsp:nvSpPr>
        <dsp:cNvPr id="0" name=""/>
        <dsp:cNvSpPr/>
      </dsp:nvSpPr>
      <dsp:spPr>
        <a:xfrm>
          <a:off x="3920692" y="9382"/>
          <a:ext cx="547140" cy="820711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09FF24D-1972-4982-9012-B61D91FB386D}">
      <dsp:nvSpPr>
        <dsp:cNvPr id="0" name=""/>
        <dsp:cNvSpPr/>
      </dsp:nvSpPr>
      <dsp:spPr>
        <a:xfrm>
          <a:off x="1322543" y="1106270"/>
          <a:ext cx="2501215" cy="781629"/>
        </a:xfrm>
        <a:prstGeom prst="rect">
          <a:avLst/>
        </a:prstGeom>
        <a:blipFill rotWithShape="0">
          <a:blip xmlns:r="http://schemas.openxmlformats.org/officeDocument/2006/relationships" r:embed="rId6">
            <a:duotone>
              <a:schemeClr val="accent4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9424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Budaya</a:t>
          </a:r>
          <a:r>
            <a:rPr lang="en-US" sz="1800" b="1" i="0" kern="1200" dirty="0" smtClean="0">
              <a:solidFill>
                <a:schemeClr val="tx1"/>
              </a:solidFill>
              <a:effectLst/>
              <a:latin typeface="+mn-lt"/>
            </a:rPr>
            <a:t> Modern</a:t>
          </a:r>
          <a:endParaRPr lang="en-US" sz="1800" b="1" i="0" kern="1200" dirty="0">
            <a:solidFill>
              <a:schemeClr val="tx1"/>
            </a:solidFill>
            <a:effectLst/>
            <a:latin typeface="+mn-lt"/>
          </a:endParaRPr>
        </a:p>
      </dsp:txBody>
      <dsp:txXfrm>
        <a:off x="1322543" y="1106270"/>
        <a:ext cx="2501215" cy="781629"/>
      </dsp:txXfrm>
    </dsp:sp>
    <dsp:sp modelId="{1F9F83C7-0224-41CE-999F-E4EB23740A8E}">
      <dsp:nvSpPr>
        <dsp:cNvPr id="0" name=""/>
        <dsp:cNvSpPr/>
      </dsp:nvSpPr>
      <dsp:spPr>
        <a:xfrm>
          <a:off x="1218325" y="993368"/>
          <a:ext cx="547140" cy="820711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62CF898-C40B-4781-A92F-620BA244582C}">
      <dsp:nvSpPr>
        <dsp:cNvPr id="0" name=""/>
        <dsp:cNvSpPr/>
      </dsp:nvSpPr>
      <dsp:spPr>
        <a:xfrm>
          <a:off x="4024909" y="1106270"/>
          <a:ext cx="2501215" cy="781629"/>
        </a:xfrm>
        <a:prstGeom prst="rect">
          <a:avLst/>
        </a:prstGeom>
        <a:blipFill rotWithShape="0">
          <a:blip xmlns:r="http://schemas.openxmlformats.org/officeDocument/2006/relationships" r:embed="rId8">
            <a:duotone>
              <a:schemeClr val="accent4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9424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Independen</a:t>
          </a:r>
          <a:endParaRPr lang="en-US" sz="1800" b="1" i="0" kern="1200" dirty="0" smtClean="0">
            <a:solidFill>
              <a:schemeClr val="tx1"/>
            </a:solidFill>
            <a:effectLst/>
            <a:latin typeface="+mn-lt"/>
          </a:endParaRPr>
        </a:p>
      </dsp:txBody>
      <dsp:txXfrm>
        <a:off x="4024909" y="1106270"/>
        <a:ext cx="2501215" cy="781629"/>
      </dsp:txXfrm>
    </dsp:sp>
    <dsp:sp modelId="{423347D2-DEB3-4DA9-AC83-E0C6798D6E92}">
      <dsp:nvSpPr>
        <dsp:cNvPr id="0" name=""/>
        <dsp:cNvSpPr/>
      </dsp:nvSpPr>
      <dsp:spPr>
        <a:xfrm>
          <a:off x="3920692" y="993368"/>
          <a:ext cx="547140" cy="820711"/>
        </a:xfrm>
        <a:prstGeom prst="rect">
          <a:avLst/>
        </a:prstGeom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D8F01FA-2048-4BA2-96DB-757C43D55385}">
      <dsp:nvSpPr>
        <dsp:cNvPr id="0" name=""/>
        <dsp:cNvSpPr/>
      </dsp:nvSpPr>
      <dsp:spPr>
        <a:xfrm>
          <a:off x="1322543" y="2090255"/>
          <a:ext cx="2501215" cy="781629"/>
        </a:xfrm>
        <a:prstGeom prst="rect">
          <a:avLst/>
        </a:prstGeom>
        <a:blipFill rotWithShape="0">
          <a:blip xmlns:r="http://schemas.openxmlformats.org/officeDocument/2006/relationships" r:embed="rId10">
            <a:duotone>
              <a:schemeClr val="accent4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9424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Partisipasi</a:t>
          </a:r>
          <a:r>
            <a:rPr lang="en-US" sz="1800" b="1" i="0" kern="1200" dirty="0" smtClean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aktif</a:t>
          </a:r>
          <a:endParaRPr lang="en-US" sz="1800" b="1" i="0" kern="1200" dirty="0">
            <a:solidFill>
              <a:schemeClr val="tx1"/>
            </a:solidFill>
            <a:effectLst/>
            <a:latin typeface="+mn-lt"/>
          </a:endParaRPr>
        </a:p>
      </dsp:txBody>
      <dsp:txXfrm>
        <a:off x="1322543" y="2090255"/>
        <a:ext cx="2501215" cy="781629"/>
      </dsp:txXfrm>
    </dsp:sp>
    <dsp:sp modelId="{96BA012B-E40B-47AE-AF22-BF2F371685C6}">
      <dsp:nvSpPr>
        <dsp:cNvPr id="0" name=""/>
        <dsp:cNvSpPr/>
      </dsp:nvSpPr>
      <dsp:spPr>
        <a:xfrm>
          <a:off x="1218325" y="1977353"/>
          <a:ext cx="547140" cy="820711"/>
        </a:xfrm>
        <a:prstGeom prst="rect">
          <a:avLst/>
        </a:prstGeom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7255FC9-5979-4260-9678-C96B35F172DC}">
      <dsp:nvSpPr>
        <dsp:cNvPr id="0" name=""/>
        <dsp:cNvSpPr/>
      </dsp:nvSpPr>
      <dsp:spPr>
        <a:xfrm>
          <a:off x="4024909" y="2090255"/>
          <a:ext cx="2501215" cy="781629"/>
        </a:xfrm>
        <a:prstGeom prst="rect">
          <a:avLst/>
        </a:prstGeom>
        <a:blipFill rotWithShape="0">
          <a:blip xmlns:r="http://schemas.openxmlformats.org/officeDocument/2006/relationships" r:embed="rId12">
            <a:duotone>
              <a:schemeClr val="accent4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9424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Bertaqwa</a:t>
          </a:r>
          <a:r>
            <a:rPr lang="en-US" sz="1800" b="1" i="0" kern="1200" dirty="0" smtClean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kepada</a:t>
          </a:r>
          <a:r>
            <a:rPr lang="en-US" sz="1800" b="1" i="0" kern="1200" dirty="0" smtClean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tuhan</a:t>
          </a:r>
          <a:r>
            <a:rPr lang="en-US" sz="1800" b="1" i="0" kern="1200" dirty="0" smtClean="0">
              <a:solidFill>
                <a:schemeClr val="tx1"/>
              </a:solidFill>
              <a:effectLst/>
              <a:latin typeface="+mn-lt"/>
            </a:rPr>
            <a:t> yang </a:t>
          </a: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maha</a:t>
          </a:r>
          <a:r>
            <a:rPr lang="en-US" sz="1800" b="1" i="0" kern="1200" dirty="0" smtClean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800" b="1" i="0" kern="1200" dirty="0" err="1" smtClean="0">
              <a:solidFill>
                <a:schemeClr val="tx1"/>
              </a:solidFill>
              <a:effectLst/>
              <a:latin typeface="+mn-lt"/>
            </a:rPr>
            <a:t>esa</a:t>
          </a:r>
          <a:endParaRPr lang="en-US" sz="1800" b="1" i="0" kern="1200" dirty="0">
            <a:solidFill>
              <a:schemeClr val="tx1"/>
            </a:solidFill>
            <a:effectLst/>
            <a:latin typeface="+mn-lt"/>
          </a:endParaRPr>
        </a:p>
      </dsp:txBody>
      <dsp:txXfrm>
        <a:off x="4024909" y="2090255"/>
        <a:ext cx="2501215" cy="781629"/>
      </dsp:txXfrm>
    </dsp:sp>
    <dsp:sp modelId="{5A705503-E3A7-4E4B-A66C-FD233E87BE01}">
      <dsp:nvSpPr>
        <dsp:cNvPr id="0" name=""/>
        <dsp:cNvSpPr/>
      </dsp:nvSpPr>
      <dsp:spPr>
        <a:xfrm>
          <a:off x="3920692" y="1977353"/>
          <a:ext cx="547140" cy="820711"/>
        </a:xfrm>
        <a:prstGeom prst="rect">
          <a:avLst/>
        </a:prstGeom>
        <a:blipFill>
          <a:blip xmlns:r="http://schemas.openxmlformats.org/officeDocument/2006/relationships"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92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4.png"/><Relationship Id="rId9" Type="http://schemas.microsoft.com/office/2007/relationships/diagramDrawing" Target="../diagrams/drawing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4.png"/><Relationship Id="rId9" Type="http://schemas.microsoft.com/office/2007/relationships/diagramDrawing" Target="../diagrams/drawing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4.png"/><Relationship Id="rId9" Type="http://schemas.microsoft.com/office/2007/relationships/diagramDrawing" Target="../diagrams/drawing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image" Target="../media/image4.png"/><Relationship Id="rId9" Type="http://schemas.microsoft.com/office/2007/relationships/diagramDrawing" Target="../diagrams/drawin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4.png"/><Relationship Id="rId9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310679" y="1643056"/>
            <a:ext cx="48633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Kedua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belas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8020" y="63663"/>
            <a:ext cx="71936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Sifat</a:t>
            </a:r>
            <a:r>
              <a:rPr lang="en-US" alt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atau</a:t>
            </a:r>
            <a:r>
              <a:rPr lang="en-US" alt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</a:t>
            </a:r>
            <a:r>
              <a:rPr lang="en-US" alt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</a:t>
            </a:r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rakteristik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Lembaga</a:t>
            </a:r>
            <a:endParaRPr lang="en-US" altLang="en-US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r"/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Masyrakat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</a:t>
            </a:r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adani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Calibri" pitchFamily="34" charset="0"/>
            </a:endParaRPr>
          </a:p>
        </p:txBody>
      </p:sp>
      <p:graphicFrame>
        <p:nvGraphicFramePr>
          <p:cNvPr id="13" name="Content Placeholder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548566"/>
              </p:ext>
            </p:extLst>
          </p:nvPr>
        </p:nvGraphicFramePr>
        <p:xfrm>
          <a:off x="827584" y="1158016"/>
          <a:ext cx="7956376" cy="3716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2294" y="0"/>
            <a:ext cx="634301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anose="020F0502020204030204" pitchFamily="34" charset="0"/>
              </a:rPr>
              <a:t>3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anose="020F0502020204030204" pitchFamily="34" charset="0"/>
              </a:rPr>
              <a:t>Klarifikasi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Calibri" panose="020F0502020204030204" pitchFamily="34" charset="0"/>
            </a:endParaRPr>
          </a:p>
          <a:p>
            <a:pPr algn="r"/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anose="020F0502020204030204" pitchFamily="34" charset="0"/>
              </a:rPr>
              <a:t>Lembaga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anose="020F0502020204030204" pitchFamily="34" charset="0"/>
              </a:rPr>
              <a:t>Masyarakat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anose="020F0502020204030204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anose="020F0502020204030204" pitchFamily="34" charset="0"/>
              </a:rPr>
              <a:t>Madani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3" name="Content Placeholder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066368"/>
              </p:ext>
            </p:extLst>
          </p:nvPr>
        </p:nvGraphicFramePr>
        <p:xfrm>
          <a:off x="737828" y="1275606"/>
          <a:ext cx="7668344" cy="3364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0797" y="63663"/>
            <a:ext cx="518263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Masyarakat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Madani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dan</a:t>
            </a:r>
            <a:endParaRPr lang="en-US" alt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r"/>
            <a:r>
              <a:rPr lang="en-US" alt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Investasi</a:t>
            </a:r>
            <a:r>
              <a:rPr lang="en-US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Demokrasi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Calibri" pitchFamily="34" charset="0"/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1498200513"/>
              </p:ext>
            </p:extLst>
          </p:nvPr>
        </p:nvGraphicFramePr>
        <p:xfrm>
          <a:off x="1011896" y="1275606"/>
          <a:ext cx="7596335" cy="3336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00232" y="63663"/>
            <a:ext cx="605947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Menjadi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Masyarakat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Madani</a:t>
            </a:r>
            <a:endParaRPr lang="en-US" altLang="en-US" sz="3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r>
              <a:rPr lang="en-US" alt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Indonesia</a:t>
            </a:r>
            <a:endParaRPr lang="en-US" sz="3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86381" y="1360564"/>
            <a:ext cx="7821847" cy="31393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9pPr>
          </a:lstStyle>
          <a:p>
            <a:pPr marL="609600" indent="-609600" algn="ctr" eaLnBrk="1" hangingPunct="1">
              <a:lnSpc>
                <a:spcPct val="90000"/>
              </a:lnSpc>
              <a:spcBef>
                <a:spcPct val="20000"/>
              </a:spcBef>
              <a:buClr>
                <a:srgbClr val="336699"/>
              </a:buClr>
              <a:defRPr/>
            </a:pPr>
            <a:r>
              <a:rPr lang="en-US" altLang="en-US" sz="1600" i="0" kern="0" dirty="0">
                <a:latin typeface="+mn-lt"/>
                <a:ea typeface="华文细黑" pitchFamily="2" charset="-122"/>
                <a:cs typeface="Calibri" panose="020F0502020204030204" pitchFamily="34" charset="0"/>
              </a:rPr>
              <a:t>Untuk </a:t>
            </a:r>
            <a:r>
              <a:rPr lang="en-US" altLang="en-US" sz="1600" i="0" kern="0" dirty="0" err="1">
                <a:latin typeface="+mn-lt"/>
                <a:ea typeface="华文细黑" pitchFamily="2" charset="-122"/>
                <a:cs typeface="Calibri" panose="020F0502020204030204" pitchFamily="34" charset="0"/>
              </a:rPr>
              <a:t>membangun</a:t>
            </a:r>
            <a:r>
              <a:rPr lang="en-US" altLang="en-US" sz="1600" i="0" kern="0" dirty="0">
                <a:latin typeface="+mn-lt"/>
                <a:ea typeface="华文细黑" pitchFamily="2" charset="-122"/>
                <a:cs typeface="Calibri" panose="020F0502020204030204" pitchFamily="34" charset="0"/>
              </a:rPr>
              <a:t> masyarakat </a:t>
            </a:r>
            <a:r>
              <a:rPr lang="en-US" altLang="en-US" sz="1600" i="0" kern="0" dirty="0" err="1">
                <a:latin typeface="+mn-lt"/>
                <a:ea typeface="华文细黑" pitchFamily="2" charset="-122"/>
                <a:cs typeface="Calibri" panose="020F0502020204030204" pitchFamily="34" charset="0"/>
              </a:rPr>
              <a:t>madani</a:t>
            </a:r>
            <a:r>
              <a:rPr lang="en-US" altLang="en-US" sz="1600" i="0" kern="0" dirty="0">
                <a:latin typeface="+mn-lt"/>
                <a:ea typeface="华文细黑" pitchFamily="2" charset="-122"/>
                <a:cs typeface="Calibri" panose="020F0502020204030204" pitchFamily="34" charset="0"/>
              </a:rPr>
              <a:t> di Indonesia, </a:t>
            </a:r>
            <a:r>
              <a:rPr lang="en-US" altLang="en-US" sz="1600" i="0" kern="0" dirty="0" err="1" smtClean="0">
                <a:latin typeface="+mn-lt"/>
                <a:ea typeface="华文细黑" pitchFamily="2" charset="-122"/>
                <a:cs typeface="Calibri" panose="020F0502020204030204" pitchFamily="34" charset="0"/>
              </a:rPr>
              <a:t>ada</a:t>
            </a:r>
            <a:r>
              <a:rPr lang="en-US" altLang="en-US" sz="1600" i="0" kern="0" dirty="0" smtClean="0">
                <a:latin typeface="+mn-lt"/>
                <a:ea typeface="华文细黑" pitchFamily="2" charset="-122"/>
                <a:cs typeface="Calibri" panose="020F0502020204030204" pitchFamily="34" charset="0"/>
              </a:rPr>
              <a:t> 6 </a:t>
            </a:r>
            <a:r>
              <a:rPr lang="en-US" altLang="en-US" sz="1600" i="0" kern="0" dirty="0" err="1">
                <a:latin typeface="+mn-lt"/>
                <a:ea typeface="华文细黑" pitchFamily="2" charset="-122"/>
                <a:cs typeface="Calibri" panose="020F0502020204030204" pitchFamily="34" charset="0"/>
              </a:rPr>
              <a:t>faktor</a:t>
            </a:r>
            <a:r>
              <a:rPr lang="en-US" altLang="en-US" sz="1600" i="0" kern="0" dirty="0">
                <a:latin typeface="+mn-lt"/>
                <a:ea typeface="华文细黑" pitchFamily="2" charset="-122"/>
                <a:cs typeface="Calibri" panose="020F0502020204030204" pitchFamily="34" charset="0"/>
              </a:rPr>
              <a:t> yang </a:t>
            </a:r>
            <a:r>
              <a:rPr lang="en-US" altLang="en-US" sz="1600" i="0" kern="0" dirty="0" err="1">
                <a:latin typeface="+mn-lt"/>
                <a:ea typeface="华文细黑" pitchFamily="2" charset="-122"/>
                <a:cs typeface="Calibri" panose="020F0502020204030204" pitchFamily="34" charset="0"/>
              </a:rPr>
              <a:t>harus</a:t>
            </a:r>
            <a:r>
              <a:rPr lang="en-US" altLang="en-US" sz="1600" i="0" kern="0" dirty="0">
                <a:latin typeface="+mn-lt"/>
                <a:ea typeface="华文细黑" pitchFamily="2" charset="-122"/>
                <a:cs typeface="Calibri" panose="020F0502020204030204" pitchFamily="34" charset="0"/>
              </a:rPr>
              <a:t> </a:t>
            </a:r>
            <a:r>
              <a:rPr lang="en-US" altLang="en-US" sz="1600" i="0" kern="0" dirty="0" err="1">
                <a:latin typeface="+mn-lt"/>
                <a:ea typeface="华文细黑" pitchFamily="2" charset="-122"/>
                <a:cs typeface="Calibri" panose="020F0502020204030204" pitchFamily="34" charset="0"/>
              </a:rPr>
              <a:t>diperhatikan</a:t>
            </a:r>
            <a:r>
              <a:rPr lang="en-US" altLang="en-US" sz="1600" i="0" kern="0" dirty="0">
                <a:latin typeface="+mn-lt"/>
                <a:ea typeface="华文细黑" pitchFamily="2" charset="-122"/>
                <a:cs typeface="Calibri" panose="020F0502020204030204" pitchFamily="34" charset="0"/>
              </a:rPr>
              <a:t>!</a:t>
            </a: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786578093"/>
              </p:ext>
            </p:extLst>
          </p:nvPr>
        </p:nvGraphicFramePr>
        <p:xfrm>
          <a:off x="699774" y="1851670"/>
          <a:ext cx="7744451" cy="2881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214546" y="214296"/>
            <a:ext cx="51379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Tata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Tertib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Perkuliahan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00034" y="1428742"/>
            <a:ext cx="8286807" cy="33793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diikuti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yang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terregistrasi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tercantum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daftar</a:t>
            </a:r>
            <a:r>
              <a:rPr lang="en-US" sz="1600" dirty="0" smtClean="0"/>
              <a:t> </a:t>
            </a:r>
            <a:r>
              <a:rPr lang="en-US" sz="1600" dirty="0" err="1" smtClean="0"/>
              <a:t>peserta</a:t>
            </a:r>
            <a:r>
              <a:rPr lang="en-US" sz="1600" dirty="0" smtClean="0"/>
              <a:t> </a:t>
            </a:r>
            <a:r>
              <a:rPr lang="en-US" sz="1600" dirty="0" err="1" smtClean="0"/>
              <a:t>matakuliah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kalau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segera</a:t>
            </a:r>
            <a:r>
              <a:rPr lang="en-US" sz="1600" dirty="0" smtClean="0"/>
              <a:t> </a:t>
            </a:r>
            <a:r>
              <a:rPr lang="en-US" sz="1600" dirty="0" err="1" smtClean="0"/>
              <a:t>lapor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BAAK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hadir</a:t>
            </a:r>
            <a:r>
              <a:rPr lang="en-US" sz="1600" dirty="0" smtClean="0"/>
              <a:t> 5 </a:t>
            </a:r>
            <a:r>
              <a:rPr lang="en-US" sz="1600" dirty="0" err="1" smtClean="0"/>
              <a:t>menit</a:t>
            </a:r>
            <a:r>
              <a:rPr lang="en-US" sz="1600" dirty="0" smtClean="0"/>
              <a:t> </a:t>
            </a:r>
            <a:r>
              <a:rPr lang="en-US" sz="1600" dirty="0" err="1" smtClean="0"/>
              <a:t>sebelum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kelas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75%.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praktikum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90%.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menyelesaikan</a:t>
            </a:r>
            <a:r>
              <a:rPr lang="en-US" sz="1600" dirty="0" smtClean="0"/>
              <a:t> </a:t>
            </a:r>
            <a:r>
              <a:rPr lang="en-US" sz="1600" dirty="0" err="1" smtClean="0"/>
              <a:t>tugas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dilarang</a:t>
            </a:r>
            <a:r>
              <a:rPr lang="en-US" sz="1600" dirty="0" smtClean="0"/>
              <a:t>: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mengganggu</a:t>
            </a:r>
            <a:r>
              <a:rPr lang="en-US" sz="1600" dirty="0" smtClean="0"/>
              <a:t> </a:t>
            </a:r>
            <a:r>
              <a:rPr lang="en-US" sz="1600" dirty="0" err="1" smtClean="0"/>
              <a:t>jalannya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peralatan</a:t>
            </a:r>
            <a:r>
              <a:rPr lang="en-US" sz="1600" dirty="0" smtClean="0"/>
              <a:t> </a:t>
            </a:r>
            <a:r>
              <a:rPr lang="en-US" sz="1600" dirty="0" err="1" smtClean="0"/>
              <a:t>komunikasi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peraturan</a:t>
            </a:r>
            <a:r>
              <a:rPr lang="en-US" sz="1600" dirty="0" smtClean="0"/>
              <a:t> </a:t>
            </a:r>
            <a:r>
              <a:rPr lang="en-US" sz="1600" dirty="0" err="1" smtClean="0"/>
              <a:t>disiplin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UNINDRA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a, b </a:t>
            </a:r>
            <a:r>
              <a:rPr lang="en-US" sz="1600" dirty="0" err="1" smtClean="0"/>
              <a:t>dan</a:t>
            </a:r>
            <a:r>
              <a:rPr lang="en-US" sz="1600" dirty="0" smtClean="0"/>
              <a:t> c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ruang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.</a:t>
            </a:r>
            <a:endParaRPr lang="id-ID" sz="1100" dirty="0"/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572398" y="175906"/>
            <a:ext cx="428495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Masyarakat</a:t>
            </a: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Madani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AutoShape 2" descr="Masyarakat Madani Ciri Khas Demokrasi Halaman 1 - Kompasiana.com"/>
          <p:cNvSpPr>
            <a:spLocks noChangeAspect="1" noChangeArrowheads="1"/>
          </p:cNvSpPr>
          <p:nvPr/>
        </p:nvSpPr>
        <p:spPr bwMode="auto">
          <a:xfrm>
            <a:off x="155575" y="-769938"/>
            <a:ext cx="285750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Masyarakat Madani Ciri Khas Demokrasi Halaman 1 - Kompasiana.com"/>
          <p:cNvSpPr>
            <a:spLocks noChangeAspect="1" noChangeArrowheads="1"/>
          </p:cNvSpPr>
          <p:nvPr/>
        </p:nvSpPr>
        <p:spPr bwMode="auto">
          <a:xfrm>
            <a:off x="307975" y="-617538"/>
            <a:ext cx="285750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Masyarakat Madani Ciri Khas Demokrasi Halaman 1 - Kompasiana.com"/>
          <p:cNvSpPr>
            <a:spLocks noChangeAspect="1" noChangeArrowheads="1"/>
          </p:cNvSpPr>
          <p:nvPr/>
        </p:nvSpPr>
        <p:spPr bwMode="auto">
          <a:xfrm>
            <a:off x="460375" y="-465138"/>
            <a:ext cx="285750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Masyarakat Madani Ciri Khas Demokrasi Halaman 1 - Kompasiana.com"/>
          <p:cNvSpPr>
            <a:spLocks noChangeAspect="1" noChangeArrowheads="1"/>
          </p:cNvSpPr>
          <p:nvPr/>
        </p:nvSpPr>
        <p:spPr bwMode="auto">
          <a:xfrm>
            <a:off x="612775" y="-312738"/>
            <a:ext cx="285750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Masyarakat Madani Ciri Khas Demokrasi Halaman 1 - Kompasiana.co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06" y="1219827"/>
            <a:ext cx="6373544" cy="3585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0332" y="247749"/>
            <a:ext cx="670991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Pengertian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Masyarakat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Madani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4" name="Content Placeholder 2"/>
          <p:cNvSpPr>
            <a:spLocks noGrp="1"/>
          </p:cNvSpPr>
          <p:nvPr/>
        </p:nvSpPr>
        <p:spPr bwMode="auto">
          <a:xfrm>
            <a:off x="611560" y="1419620"/>
            <a:ext cx="7762702" cy="316835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Aft>
                <a:spcPts val="0"/>
              </a:spcAft>
              <a:defRPr/>
            </a:pPr>
            <a:r>
              <a:rPr lang="en-US" altLang="en-US" sz="2000" b="1" dirty="0" smtClean="0">
                <a:ea typeface="华文细黑"/>
              </a:rPr>
              <a:t>Masyarakat </a:t>
            </a:r>
            <a:r>
              <a:rPr lang="en-US" altLang="en-US" sz="2000" b="1" dirty="0" err="1" smtClean="0">
                <a:ea typeface="华文细黑"/>
              </a:rPr>
              <a:t>madani</a:t>
            </a:r>
            <a:r>
              <a:rPr lang="en-US" altLang="en-US" sz="2000" b="1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adalah</a:t>
            </a:r>
            <a:r>
              <a:rPr lang="en-US" altLang="en-US" sz="2000" dirty="0" smtClean="0">
                <a:ea typeface="华文细黑"/>
              </a:rPr>
              <a:t> sejumlah orang yang </a:t>
            </a:r>
            <a:r>
              <a:rPr lang="en-US" altLang="en-US" sz="2000" dirty="0" err="1" smtClean="0">
                <a:ea typeface="华文细黑"/>
              </a:rPr>
              <a:t>menjunjung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tinggi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nilai</a:t>
            </a:r>
            <a:r>
              <a:rPr lang="en-US" altLang="en-US" sz="2000" dirty="0" smtClean="0">
                <a:ea typeface="华文细黑"/>
              </a:rPr>
              <a:t>, </a:t>
            </a:r>
            <a:r>
              <a:rPr lang="en-US" altLang="en-US" sz="2000" dirty="0" err="1" smtClean="0">
                <a:ea typeface="华文细黑"/>
              </a:rPr>
              <a:t>norma</a:t>
            </a:r>
            <a:r>
              <a:rPr lang="en-US" altLang="en-US" sz="2000" dirty="0" smtClean="0">
                <a:ea typeface="华文细黑"/>
              </a:rPr>
              <a:t>, </a:t>
            </a:r>
            <a:r>
              <a:rPr lang="en-US" altLang="en-US" sz="2000" dirty="0" err="1" smtClean="0">
                <a:ea typeface="华文细黑"/>
              </a:rPr>
              <a:t>hukum</a:t>
            </a:r>
            <a:r>
              <a:rPr lang="en-US" altLang="en-US" sz="2000" dirty="0" smtClean="0">
                <a:ea typeface="华文细黑"/>
              </a:rPr>
              <a:t> yang </a:t>
            </a:r>
            <a:r>
              <a:rPr lang="en-US" altLang="en-US" sz="2000" dirty="0" err="1" smtClean="0">
                <a:ea typeface="华文细黑"/>
              </a:rPr>
              <a:t>ditopang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oleh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penguasaan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iman</a:t>
            </a:r>
            <a:r>
              <a:rPr lang="en-US" altLang="en-US" sz="2000" dirty="0" smtClean="0">
                <a:ea typeface="华文细黑"/>
              </a:rPr>
              <a:t>, </a:t>
            </a:r>
            <a:r>
              <a:rPr lang="en-US" altLang="en-US" sz="2000" dirty="0" err="1" smtClean="0">
                <a:ea typeface="华文细黑"/>
              </a:rPr>
              <a:t>ilmu</a:t>
            </a:r>
            <a:r>
              <a:rPr lang="en-US" altLang="en-US" sz="2000" dirty="0" smtClean="0">
                <a:ea typeface="华文细黑"/>
              </a:rPr>
              <a:t>, </a:t>
            </a:r>
            <a:r>
              <a:rPr lang="en-US" altLang="en-US" sz="2000" dirty="0" err="1" smtClean="0">
                <a:ea typeface="华文细黑"/>
              </a:rPr>
              <a:t>dan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tekhnologi</a:t>
            </a:r>
            <a:r>
              <a:rPr lang="en-US" altLang="en-US" sz="2000" dirty="0" smtClean="0">
                <a:ea typeface="华文细黑"/>
              </a:rPr>
              <a:t> yang </a:t>
            </a:r>
            <a:r>
              <a:rPr lang="en-US" altLang="en-US" sz="2000" dirty="0" err="1" smtClean="0">
                <a:ea typeface="华文细黑"/>
              </a:rPr>
              <a:t>berperadaban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dengan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suatu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tujuan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dan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kebudayaan</a:t>
            </a:r>
            <a:r>
              <a:rPr lang="en-US" altLang="en-US" sz="2000" dirty="0" smtClean="0">
                <a:ea typeface="华文细黑"/>
              </a:rPr>
              <a:t> yang </a:t>
            </a:r>
            <a:r>
              <a:rPr lang="en-US" altLang="en-US" sz="2000" dirty="0" err="1" smtClean="0">
                <a:ea typeface="华文细黑"/>
              </a:rPr>
              <a:t>sama</a:t>
            </a:r>
            <a:r>
              <a:rPr lang="en-US" altLang="en-US" sz="2000" dirty="0" smtClean="0">
                <a:ea typeface="华文细黑"/>
              </a:rPr>
              <a:t>.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en-US" altLang="en-US" sz="2000" b="1" dirty="0" smtClean="0">
                <a:ea typeface="华文细黑"/>
              </a:rPr>
              <a:t>Masyarakat </a:t>
            </a:r>
            <a:r>
              <a:rPr lang="en-US" altLang="en-US" sz="2000" b="1" dirty="0" err="1" smtClean="0">
                <a:ea typeface="华文细黑"/>
              </a:rPr>
              <a:t>madani</a:t>
            </a:r>
            <a:r>
              <a:rPr lang="en-US" altLang="en-US" sz="2000" b="1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bisa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dikatakan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sebagai</a:t>
            </a:r>
            <a:r>
              <a:rPr lang="en-US" altLang="en-US" sz="2000" dirty="0" smtClean="0">
                <a:ea typeface="华文细黑"/>
              </a:rPr>
              <a:t> masyarakat </a:t>
            </a:r>
            <a:r>
              <a:rPr lang="en-US" altLang="en-US" sz="2000" dirty="0" err="1" smtClean="0">
                <a:ea typeface="华文细黑"/>
              </a:rPr>
              <a:t>demokratis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dimana</a:t>
            </a:r>
            <a:r>
              <a:rPr lang="en-US" altLang="en-US" sz="2000" dirty="0" smtClean="0">
                <a:ea typeface="华文细黑"/>
              </a:rPr>
              <a:t> para </a:t>
            </a:r>
            <a:r>
              <a:rPr lang="en-US" altLang="en-US" sz="2000" dirty="0" err="1" smtClean="0">
                <a:ea typeface="华文细黑"/>
              </a:rPr>
              <a:t>anggotanya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menyadari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akan</a:t>
            </a:r>
            <a:r>
              <a:rPr lang="en-US" altLang="en-US" sz="2000" dirty="0" smtClean="0">
                <a:ea typeface="华文细黑"/>
              </a:rPr>
              <a:t> hak-hak </a:t>
            </a:r>
            <a:r>
              <a:rPr lang="en-US" altLang="en-US" sz="2000" dirty="0" err="1" smtClean="0">
                <a:ea typeface="华文细黑"/>
              </a:rPr>
              <a:t>dan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kewajibannya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dalam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menyuarakan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pendapat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dan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mewujudkan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kepentingan</a:t>
            </a:r>
            <a:r>
              <a:rPr lang="en-US" altLang="en-US" sz="2000" dirty="0" smtClean="0">
                <a:ea typeface="华文细黑"/>
              </a:rPr>
              <a:t> - </a:t>
            </a:r>
            <a:r>
              <a:rPr lang="en-US" altLang="en-US" sz="2000" dirty="0" err="1" smtClean="0">
                <a:ea typeface="华文细黑"/>
              </a:rPr>
              <a:t>kepentingannya</a:t>
            </a:r>
            <a:r>
              <a:rPr lang="en-US" altLang="en-US" sz="2000" dirty="0" smtClean="0">
                <a:ea typeface="华文细黑"/>
              </a:rPr>
              <a:t>. </a:t>
            </a:r>
            <a:r>
              <a:rPr lang="en-US" altLang="en-US" sz="2000" dirty="0" err="1" smtClean="0">
                <a:ea typeface="华文细黑"/>
              </a:rPr>
              <a:t>dimana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pemerintahannya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memberikan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peluang</a:t>
            </a:r>
            <a:r>
              <a:rPr lang="en-US" altLang="en-US" sz="2000" dirty="0" smtClean="0">
                <a:ea typeface="华文细黑"/>
              </a:rPr>
              <a:t> yang </a:t>
            </a:r>
            <a:r>
              <a:rPr lang="en-US" altLang="en-US" sz="2000" dirty="0" err="1" smtClean="0">
                <a:ea typeface="华文细黑"/>
              </a:rPr>
              <a:t>seluas-luasnya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bagi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kreatifitas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warga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negara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untuk</a:t>
            </a:r>
            <a:r>
              <a:rPr lang="en-US" altLang="en-US" sz="2000" dirty="0" smtClean="0">
                <a:ea typeface="华文细黑"/>
              </a:rPr>
              <a:t> </a:t>
            </a:r>
            <a:r>
              <a:rPr lang="en-US" altLang="en-US" sz="2000" dirty="0" err="1" smtClean="0">
                <a:ea typeface="华文细黑"/>
              </a:rPr>
              <a:t>mewujudkan</a:t>
            </a:r>
            <a:r>
              <a:rPr lang="en-US" altLang="en-US" sz="2000" dirty="0" smtClean="0">
                <a:ea typeface="华文细黑"/>
              </a:rPr>
              <a:t> program-program </a:t>
            </a:r>
            <a:r>
              <a:rPr lang="en-US" altLang="en-US" sz="2000" dirty="0" err="1" smtClean="0">
                <a:ea typeface="华文细黑"/>
              </a:rPr>
              <a:t>pembangunan</a:t>
            </a:r>
            <a:r>
              <a:rPr lang="en-US" altLang="en-US" sz="2000" dirty="0" smtClean="0">
                <a:ea typeface="华文细黑"/>
              </a:rPr>
              <a:t> di </a:t>
            </a:r>
            <a:r>
              <a:rPr lang="en-US" altLang="en-US" sz="2000" dirty="0" err="1" smtClean="0">
                <a:ea typeface="华文细黑"/>
              </a:rPr>
              <a:t>wilayahnya</a:t>
            </a:r>
            <a:r>
              <a:rPr lang="en-US" altLang="en-US" sz="2000" dirty="0" smtClean="0">
                <a:ea typeface="华文细黑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9545" y="206447"/>
            <a:ext cx="597291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4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Sendi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Masyarakat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Madani</a:t>
            </a:r>
            <a:endParaRPr lang="en-US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aphicFrame>
        <p:nvGraphicFramePr>
          <p:cNvPr id="13" name="Content Placeholder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45990"/>
              </p:ext>
            </p:extLst>
          </p:nvPr>
        </p:nvGraphicFramePr>
        <p:xfrm>
          <a:off x="899592" y="1707654"/>
          <a:ext cx="8182495" cy="321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-1" y="1142991"/>
            <a:ext cx="9143999" cy="646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i="0" dirty="0">
                <a:latin typeface="+mn-lt"/>
                <a:ea typeface="华文细黑"/>
              </a:rPr>
              <a:t>Menurut Dr. Ahmad </a:t>
            </a:r>
            <a:r>
              <a:rPr lang="en-US" altLang="en-US" sz="1800" i="0" dirty="0" err="1">
                <a:latin typeface="+mn-lt"/>
                <a:ea typeface="华文细黑"/>
              </a:rPr>
              <a:t>Sathori</a:t>
            </a:r>
            <a:r>
              <a:rPr lang="en-US" altLang="en-US" sz="1800" i="0" dirty="0">
                <a:latin typeface="+mn-lt"/>
                <a:ea typeface="华文细黑"/>
              </a:rPr>
              <a:t>, </a:t>
            </a:r>
            <a:r>
              <a:rPr lang="en-US" altLang="en-US" sz="1800" i="0" dirty="0" err="1">
                <a:latin typeface="+mn-lt"/>
                <a:ea typeface="华文细黑"/>
              </a:rPr>
              <a:t>dalam</a:t>
            </a:r>
            <a:r>
              <a:rPr lang="en-US" altLang="en-US" sz="1800" i="0" dirty="0">
                <a:latin typeface="+mn-lt"/>
                <a:ea typeface="华文细黑"/>
              </a:rPr>
              <a:t> </a:t>
            </a:r>
            <a:r>
              <a:rPr lang="en-US" altLang="en-US" sz="1800" i="0" dirty="0" err="1">
                <a:latin typeface="+mn-lt"/>
                <a:ea typeface="华文细黑"/>
              </a:rPr>
              <a:t>rangka</a:t>
            </a:r>
            <a:r>
              <a:rPr lang="en-US" altLang="en-US" sz="1800" i="0" dirty="0">
                <a:latin typeface="+mn-lt"/>
                <a:ea typeface="华文细黑"/>
              </a:rPr>
              <a:t> </a:t>
            </a:r>
            <a:r>
              <a:rPr lang="en-US" altLang="en-US" sz="1800" i="0" dirty="0" err="1">
                <a:latin typeface="+mn-lt"/>
                <a:ea typeface="华文细黑"/>
              </a:rPr>
              <a:t>menuju</a:t>
            </a:r>
            <a:r>
              <a:rPr lang="en-US" altLang="en-US" sz="1800" i="0" dirty="0">
                <a:latin typeface="+mn-lt"/>
                <a:ea typeface="华文细黑"/>
              </a:rPr>
              <a:t> masyarakat </a:t>
            </a:r>
            <a:r>
              <a:rPr lang="en-US" altLang="en-US" sz="1800" i="0" dirty="0" err="1">
                <a:latin typeface="+mn-lt"/>
                <a:ea typeface="华文细黑"/>
              </a:rPr>
              <a:t>madani</a:t>
            </a:r>
            <a:r>
              <a:rPr lang="en-US" altLang="en-US" sz="1800" i="0" dirty="0">
                <a:latin typeface="+mn-lt"/>
                <a:ea typeface="华文细黑"/>
              </a:rPr>
              <a:t>, </a:t>
            </a:r>
            <a:r>
              <a:rPr lang="en-US" altLang="en-US" sz="1800" i="0" dirty="0" err="1">
                <a:latin typeface="+mn-lt"/>
                <a:ea typeface="华文细黑"/>
              </a:rPr>
              <a:t>Rasulullah</a:t>
            </a:r>
            <a:r>
              <a:rPr lang="en-US" altLang="en-US" sz="1800" i="0" dirty="0">
                <a:latin typeface="+mn-lt"/>
                <a:ea typeface="华文细黑"/>
              </a:rPr>
              <a:t> </a:t>
            </a:r>
            <a:r>
              <a:rPr lang="en-US" altLang="en-US" sz="1800" i="0" dirty="0" err="1">
                <a:latin typeface="+mn-lt"/>
                <a:ea typeface="华文细黑"/>
              </a:rPr>
              <a:t>mencanangkan</a:t>
            </a:r>
            <a:r>
              <a:rPr lang="en-US" altLang="en-US" sz="1800" i="0" dirty="0">
                <a:latin typeface="+mn-lt"/>
                <a:ea typeface="华文细黑"/>
              </a:rPr>
              <a:t> </a:t>
            </a:r>
            <a:r>
              <a:rPr lang="en-US" altLang="en-US" sz="1800" i="0" dirty="0" err="1">
                <a:latin typeface="+mn-lt"/>
                <a:ea typeface="华文细黑"/>
              </a:rPr>
              <a:t>empat</a:t>
            </a:r>
            <a:r>
              <a:rPr lang="en-US" altLang="en-US" sz="1800" i="0" dirty="0">
                <a:latin typeface="+mn-lt"/>
                <a:ea typeface="华文细黑"/>
              </a:rPr>
              <a:t> </a:t>
            </a:r>
            <a:r>
              <a:rPr lang="en-US" altLang="en-US" sz="1800" i="0" dirty="0" err="1" smtClean="0">
                <a:latin typeface="+mn-lt"/>
                <a:ea typeface="华文细黑"/>
              </a:rPr>
              <a:t>sendi</a:t>
            </a:r>
            <a:r>
              <a:rPr lang="en-US" altLang="en-US" i="0" dirty="0" smtClean="0">
                <a:latin typeface="+mn-lt"/>
              </a:rPr>
              <a:t>, </a:t>
            </a:r>
            <a:r>
              <a:rPr lang="en-US" altLang="en-US" i="0" dirty="0" err="1" smtClean="0">
                <a:latin typeface="+mn-lt"/>
              </a:rPr>
              <a:t>yaitu</a:t>
            </a:r>
            <a:endParaRPr lang="en-US" altLang="en-US" sz="1800" i="0" dirty="0">
              <a:latin typeface="+mn-lt"/>
              <a:ea typeface="华文细黑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64640" y="4731990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16" name="Content Placeholder 2"/>
          <p:cNvSpPr>
            <a:spLocks noGrp="1"/>
          </p:cNvSpPr>
          <p:nvPr/>
        </p:nvSpPr>
        <p:spPr bwMode="auto">
          <a:xfrm>
            <a:off x="611560" y="1563638"/>
            <a:ext cx="8136904" cy="237626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SimSun" panose="02010600030101010101" pitchFamily="2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Aft>
                <a:spcPts val="0"/>
              </a:spcAft>
              <a:defRPr/>
            </a:pPr>
            <a:r>
              <a:rPr lang="en-US" sz="2400" dirty="0" err="1">
                <a:ea typeface="+mn-ea"/>
              </a:rPr>
              <a:t>Sendi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kedua</a:t>
            </a:r>
            <a:r>
              <a:rPr lang="en-US" sz="2400" dirty="0">
                <a:ea typeface="+mn-ea"/>
              </a:rPr>
              <a:t>, </a:t>
            </a:r>
            <a:r>
              <a:rPr lang="en-US" sz="2400" dirty="0" err="1">
                <a:ea typeface="+mn-ea"/>
              </a:rPr>
              <a:t>yakni</a:t>
            </a:r>
            <a:r>
              <a:rPr lang="en-US" sz="2400" dirty="0">
                <a:ea typeface="+mn-ea"/>
              </a:rPr>
              <a:t> masyarakat Islam, </a:t>
            </a:r>
            <a:r>
              <a:rPr lang="en-US" sz="2400" dirty="0" err="1">
                <a:ea typeface="+mn-ea"/>
              </a:rPr>
              <a:t>merupakan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sendi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terpenting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dalam</a:t>
            </a:r>
            <a:r>
              <a:rPr lang="en-US" sz="2400" dirty="0">
                <a:ea typeface="+mn-ea"/>
              </a:rPr>
              <a:t> melakukan </a:t>
            </a:r>
            <a:r>
              <a:rPr lang="en-US" sz="2400" dirty="0" err="1">
                <a:ea typeface="+mn-ea"/>
              </a:rPr>
              <a:t>perubahan</a:t>
            </a:r>
            <a:r>
              <a:rPr lang="en-US" sz="2400" dirty="0">
                <a:ea typeface="+mn-ea"/>
              </a:rPr>
              <a:t>. </a:t>
            </a:r>
            <a:r>
              <a:rPr lang="en-US" sz="2400" dirty="0" err="1">
                <a:ea typeface="+mn-ea"/>
              </a:rPr>
              <a:t>Akidah</a:t>
            </a:r>
            <a:r>
              <a:rPr lang="en-US" sz="2400" dirty="0">
                <a:ea typeface="+mn-ea"/>
              </a:rPr>
              <a:t>, </a:t>
            </a:r>
            <a:r>
              <a:rPr lang="en-US" sz="2400" dirty="0" err="1">
                <a:ea typeface="+mn-ea"/>
              </a:rPr>
              <a:t>bila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tidak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ada</a:t>
            </a:r>
            <a:r>
              <a:rPr lang="en-US" sz="2400" dirty="0">
                <a:ea typeface="+mn-ea"/>
              </a:rPr>
              <a:t> masyarakat yang mengamalkannya, </a:t>
            </a:r>
            <a:r>
              <a:rPr lang="en-US" sz="2400" dirty="0" err="1">
                <a:ea typeface="+mn-ea"/>
              </a:rPr>
              <a:t>akan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menjadi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barang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mati</a:t>
            </a:r>
            <a:r>
              <a:rPr lang="en-US" sz="2400" dirty="0">
                <a:ea typeface="+mn-ea"/>
              </a:rPr>
              <a:t>. Masyarakat </a:t>
            </a:r>
            <a:r>
              <a:rPr lang="en-US" sz="2400" dirty="0" err="1">
                <a:ea typeface="+mn-ea"/>
              </a:rPr>
              <a:t>inilah</a:t>
            </a:r>
            <a:r>
              <a:rPr lang="en-US" sz="2400" dirty="0">
                <a:ea typeface="+mn-ea"/>
              </a:rPr>
              <a:t> yang </a:t>
            </a:r>
            <a:r>
              <a:rPr lang="en-US" sz="2400" dirty="0" err="1">
                <a:ea typeface="+mn-ea"/>
              </a:rPr>
              <a:t>dibangun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Rasulullah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sejak</a:t>
            </a:r>
            <a:r>
              <a:rPr lang="en-US" sz="2400" dirty="0">
                <a:ea typeface="+mn-ea"/>
              </a:rPr>
              <a:t> di </a:t>
            </a:r>
            <a:r>
              <a:rPr lang="en-US" sz="2400" dirty="0" err="1">
                <a:ea typeface="+mn-ea"/>
              </a:rPr>
              <a:t>Mekah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dan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ea typeface="+mn-ea"/>
              </a:rPr>
              <a:t>diteruskan</a:t>
            </a:r>
            <a:r>
              <a:rPr lang="en-US" sz="2400" dirty="0">
                <a:ea typeface="+mn-ea"/>
              </a:rPr>
              <a:t> di Madinah. 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475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86837" y="231803"/>
            <a:ext cx="60228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Sejarah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Masyarakat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Madani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Rectangle 12"/>
          <p:cNvSpPr>
            <a:spLocks noGrp="1" noRot="1" noChangeArrowheads="1"/>
          </p:cNvSpPr>
          <p:nvPr/>
        </p:nvSpPr>
        <p:spPr bwMode="auto">
          <a:xfrm>
            <a:off x="0" y="1142991"/>
            <a:ext cx="9144000" cy="143828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SimSun" panose="02010600030101010101" pitchFamily="2" charset="-122"/>
                <a:cs typeface="+mn-cs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SimSun" panose="02010600030101010101" pitchFamily="2" charset="-122"/>
                <a:cs typeface="+mn-cs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SimSun" panose="02010600030101010101" pitchFamily="2" charset="-122"/>
                <a:cs typeface="+mn-cs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SimSun" panose="02010600030101010101" pitchFamily="2" charset="-122"/>
                <a:cs typeface="+mn-cs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SimSun" panose="02010600030101010101" pitchFamily="2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1800" dirty="0" smtClean="0">
                <a:solidFill>
                  <a:schemeClr val="tx1"/>
                </a:solidFill>
                <a:ea typeface="华文细黑"/>
              </a:rPr>
              <a:t>	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Dalam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konsepsi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Islam, 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masyarakat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madani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merujuk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pada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aktualisasi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niilai-nilai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Islam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dalam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Al-Qur’an 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yang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diterjemahkan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Rasulullah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  <a:ea typeface="华文细黑"/>
              </a:rPr>
              <a:t>k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etika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hijrah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dari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Makkah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ke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Madinah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Dari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bentuk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yang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dicontohkan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oleh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Rasulullah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tersebut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,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sampai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pada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kita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istilah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 masyarakat </a:t>
            </a:r>
            <a:r>
              <a:rPr lang="en-US" altLang="en-US" sz="1600" dirty="0" err="1" smtClean="0">
                <a:solidFill>
                  <a:schemeClr val="tx1"/>
                </a:solidFill>
                <a:ea typeface="华文细黑"/>
              </a:rPr>
              <a:t>madani</a:t>
            </a:r>
            <a:r>
              <a:rPr lang="en-US" altLang="en-US" sz="1600" dirty="0" smtClean="0">
                <a:solidFill>
                  <a:schemeClr val="tx1"/>
                </a:solidFill>
                <a:ea typeface="华文细黑"/>
              </a:rPr>
              <a:t>.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1800" dirty="0" smtClean="0">
                <a:solidFill>
                  <a:schemeClr val="tx1"/>
                </a:solidFill>
                <a:ea typeface="华文细黑"/>
              </a:rPr>
              <a:t>	</a:t>
            </a:r>
            <a:r>
              <a:rPr lang="en-US" altLang="en-US" sz="1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华文细黑"/>
              </a:rPr>
              <a:t>Pemimpin</a:t>
            </a:r>
            <a:r>
              <a:rPr lang="en-US" altLang="en-US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华文细黑"/>
              </a:rPr>
              <a:t> Islam Masyarakat </a:t>
            </a:r>
            <a:r>
              <a:rPr lang="en-US" altLang="en-US" sz="1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华文细黑"/>
              </a:rPr>
              <a:t>Madani</a:t>
            </a:r>
            <a:endParaRPr lang="en-US" altLang="en-U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华文细黑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华文细黑"/>
            </a:endParaRP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071986066"/>
              </p:ext>
            </p:extLst>
          </p:nvPr>
        </p:nvGraphicFramePr>
        <p:xfrm>
          <a:off x="1804771" y="2364768"/>
          <a:ext cx="5712296" cy="2487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172904"/>
            <a:ext cx="756084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Strategi</a:t>
            </a: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Rasulullah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662647091"/>
              </p:ext>
            </p:extLst>
          </p:nvPr>
        </p:nvGraphicFramePr>
        <p:xfrm>
          <a:off x="611560" y="1275606"/>
          <a:ext cx="8280919" cy="3529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817675" y="63663"/>
            <a:ext cx="625974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Karakteristik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dan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Ciri-ciri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b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Masyarakat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Madani</a:t>
            </a:r>
            <a:endParaRPr lang="en-US" sz="3000" b="1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3" name="Content Placeholder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932091"/>
              </p:ext>
            </p:extLst>
          </p:nvPr>
        </p:nvGraphicFramePr>
        <p:xfrm>
          <a:off x="1259632" y="1347614"/>
          <a:ext cx="6937965" cy="3446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509</Words>
  <Application>Microsoft Office PowerPoint</Application>
  <PresentationFormat>On-screen Show (16:9)</PresentationFormat>
  <Paragraphs>111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ismail - [2010]</cp:lastModifiedBy>
  <cp:revision>134</cp:revision>
  <dcterms:created xsi:type="dcterms:W3CDTF">2022-09-03T23:08:24Z</dcterms:created>
  <dcterms:modified xsi:type="dcterms:W3CDTF">2023-08-13T15:33:11Z</dcterms:modified>
</cp:coreProperties>
</file>