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82" r:id="rId4"/>
    <p:sldId id="281" r:id="rId5"/>
    <p:sldId id="312" r:id="rId6"/>
    <p:sldId id="307" r:id="rId7"/>
    <p:sldId id="305" r:id="rId8"/>
    <p:sldId id="313" r:id="rId9"/>
    <p:sldId id="314" r:id="rId10"/>
    <p:sldId id="315" r:id="rId11"/>
    <p:sldId id="316" r:id="rId12"/>
    <p:sldId id="317" r:id="rId13"/>
    <p:sldId id="272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98"/>
    <a:srgbClr val="00FF7F"/>
    <a:srgbClr val="FF2D87"/>
    <a:srgbClr val="FF007F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43" autoAdjust="0"/>
  </p:normalViewPr>
  <p:slideViewPr>
    <p:cSldViewPr>
      <p:cViewPr>
        <p:scale>
          <a:sx n="100" d="100"/>
          <a:sy n="100" d="100"/>
        </p:scale>
        <p:origin x="-246" y="-1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F76E8C-D0E7-4D8F-9835-B8BE428DB94F}" type="doc">
      <dgm:prSet loTypeId="urn:microsoft.com/office/officeart/2005/8/layout/arrow1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2B7F68-93A9-4F28-AD06-998D58725A4B}">
      <dgm:prSet custT="1"/>
      <dgm:spPr/>
      <dgm:t>
        <a:bodyPr/>
        <a:lstStyle/>
        <a:p>
          <a:pPr algn="ctr"/>
          <a:r>
            <a:rPr lang="en-US" sz="1600" dirty="0" err="1" smtClean="0"/>
            <a:t>Liberalisme</a:t>
          </a:r>
          <a:r>
            <a:rPr lang="en-US" sz="1600" dirty="0" smtClean="0"/>
            <a:t> </a:t>
          </a:r>
          <a:r>
            <a:rPr lang="en-US" sz="1600" dirty="0" err="1" smtClean="0"/>
            <a:t>yaitu</a:t>
          </a:r>
          <a:r>
            <a:rPr lang="en-US" sz="1600" dirty="0" smtClean="0"/>
            <a:t> </a:t>
          </a:r>
          <a:r>
            <a:rPr lang="en-US" sz="1600" dirty="0" err="1" smtClean="0"/>
            <a:t>penafsiran</a:t>
          </a:r>
          <a:r>
            <a:rPr lang="en-US" sz="1600" dirty="0" smtClean="0"/>
            <a:t> </a:t>
          </a:r>
          <a:r>
            <a:rPr lang="en-US" sz="1600" dirty="0" err="1" smtClean="0"/>
            <a:t>teks</a:t>
          </a:r>
          <a:r>
            <a:rPr lang="en-US" sz="1600" dirty="0" smtClean="0"/>
            <a:t> yang </a:t>
          </a:r>
          <a:r>
            <a:rPr lang="en-US" sz="1600" dirty="0" err="1" smtClean="0"/>
            <a:t>sangat</a:t>
          </a:r>
          <a:r>
            <a:rPr lang="en-US" sz="1600" dirty="0" smtClean="0"/>
            <a:t> </a:t>
          </a:r>
          <a:r>
            <a:rPr lang="en-US" sz="1600" dirty="0" err="1" smtClean="0"/>
            <a:t>bebas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bahkan</a:t>
          </a:r>
          <a:r>
            <a:rPr lang="en-US" sz="1600" dirty="0" smtClean="0"/>
            <a:t> </a:t>
          </a:r>
          <a:r>
            <a:rPr lang="en-US" sz="1600" dirty="0" err="1" smtClean="0"/>
            <a:t>tanpa</a:t>
          </a:r>
          <a:r>
            <a:rPr lang="en-US" sz="1600" dirty="0" smtClean="0"/>
            <a:t> </a:t>
          </a:r>
          <a:r>
            <a:rPr lang="en-US" sz="1600" dirty="0" err="1" smtClean="0"/>
            <a:t>mengindahkan</a:t>
          </a:r>
          <a:r>
            <a:rPr lang="en-US" sz="1600" dirty="0" smtClean="0"/>
            <a:t> </a:t>
          </a:r>
          <a:r>
            <a:rPr lang="en-US" sz="1600" dirty="0" err="1" smtClean="0"/>
            <a:t>terhadap</a:t>
          </a:r>
          <a:r>
            <a:rPr lang="en-US" sz="1600" dirty="0" smtClean="0"/>
            <a:t> </a:t>
          </a:r>
          <a:r>
            <a:rPr lang="en-US" sz="1600" dirty="0" err="1" smtClean="0"/>
            <a:t>kaidah-kaidah</a:t>
          </a:r>
          <a:r>
            <a:rPr lang="en-US" sz="1600" dirty="0" smtClean="0"/>
            <a:t> </a:t>
          </a:r>
          <a:r>
            <a:rPr lang="en-US" sz="1600" dirty="0" err="1" smtClean="0"/>
            <a:t>penafsiran</a:t>
          </a:r>
          <a:r>
            <a:rPr lang="en-US" sz="1600" dirty="0" smtClean="0"/>
            <a:t> </a:t>
          </a:r>
          <a:r>
            <a:rPr lang="en-US" sz="1600" dirty="0" err="1" smtClean="0"/>
            <a:t>teks</a:t>
          </a:r>
          <a:r>
            <a:rPr lang="en-US" sz="1600" dirty="0" smtClean="0"/>
            <a:t>. </a:t>
          </a:r>
          <a:r>
            <a:rPr lang="en-US" sz="1600" dirty="0" err="1" smtClean="0"/>
            <a:t>Sangat</a:t>
          </a:r>
          <a:r>
            <a:rPr lang="en-US" sz="1600" dirty="0" smtClean="0"/>
            <a:t> </a:t>
          </a:r>
          <a:r>
            <a:rPr lang="en-US" sz="1600" dirty="0" err="1" smtClean="0"/>
            <a:t>melebih-lebihkan</a:t>
          </a:r>
          <a:r>
            <a:rPr lang="en-US" sz="1600" dirty="0" smtClean="0"/>
            <a:t> </a:t>
          </a:r>
          <a:r>
            <a:rPr lang="en-US" sz="1600" dirty="0" err="1" smtClean="0"/>
            <a:t>konteks</a:t>
          </a:r>
          <a:r>
            <a:rPr lang="en-US" sz="1600" dirty="0" smtClean="0"/>
            <a:t>.</a:t>
          </a:r>
          <a:endParaRPr lang="en-US" sz="1600" dirty="0"/>
        </a:p>
      </dgm:t>
    </dgm:pt>
    <dgm:pt modelId="{32EC2EDA-5141-44F1-9E7C-121B0595C101}" type="parTrans" cxnId="{40786499-C50B-4416-A8B7-9F3185E2A12E}">
      <dgm:prSet/>
      <dgm:spPr/>
      <dgm:t>
        <a:bodyPr/>
        <a:lstStyle/>
        <a:p>
          <a:endParaRPr lang="en-US"/>
        </a:p>
      </dgm:t>
    </dgm:pt>
    <dgm:pt modelId="{2FC1FBE7-CCB5-4D67-B6B8-259F51138B81}" type="sibTrans" cxnId="{40786499-C50B-4416-A8B7-9F3185E2A12E}">
      <dgm:prSet/>
      <dgm:spPr/>
      <dgm:t>
        <a:bodyPr/>
        <a:lstStyle/>
        <a:p>
          <a:endParaRPr lang="en-US"/>
        </a:p>
      </dgm:t>
    </dgm:pt>
    <dgm:pt modelId="{21EBCA67-57E6-4239-A39C-A5B28003D7BA}">
      <dgm:prSet custT="1"/>
      <dgm:spPr/>
      <dgm:t>
        <a:bodyPr/>
        <a:lstStyle/>
        <a:p>
          <a:r>
            <a:rPr lang="en-US" sz="1600" dirty="0" err="1" smtClean="0"/>
            <a:t>Radikalisme</a:t>
          </a:r>
          <a:r>
            <a:rPr lang="en-US" sz="1600" dirty="0" smtClean="0"/>
            <a:t>, </a:t>
          </a:r>
          <a:r>
            <a:rPr lang="en-US" sz="1600" dirty="0" err="1" smtClean="0"/>
            <a:t>yaitu</a:t>
          </a:r>
          <a:r>
            <a:rPr lang="en-US" sz="1600" dirty="0" smtClean="0"/>
            <a:t> </a:t>
          </a:r>
          <a:r>
            <a:rPr lang="en-US" sz="1600" dirty="0" err="1" smtClean="0"/>
            <a:t>penafsiran</a:t>
          </a:r>
          <a:r>
            <a:rPr lang="en-US" sz="1600" dirty="0" smtClean="0"/>
            <a:t> </a:t>
          </a:r>
          <a:r>
            <a:rPr lang="en-US" sz="1600" dirty="0" err="1" smtClean="0"/>
            <a:t>teks</a:t>
          </a:r>
          <a:r>
            <a:rPr lang="en-US" sz="1600" dirty="0" smtClean="0"/>
            <a:t> yang </a:t>
          </a:r>
          <a:r>
            <a:rPr lang="en-US" sz="1600" dirty="0" err="1" smtClean="0"/>
            <a:t>sangat</a:t>
          </a:r>
          <a:r>
            <a:rPr lang="en-US" sz="1600" dirty="0" smtClean="0"/>
            <a:t> </a:t>
          </a:r>
          <a:r>
            <a:rPr lang="en-US" sz="1600" dirty="0" err="1" smtClean="0"/>
            <a:t>ketat</a:t>
          </a:r>
          <a:r>
            <a:rPr lang="en-US" sz="1600" dirty="0" smtClean="0"/>
            <a:t> </a:t>
          </a:r>
          <a:r>
            <a:rPr lang="en-US" sz="1600" dirty="0" err="1" smtClean="0"/>
            <a:t>tanpa</a:t>
          </a:r>
          <a:r>
            <a:rPr lang="en-US" sz="1600" dirty="0" smtClean="0"/>
            <a:t> </a:t>
          </a:r>
          <a:r>
            <a:rPr lang="en-US" sz="1600" dirty="0" err="1" smtClean="0"/>
            <a:t>melakukan</a:t>
          </a:r>
          <a:r>
            <a:rPr lang="en-US" sz="1600" dirty="0" smtClean="0"/>
            <a:t> </a:t>
          </a:r>
          <a:r>
            <a:rPr lang="en-US" sz="1600" dirty="0" err="1" smtClean="0"/>
            <a:t>verifikasi</a:t>
          </a:r>
          <a:r>
            <a:rPr lang="en-US" sz="1600" dirty="0" smtClean="0"/>
            <a:t> </a:t>
          </a:r>
          <a:r>
            <a:rPr lang="en-US" sz="1600" dirty="0" err="1" smtClean="0"/>
            <a:t>empirik</a:t>
          </a:r>
          <a:r>
            <a:rPr lang="en-US" sz="1600" dirty="0" smtClean="0"/>
            <a:t>. </a:t>
          </a:r>
          <a:r>
            <a:rPr lang="en-US" sz="1600" dirty="0" err="1" smtClean="0"/>
            <a:t>Sangat</a:t>
          </a:r>
          <a:r>
            <a:rPr lang="en-US" sz="1600" dirty="0" smtClean="0"/>
            <a:t> </a:t>
          </a:r>
          <a:r>
            <a:rPr lang="en-US" sz="1600" dirty="0" err="1" smtClean="0"/>
            <a:t>melebihkan-lebihkan</a:t>
          </a:r>
          <a:r>
            <a:rPr lang="en-US" sz="1600" dirty="0" smtClean="0"/>
            <a:t> </a:t>
          </a:r>
          <a:r>
            <a:rPr lang="en-US" sz="1600" dirty="0" err="1" smtClean="0"/>
            <a:t>teks</a:t>
          </a:r>
          <a:r>
            <a:rPr lang="en-US" sz="1600" dirty="0" smtClean="0"/>
            <a:t>.</a:t>
          </a:r>
          <a:endParaRPr lang="en-US" sz="1600" dirty="0"/>
        </a:p>
      </dgm:t>
    </dgm:pt>
    <dgm:pt modelId="{94944F80-0B8C-4BF8-8610-90F4FD8C04DD}" type="parTrans" cxnId="{84356DC5-E882-4ECB-8F86-A5E8941E7C8F}">
      <dgm:prSet/>
      <dgm:spPr/>
      <dgm:t>
        <a:bodyPr/>
        <a:lstStyle/>
        <a:p>
          <a:endParaRPr lang="en-US"/>
        </a:p>
      </dgm:t>
    </dgm:pt>
    <dgm:pt modelId="{788E0B36-C61E-4235-A9BC-0E4F4F890600}" type="sibTrans" cxnId="{84356DC5-E882-4ECB-8F86-A5E8941E7C8F}">
      <dgm:prSet/>
      <dgm:spPr/>
      <dgm:t>
        <a:bodyPr/>
        <a:lstStyle/>
        <a:p>
          <a:endParaRPr lang="en-US"/>
        </a:p>
      </dgm:t>
    </dgm:pt>
    <dgm:pt modelId="{8592094F-64DA-429A-B657-DAA86C832A18}" type="pres">
      <dgm:prSet presAssocID="{D1F76E8C-D0E7-4D8F-9835-B8BE428DB94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D65C91-AB06-4989-9F73-CC42ED0E6A0C}" type="pres">
      <dgm:prSet presAssocID="{362B7F68-93A9-4F28-AD06-998D58725A4B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6DF90D-5AF5-48C2-AED3-A87F85ECB2D2}" type="pres">
      <dgm:prSet presAssocID="{21EBCA67-57E6-4239-A39C-A5B28003D7BA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356DC5-E882-4ECB-8F86-A5E8941E7C8F}" srcId="{D1F76E8C-D0E7-4D8F-9835-B8BE428DB94F}" destId="{21EBCA67-57E6-4239-A39C-A5B28003D7BA}" srcOrd="1" destOrd="0" parTransId="{94944F80-0B8C-4BF8-8610-90F4FD8C04DD}" sibTransId="{788E0B36-C61E-4235-A9BC-0E4F4F890600}"/>
    <dgm:cxn modelId="{40786499-C50B-4416-A8B7-9F3185E2A12E}" srcId="{D1F76E8C-D0E7-4D8F-9835-B8BE428DB94F}" destId="{362B7F68-93A9-4F28-AD06-998D58725A4B}" srcOrd="0" destOrd="0" parTransId="{32EC2EDA-5141-44F1-9E7C-121B0595C101}" sibTransId="{2FC1FBE7-CCB5-4D67-B6B8-259F51138B81}"/>
    <dgm:cxn modelId="{E2754485-3EC8-4111-A714-620BBCAE2FBD}" type="presOf" srcId="{362B7F68-93A9-4F28-AD06-998D58725A4B}" destId="{15D65C91-AB06-4989-9F73-CC42ED0E6A0C}" srcOrd="0" destOrd="0" presId="urn:microsoft.com/office/officeart/2005/8/layout/arrow1"/>
    <dgm:cxn modelId="{36770C4D-8662-4865-9CF2-9EACAA7E5653}" type="presOf" srcId="{D1F76E8C-D0E7-4D8F-9835-B8BE428DB94F}" destId="{8592094F-64DA-429A-B657-DAA86C832A18}" srcOrd="0" destOrd="0" presId="urn:microsoft.com/office/officeart/2005/8/layout/arrow1"/>
    <dgm:cxn modelId="{15C195C7-72DD-4B64-84EE-A4C36B06DEF9}" type="presOf" srcId="{21EBCA67-57E6-4239-A39C-A5B28003D7BA}" destId="{4C6DF90D-5AF5-48C2-AED3-A87F85ECB2D2}" srcOrd="0" destOrd="0" presId="urn:microsoft.com/office/officeart/2005/8/layout/arrow1"/>
    <dgm:cxn modelId="{60630438-D035-4D15-8324-F5F450C4A4C8}" type="presParOf" srcId="{8592094F-64DA-429A-B657-DAA86C832A18}" destId="{15D65C91-AB06-4989-9F73-CC42ED0E6A0C}" srcOrd="0" destOrd="0" presId="urn:microsoft.com/office/officeart/2005/8/layout/arrow1"/>
    <dgm:cxn modelId="{84E85452-6A00-4B26-A8EA-7CB44E7993A1}" type="presParOf" srcId="{8592094F-64DA-429A-B657-DAA86C832A18}" destId="{4C6DF90D-5AF5-48C2-AED3-A87F85ECB2D2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03DDBB-DB03-477F-A222-5B654FF02FC2}" type="doc">
      <dgm:prSet loTypeId="urn:microsoft.com/office/officeart/2009/3/layout/FramedTextPictur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5FAC05-CADF-4531-8957-5A8FF1880CB2}">
      <dgm:prSet phldrT="[Text]" custT="1"/>
      <dgm:spPr/>
      <dgm:t>
        <a:bodyPr/>
        <a:lstStyle/>
        <a:p>
          <a:pPr algn="just"/>
          <a:r>
            <a:rPr lang="en-US" sz="1400" dirty="0" smtClean="0">
              <a:solidFill>
                <a:schemeClr val="tx1"/>
              </a:solidFill>
              <a:latin typeface="+mn-lt"/>
            </a:rPr>
            <a:t>Ekspresi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keagamaan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yang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keliru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;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misalnya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,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fanatisme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,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memonopoli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dan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memutlakkan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kebenaran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sendiri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,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diikuti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semangat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misionaisme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yang militant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merendahkan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pihak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lain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bahkan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memandang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sebagai</a:t>
          </a:r>
          <a:r>
            <a:rPr lang="en-US" sz="14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+mn-lt"/>
            </a:rPr>
            <a:t>musuh</a:t>
          </a:r>
          <a:endParaRPr lang="en-US" sz="1400" dirty="0">
            <a:solidFill>
              <a:schemeClr val="tx1"/>
            </a:solidFill>
            <a:latin typeface="+mn-lt"/>
          </a:endParaRPr>
        </a:p>
      </dgm:t>
    </dgm:pt>
    <dgm:pt modelId="{BD434915-0678-4EA9-9345-2B8B409F3FB3}" type="parTrans" cxnId="{22ABC639-4878-4875-8693-F504E31728F3}">
      <dgm:prSet/>
      <dgm:spPr/>
      <dgm:t>
        <a:bodyPr/>
        <a:lstStyle/>
        <a:p>
          <a:endParaRPr lang="en-US"/>
        </a:p>
      </dgm:t>
    </dgm:pt>
    <dgm:pt modelId="{A10A1B20-4134-4ECD-928A-2B0B761802F5}" type="sibTrans" cxnId="{22ABC639-4878-4875-8693-F504E31728F3}">
      <dgm:prSet/>
      <dgm:spPr/>
      <dgm:t>
        <a:bodyPr/>
        <a:lstStyle/>
        <a:p>
          <a:endParaRPr lang="en-US"/>
        </a:p>
      </dgm:t>
    </dgm:pt>
    <dgm:pt modelId="{2C156E6C-55F6-455B-B9DC-052FC5932D0C}" type="pres">
      <dgm:prSet presAssocID="{0103DDBB-DB03-477F-A222-5B654FF02FC2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US"/>
        </a:p>
      </dgm:t>
    </dgm:pt>
    <dgm:pt modelId="{F4BFF2C5-C434-4D40-A140-B278FAF90DC7}" type="pres">
      <dgm:prSet presAssocID="{965FAC05-CADF-4531-8957-5A8FF1880CB2}" presName="composite" presStyleCnt="0">
        <dgm:presLayoutVars>
          <dgm:chMax/>
          <dgm:chPref/>
        </dgm:presLayoutVars>
      </dgm:prSet>
      <dgm:spPr/>
    </dgm:pt>
    <dgm:pt modelId="{A2753772-727B-42D1-9DCA-57E2771C58E1}" type="pres">
      <dgm:prSet presAssocID="{965FAC05-CADF-4531-8957-5A8FF1880CB2}" presName="Image" presStyleLbl="bgImgPlace1" presStyleIdx="0" presStyleCnt="1" custScaleX="159761" custScaleY="164250" custLinFactY="22245" custLinFactNeighborX="-43055" custLinFactNeighborY="1000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</dgm:spPr>
    </dgm:pt>
    <dgm:pt modelId="{7F570978-C6BE-407D-9B47-6D02402C406F}" type="pres">
      <dgm:prSet presAssocID="{965FAC05-CADF-4531-8957-5A8FF1880CB2}" presName="ParentText" presStyleLbl="revTx" presStyleIdx="0" presStyleCnt="1" custScaleX="104216" custScaleY="113217" custLinFactNeighborX="32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E47298-EF3B-429C-8793-F61DF7BF6972}" type="pres">
      <dgm:prSet presAssocID="{965FAC05-CADF-4531-8957-5A8FF1880CB2}" presName="tlFrame" presStyleLbl="node1" presStyleIdx="0" presStyleCnt="4"/>
      <dgm:spPr/>
    </dgm:pt>
    <dgm:pt modelId="{575B8D6A-68A2-4D10-B36B-9C6B70D21E59}" type="pres">
      <dgm:prSet presAssocID="{965FAC05-CADF-4531-8957-5A8FF1880CB2}" presName="trFrame" presStyleLbl="node1" presStyleIdx="1" presStyleCnt="4"/>
      <dgm:spPr/>
    </dgm:pt>
    <dgm:pt modelId="{0C8B75B5-7D06-4A62-A7BF-3FC320E2654A}" type="pres">
      <dgm:prSet presAssocID="{965FAC05-CADF-4531-8957-5A8FF1880CB2}" presName="blFrame" presStyleLbl="node1" presStyleIdx="2" presStyleCnt="4"/>
      <dgm:spPr/>
    </dgm:pt>
    <dgm:pt modelId="{507C6DDD-50DA-45FF-8D64-665093215348}" type="pres">
      <dgm:prSet presAssocID="{965FAC05-CADF-4531-8957-5A8FF1880CB2}" presName="brFrame" presStyleLbl="node1" presStyleIdx="3" presStyleCnt="4"/>
      <dgm:spPr/>
    </dgm:pt>
  </dgm:ptLst>
  <dgm:cxnLst>
    <dgm:cxn modelId="{22ABC639-4878-4875-8693-F504E31728F3}" srcId="{0103DDBB-DB03-477F-A222-5B654FF02FC2}" destId="{965FAC05-CADF-4531-8957-5A8FF1880CB2}" srcOrd="0" destOrd="0" parTransId="{BD434915-0678-4EA9-9345-2B8B409F3FB3}" sibTransId="{A10A1B20-4134-4ECD-928A-2B0B761802F5}"/>
    <dgm:cxn modelId="{00DA7A9C-97E7-4881-8F3E-624289EA002E}" type="presOf" srcId="{0103DDBB-DB03-477F-A222-5B654FF02FC2}" destId="{2C156E6C-55F6-455B-B9DC-052FC5932D0C}" srcOrd="0" destOrd="0" presId="urn:microsoft.com/office/officeart/2009/3/layout/FramedTextPicture"/>
    <dgm:cxn modelId="{8AE863E0-333D-4C8C-8DB3-DFA5E2D61F32}" type="presOf" srcId="{965FAC05-CADF-4531-8957-5A8FF1880CB2}" destId="{7F570978-C6BE-407D-9B47-6D02402C406F}" srcOrd="0" destOrd="0" presId="urn:microsoft.com/office/officeart/2009/3/layout/FramedTextPicture"/>
    <dgm:cxn modelId="{4C13904E-75EF-427F-8F45-E8807897BDD0}" type="presParOf" srcId="{2C156E6C-55F6-455B-B9DC-052FC5932D0C}" destId="{F4BFF2C5-C434-4D40-A140-B278FAF90DC7}" srcOrd="0" destOrd="0" presId="urn:microsoft.com/office/officeart/2009/3/layout/FramedTextPicture"/>
    <dgm:cxn modelId="{BA05ED13-E7DB-4E42-B96E-93195752619B}" type="presParOf" srcId="{F4BFF2C5-C434-4D40-A140-B278FAF90DC7}" destId="{A2753772-727B-42D1-9DCA-57E2771C58E1}" srcOrd="0" destOrd="0" presId="urn:microsoft.com/office/officeart/2009/3/layout/FramedTextPicture"/>
    <dgm:cxn modelId="{97AB3D2D-8DA7-40D3-B4CE-589DBD4F2C78}" type="presParOf" srcId="{F4BFF2C5-C434-4D40-A140-B278FAF90DC7}" destId="{7F570978-C6BE-407D-9B47-6D02402C406F}" srcOrd="1" destOrd="0" presId="urn:microsoft.com/office/officeart/2009/3/layout/FramedTextPicture"/>
    <dgm:cxn modelId="{D77A87A3-59D9-4F86-8558-3E7A6B717C50}" type="presParOf" srcId="{F4BFF2C5-C434-4D40-A140-B278FAF90DC7}" destId="{DCE47298-EF3B-429C-8793-F61DF7BF6972}" srcOrd="2" destOrd="0" presId="urn:microsoft.com/office/officeart/2009/3/layout/FramedTextPicture"/>
    <dgm:cxn modelId="{E02778B5-10F8-4ED6-B425-6B068886E7BB}" type="presParOf" srcId="{F4BFF2C5-C434-4D40-A140-B278FAF90DC7}" destId="{575B8D6A-68A2-4D10-B36B-9C6B70D21E59}" srcOrd="3" destOrd="0" presId="urn:microsoft.com/office/officeart/2009/3/layout/FramedTextPicture"/>
    <dgm:cxn modelId="{BCC9DD7E-0EE8-4446-84BE-33F032C8A0ED}" type="presParOf" srcId="{F4BFF2C5-C434-4D40-A140-B278FAF90DC7}" destId="{0C8B75B5-7D06-4A62-A7BF-3FC320E2654A}" srcOrd="4" destOrd="0" presId="urn:microsoft.com/office/officeart/2009/3/layout/FramedTextPicture"/>
    <dgm:cxn modelId="{44674062-FBF5-4932-995A-29E355E30B9A}" type="presParOf" srcId="{F4BFF2C5-C434-4D40-A140-B278FAF90DC7}" destId="{507C6DDD-50DA-45FF-8D64-665093215348}" srcOrd="5" destOrd="0" presId="urn:microsoft.com/office/officeart/2009/3/layout/FramedTextPicture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7FF021-32EC-49F0-BB72-B41A5DE433F3}" type="doc">
      <dgm:prSet loTypeId="urn:microsoft.com/office/officeart/2005/8/layout/arrow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5D1B82-85F6-448F-B6A7-8DCEAF508EAE}">
      <dgm:prSet custT="1"/>
      <dgm:spPr/>
      <dgm:t>
        <a:bodyPr/>
        <a:lstStyle/>
        <a:p>
          <a:r>
            <a:rPr lang="en-US" sz="1400" dirty="0" smtClean="0">
              <a:latin typeface="+mn-lt"/>
            </a:rPr>
            <a:t>Islam </a:t>
          </a:r>
          <a:r>
            <a:rPr lang="en-US" sz="1400" dirty="0" err="1" smtClean="0">
              <a:latin typeface="+mn-lt"/>
            </a:rPr>
            <a:t>sangat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menghargai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perbedaan</a:t>
          </a:r>
          <a:r>
            <a:rPr lang="en-US" sz="1400" dirty="0" smtClean="0">
              <a:latin typeface="+mn-lt"/>
            </a:rPr>
            <a:t> internal </a:t>
          </a:r>
          <a:r>
            <a:rPr lang="en-US" sz="1400" dirty="0" err="1" smtClean="0">
              <a:latin typeface="+mn-lt"/>
            </a:rPr>
            <a:t>beragama</a:t>
          </a:r>
          <a:r>
            <a:rPr lang="en-US" sz="1400" dirty="0" smtClean="0">
              <a:latin typeface="+mn-lt"/>
            </a:rPr>
            <a:t> (</a:t>
          </a:r>
          <a:r>
            <a:rPr lang="en-US" sz="1400" dirty="0" err="1" smtClean="0">
              <a:latin typeface="+mn-lt"/>
            </a:rPr>
            <a:t>hadits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Nabi</a:t>
          </a:r>
          <a:r>
            <a:rPr lang="en-US" sz="1400" dirty="0" smtClean="0">
              <a:latin typeface="+mn-lt"/>
            </a:rPr>
            <a:t>: </a:t>
          </a:r>
          <a:r>
            <a:rPr lang="en-US" sz="1400" dirty="0" err="1" smtClean="0">
              <a:latin typeface="+mn-lt"/>
            </a:rPr>
            <a:t>ikhtilafu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ummati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rohmah</a:t>
          </a:r>
          <a:r>
            <a:rPr lang="en-US" sz="1400" dirty="0" smtClean="0">
              <a:latin typeface="+mn-lt"/>
            </a:rPr>
            <a:t>, yang </a:t>
          </a:r>
          <a:r>
            <a:rPr lang="en-US" sz="1400" dirty="0" err="1" smtClean="0">
              <a:latin typeface="+mn-lt"/>
            </a:rPr>
            <a:t>artinya”perbedaan</a:t>
          </a:r>
          <a:r>
            <a:rPr lang="en-US" sz="1400" dirty="0" smtClean="0">
              <a:latin typeface="+mn-lt"/>
            </a:rPr>
            <a:t> di </a:t>
          </a:r>
          <a:r>
            <a:rPr lang="en-US" sz="1400" dirty="0" err="1" smtClean="0">
              <a:latin typeface="+mn-lt"/>
            </a:rPr>
            <a:t>antara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umatku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adalah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rahmah</a:t>
          </a:r>
          <a:r>
            <a:rPr lang="en-US" sz="1400" dirty="0" smtClean="0">
              <a:latin typeface="+mn-lt"/>
            </a:rPr>
            <a:t>).</a:t>
          </a:r>
          <a:endParaRPr lang="en-US" sz="1400" dirty="0">
            <a:latin typeface="+mn-lt"/>
          </a:endParaRPr>
        </a:p>
      </dgm:t>
    </dgm:pt>
    <dgm:pt modelId="{87AA8C06-99A9-43EC-8250-128399242C87}" type="parTrans" cxnId="{302DE7F6-7FAF-4E7E-949C-BA3915CCD09F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B898CE23-21AB-411E-A12C-22A313E08F94}" type="sibTrans" cxnId="{302DE7F6-7FAF-4E7E-949C-BA3915CCD09F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FDEC2AD3-096C-43EF-A1EE-B4B3389CC86A}">
      <dgm:prSet custT="1"/>
      <dgm:spPr/>
      <dgm:t>
        <a:bodyPr/>
        <a:lstStyle/>
        <a:p>
          <a:r>
            <a:rPr lang="en-US" sz="1400" dirty="0" smtClean="0">
              <a:latin typeface="+mn-lt"/>
            </a:rPr>
            <a:t>Islam </a:t>
          </a:r>
          <a:r>
            <a:rPr lang="en-US" sz="1400" dirty="0" err="1" smtClean="0">
              <a:latin typeface="+mn-lt"/>
            </a:rPr>
            <a:t>sangat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menghargai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perbedaan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antar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umat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beragama</a:t>
          </a:r>
          <a:r>
            <a:rPr lang="en-US" sz="1400" dirty="0" smtClean="0">
              <a:latin typeface="+mn-lt"/>
            </a:rPr>
            <a:t> (al-Qur’an: </a:t>
          </a:r>
          <a:r>
            <a:rPr lang="en-US" sz="1400" dirty="0" err="1" smtClean="0">
              <a:latin typeface="+mn-lt"/>
            </a:rPr>
            <a:t>lakum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dinukum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waliyadin</a:t>
          </a:r>
          <a:r>
            <a:rPr lang="en-US" sz="1400" dirty="0" smtClean="0">
              <a:latin typeface="+mn-lt"/>
            </a:rPr>
            <a:t>, yang </a:t>
          </a:r>
          <a:r>
            <a:rPr lang="en-US" sz="1400" dirty="0" err="1" smtClean="0">
              <a:latin typeface="+mn-lt"/>
            </a:rPr>
            <a:t>artinya</a:t>
          </a:r>
          <a:r>
            <a:rPr lang="en-US" sz="1400" dirty="0" smtClean="0">
              <a:latin typeface="+mn-lt"/>
            </a:rPr>
            <a:t> “</a:t>
          </a:r>
          <a:r>
            <a:rPr lang="en-US" sz="1400" dirty="0" err="1" smtClean="0">
              <a:latin typeface="+mn-lt"/>
            </a:rPr>
            <a:t>bagimu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agamamu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bagiku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agamaku</a:t>
          </a:r>
          <a:r>
            <a:rPr lang="en-US" sz="1400" dirty="0" smtClean="0">
              <a:latin typeface="+mn-lt"/>
            </a:rPr>
            <a:t>” </a:t>
          </a:r>
          <a:r>
            <a:rPr lang="en-US" sz="1400" dirty="0" err="1" smtClean="0">
              <a:latin typeface="+mn-lt"/>
            </a:rPr>
            <a:t>atau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ayat</a:t>
          </a:r>
          <a:r>
            <a:rPr lang="en-US" sz="1400" dirty="0" smtClean="0">
              <a:latin typeface="+mn-lt"/>
            </a:rPr>
            <a:t> lain La </a:t>
          </a:r>
          <a:r>
            <a:rPr lang="en-US" sz="1400" dirty="0" err="1" smtClean="0">
              <a:latin typeface="+mn-lt"/>
            </a:rPr>
            <a:t>ikraha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fiddin</a:t>
          </a:r>
          <a:r>
            <a:rPr lang="en-US" sz="1400" dirty="0" smtClean="0">
              <a:latin typeface="+mn-lt"/>
            </a:rPr>
            <a:t>, yang </a:t>
          </a:r>
          <a:r>
            <a:rPr lang="en-US" sz="1400" dirty="0" err="1" smtClean="0">
              <a:latin typeface="+mn-lt"/>
            </a:rPr>
            <a:t>artinya</a:t>
          </a:r>
          <a:r>
            <a:rPr lang="en-US" sz="1400" dirty="0" smtClean="0">
              <a:latin typeface="+mn-lt"/>
            </a:rPr>
            <a:t>: </a:t>
          </a:r>
          <a:r>
            <a:rPr lang="en-US" sz="1400" dirty="0" err="1" smtClean="0">
              <a:latin typeface="+mn-lt"/>
            </a:rPr>
            <a:t>tidak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ada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paksaan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dalam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beragama</a:t>
          </a:r>
          <a:r>
            <a:rPr lang="en-US" sz="1400" dirty="0" smtClean="0">
              <a:latin typeface="+mn-lt"/>
            </a:rPr>
            <a:t>).</a:t>
          </a:r>
          <a:endParaRPr lang="en-US" sz="1400" dirty="0">
            <a:latin typeface="+mn-lt"/>
          </a:endParaRPr>
        </a:p>
      </dgm:t>
    </dgm:pt>
    <dgm:pt modelId="{EE0F33B4-49F2-4E14-BCB7-132C94530A57}" type="parTrans" cxnId="{BD65E9BB-8025-48B9-8E48-B3A4967B4383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90A5E95C-E674-4112-A3A8-14CA24B971FA}" type="sibTrans" cxnId="{BD65E9BB-8025-48B9-8E48-B3A4967B4383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DBCECCE5-1F14-451A-8BD0-2E52C67DC1D9}" type="pres">
      <dgm:prSet presAssocID="{DF7FF021-32EC-49F0-BB72-B41A5DE433F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C57AC0-7698-4CA5-BEBC-8211432A45A9}" type="pres">
      <dgm:prSet presAssocID="{795D1B82-85F6-448F-B6A7-8DCEAF508EAE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B900F1-53A9-4768-82C6-1A3DA313DBF6}" type="pres">
      <dgm:prSet presAssocID="{FDEC2AD3-096C-43EF-A1EE-B4B3389CC86A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61A8F5-01EF-4FB1-9991-C641323DB09B}" type="presOf" srcId="{795D1B82-85F6-448F-B6A7-8DCEAF508EAE}" destId="{95C57AC0-7698-4CA5-BEBC-8211432A45A9}" srcOrd="0" destOrd="0" presId="urn:microsoft.com/office/officeart/2005/8/layout/arrow5"/>
    <dgm:cxn modelId="{FFDA0045-4797-450C-A162-8918FEBD8663}" type="presOf" srcId="{FDEC2AD3-096C-43EF-A1EE-B4B3389CC86A}" destId="{CCB900F1-53A9-4768-82C6-1A3DA313DBF6}" srcOrd="0" destOrd="0" presId="urn:microsoft.com/office/officeart/2005/8/layout/arrow5"/>
    <dgm:cxn modelId="{BD65E9BB-8025-48B9-8E48-B3A4967B4383}" srcId="{DF7FF021-32EC-49F0-BB72-B41A5DE433F3}" destId="{FDEC2AD3-096C-43EF-A1EE-B4B3389CC86A}" srcOrd="1" destOrd="0" parTransId="{EE0F33B4-49F2-4E14-BCB7-132C94530A57}" sibTransId="{90A5E95C-E674-4112-A3A8-14CA24B971FA}"/>
    <dgm:cxn modelId="{302DE7F6-7FAF-4E7E-949C-BA3915CCD09F}" srcId="{DF7FF021-32EC-49F0-BB72-B41A5DE433F3}" destId="{795D1B82-85F6-448F-B6A7-8DCEAF508EAE}" srcOrd="0" destOrd="0" parTransId="{87AA8C06-99A9-43EC-8250-128399242C87}" sibTransId="{B898CE23-21AB-411E-A12C-22A313E08F94}"/>
    <dgm:cxn modelId="{B7AD640F-2C3A-4A1F-ACFF-0C1E59085276}" type="presOf" srcId="{DF7FF021-32EC-49F0-BB72-B41A5DE433F3}" destId="{DBCECCE5-1F14-451A-8BD0-2E52C67DC1D9}" srcOrd="0" destOrd="0" presId="urn:microsoft.com/office/officeart/2005/8/layout/arrow5"/>
    <dgm:cxn modelId="{92FFD1EB-33B7-468B-B69D-06BF22C89DC3}" type="presParOf" srcId="{DBCECCE5-1F14-451A-8BD0-2E52C67DC1D9}" destId="{95C57AC0-7698-4CA5-BEBC-8211432A45A9}" srcOrd="0" destOrd="0" presId="urn:microsoft.com/office/officeart/2005/8/layout/arrow5"/>
    <dgm:cxn modelId="{60FF631B-7030-4047-BA5B-FAB7A4555688}" type="presParOf" srcId="{DBCECCE5-1F14-451A-8BD0-2E52C67DC1D9}" destId="{CCB900F1-53A9-4768-82C6-1A3DA313DBF6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DAA28D-89C7-4649-AE8D-4349E9791684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D8E408-2305-4353-A9B8-C5C40C0E14E0}">
      <dgm:prSet custT="1"/>
      <dgm:spPr/>
      <dgm:t>
        <a:bodyPr/>
        <a:lstStyle/>
        <a:p>
          <a:pPr algn="just"/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Passing Over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;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mempelajari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agama lain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untuk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kembali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keagamanya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dengan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keyakinan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yang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makin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mantap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F92712EC-818D-4B05-8650-35FECCB207C3}" type="parTrans" cxnId="{0082EEBD-09E0-4776-B78E-5CE8BA4C9B5D}">
      <dgm:prSet/>
      <dgm:spPr/>
      <dgm:t>
        <a:bodyPr/>
        <a:lstStyle/>
        <a:p>
          <a:endParaRPr lang="en-US"/>
        </a:p>
      </dgm:t>
    </dgm:pt>
    <dgm:pt modelId="{D1F83A6D-7F7B-4EC4-B932-68D8D9345B2E}" type="sibTrans" cxnId="{0082EEBD-09E0-4776-B78E-5CE8BA4C9B5D}">
      <dgm:prSet/>
      <dgm:spPr/>
      <dgm:t>
        <a:bodyPr/>
        <a:lstStyle/>
        <a:p>
          <a:endParaRPr lang="en-US"/>
        </a:p>
      </dgm:t>
    </dgm:pt>
    <dgm:pt modelId="{752DC641-C002-4F53-8630-634ED713372F}">
      <dgm:prSet custT="1"/>
      <dgm:spPr/>
      <dgm:t>
        <a:bodyPr/>
        <a:lstStyle/>
        <a:p>
          <a:pPr algn="just"/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Perbandingan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Agama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;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melihat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keparalelan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dalam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setiap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agama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untuk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mempertebal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toleransi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9497C7DA-9C07-423D-835E-418FCD6D4C94}" type="parTrans" cxnId="{C063319D-FE6B-4016-A4EE-0C9047E447E6}">
      <dgm:prSet/>
      <dgm:spPr/>
      <dgm:t>
        <a:bodyPr/>
        <a:lstStyle/>
        <a:p>
          <a:endParaRPr lang="en-US"/>
        </a:p>
      </dgm:t>
    </dgm:pt>
    <dgm:pt modelId="{6A9380F8-4F6C-4668-A116-37259E71267C}" type="sibTrans" cxnId="{C063319D-FE6B-4016-A4EE-0C9047E447E6}">
      <dgm:prSet/>
      <dgm:spPr/>
      <dgm:t>
        <a:bodyPr/>
        <a:lstStyle/>
        <a:p>
          <a:endParaRPr lang="en-US"/>
        </a:p>
      </dgm:t>
    </dgm:pt>
    <dgm:pt modelId="{870B8235-684B-4541-B670-290649DC4F07}">
      <dgm:prSet custT="1"/>
      <dgm:spPr/>
      <dgm:t>
        <a:bodyPr/>
        <a:lstStyle/>
        <a:p>
          <a:pPr algn="just"/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Dialog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Antar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Umat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Beragama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;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bertujuan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menumbuhkan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pemahaman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,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komunikasi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untuk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menjembatani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jurang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ketidak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tahuan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dan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kesalahpahaman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.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244D0B0E-FDB4-41AA-B86E-5632FA56FE30}" type="parTrans" cxnId="{7A950872-34F1-4EC1-A1E8-5A384B71492E}">
      <dgm:prSet/>
      <dgm:spPr/>
      <dgm:t>
        <a:bodyPr/>
        <a:lstStyle/>
        <a:p>
          <a:endParaRPr lang="en-US"/>
        </a:p>
      </dgm:t>
    </dgm:pt>
    <dgm:pt modelId="{DC5BBA20-2F2D-42F3-8888-1322900B33FC}" type="sibTrans" cxnId="{7A950872-34F1-4EC1-A1E8-5A384B71492E}">
      <dgm:prSet/>
      <dgm:spPr/>
      <dgm:t>
        <a:bodyPr/>
        <a:lstStyle/>
        <a:p>
          <a:endParaRPr lang="en-US"/>
        </a:p>
      </dgm:t>
    </dgm:pt>
    <dgm:pt modelId="{6B485180-17F6-4E03-AABC-840CBF2396CB}" type="pres">
      <dgm:prSet presAssocID="{27DAA28D-89C7-4649-AE8D-4349E979168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0AA5AF-FB19-4C5B-A0A8-0E1CB56D346A}" type="pres">
      <dgm:prSet presAssocID="{D5D8E408-2305-4353-A9B8-C5C40C0E14E0}" presName="parentLin" presStyleCnt="0"/>
      <dgm:spPr/>
      <dgm:t>
        <a:bodyPr/>
        <a:lstStyle/>
        <a:p>
          <a:endParaRPr lang="en-US"/>
        </a:p>
      </dgm:t>
    </dgm:pt>
    <dgm:pt modelId="{9F4877ED-57C1-4C18-ADBF-2074DBF3EE06}" type="pres">
      <dgm:prSet presAssocID="{D5D8E408-2305-4353-A9B8-C5C40C0E14E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042288A-7959-42F1-8C4C-0C37219D3AE0}" type="pres">
      <dgm:prSet presAssocID="{D5D8E408-2305-4353-A9B8-C5C40C0E14E0}" presName="parentText" presStyleLbl="node1" presStyleIdx="0" presStyleCnt="3" custScaleY="2655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722ED7-F35A-4C2F-83FA-185784264588}" type="pres">
      <dgm:prSet presAssocID="{D5D8E408-2305-4353-A9B8-C5C40C0E14E0}" presName="negativeSpace" presStyleCnt="0"/>
      <dgm:spPr/>
      <dgm:t>
        <a:bodyPr/>
        <a:lstStyle/>
        <a:p>
          <a:endParaRPr lang="en-US"/>
        </a:p>
      </dgm:t>
    </dgm:pt>
    <dgm:pt modelId="{08A00D21-D753-4433-A18F-D610C14126A1}" type="pres">
      <dgm:prSet presAssocID="{D5D8E408-2305-4353-A9B8-C5C40C0E14E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6BAB1-A4D2-4358-9B9F-0646DECD779B}" type="pres">
      <dgm:prSet presAssocID="{D1F83A6D-7F7B-4EC4-B932-68D8D9345B2E}" presName="spaceBetweenRectangles" presStyleCnt="0"/>
      <dgm:spPr/>
      <dgm:t>
        <a:bodyPr/>
        <a:lstStyle/>
        <a:p>
          <a:endParaRPr lang="en-US"/>
        </a:p>
      </dgm:t>
    </dgm:pt>
    <dgm:pt modelId="{8976E774-51C4-4E81-99ED-E9AA42FCDCF7}" type="pres">
      <dgm:prSet presAssocID="{752DC641-C002-4F53-8630-634ED713372F}" presName="parentLin" presStyleCnt="0"/>
      <dgm:spPr/>
      <dgm:t>
        <a:bodyPr/>
        <a:lstStyle/>
        <a:p>
          <a:endParaRPr lang="en-US"/>
        </a:p>
      </dgm:t>
    </dgm:pt>
    <dgm:pt modelId="{FC3BCFDA-DDD0-4A01-B7E5-925B036D88BD}" type="pres">
      <dgm:prSet presAssocID="{752DC641-C002-4F53-8630-634ED713372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5FA9D79-09D5-45C2-81A3-1002F4537313}" type="pres">
      <dgm:prSet presAssocID="{752DC641-C002-4F53-8630-634ED713372F}" presName="parentText" presStyleLbl="node1" presStyleIdx="1" presStyleCnt="3" custScaleY="22008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53A533-10A2-4F0B-9479-FB41046BBA96}" type="pres">
      <dgm:prSet presAssocID="{752DC641-C002-4F53-8630-634ED713372F}" presName="negativeSpace" presStyleCnt="0"/>
      <dgm:spPr/>
      <dgm:t>
        <a:bodyPr/>
        <a:lstStyle/>
        <a:p>
          <a:endParaRPr lang="en-US"/>
        </a:p>
      </dgm:t>
    </dgm:pt>
    <dgm:pt modelId="{E877BE56-6D31-46B5-86D6-052CD306E0E0}" type="pres">
      <dgm:prSet presAssocID="{752DC641-C002-4F53-8630-634ED713372F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DC7791-FA04-4A99-8A76-0E0985B1B1BB}" type="pres">
      <dgm:prSet presAssocID="{6A9380F8-4F6C-4668-A116-37259E71267C}" presName="spaceBetweenRectangles" presStyleCnt="0"/>
      <dgm:spPr/>
      <dgm:t>
        <a:bodyPr/>
        <a:lstStyle/>
        <a:p>
          <a:endParaRPr lang="en-US"/>
        </a:p>
      </dgm:t>
    </dgm:pt>
    <dgm:pt modelId="{B8F64050-D687-4A72-BB20-5B4203E76921}" type="pres">
      <dgm:prSet presAssocID="{870B8235-684B-4541-B670-290649DC4F07}" presName="parentLin" presStyleCnt="0"/>
      <dgm:spPr/>
      <dgm:t>
        <a:bodyPr/>
        <a:lstStyle/>
        <a:p>
          <a:endParaRPr lang="en-US"/>
        </a:p>
      </dgm:t>
    </dgm:pt>
    <dgm:pt modelId="{CA7BB431-57A6-4ECA-994F-16F50EB19264}" type="pres">
      <dgm:prSet presAssocID="{870B8235-684B-4541-B670-290649DC4F0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429DF6E1-0FE1-45D8-931B-1661BB8BA6DD}" type="pres">
      <dgm:prSet presAssocID="{870B8235-684B-4541-B670-290649DC4F07}" presName="parentText" presStyleLbl="node1" presStyleIdx="2" presStyleCnt="3" custScaleY="24861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BA4C1C-5459-4E8E-8F0E-2E5F1080642D}" type="pres">
      <dgm:prSet presAssocID="{870B8235-684B-4541-B670-290649DC4F07}" presName="negativeSpace" presStyleCnt="0"/>
      <dgm:spPr/>
      <dgm:t>
        <a:bodyPr/>
        <a:lstStyle/>
        <a:p>
          <a:endParaRPr lang="en-US"/>
        </a:p>
      </dgm:t>
    </dgm:pt>
    <dgm:pt modelId="{6ECE8E5E-C2F8-4112-B34B-BAAA09101588}" type="pres">
      <dgm:prSet presAssocID="{870B8235-684B-4541-B670-290649DC4F07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581B75-38E0-4E87-9978-C2B763E64932}" type="presOf" srcId="{752DC641-C002-4F53-8630-634ED713372F}" destId="{FC3BCFDA-DDD0-4A01-B7E5-925B036D88BD}" srcOrd="0" destOrd="0" presId="urn:microsoft.com/office/officeart/2005/8/layout/list1"/>
    <dgm:cxn modelId="{0082EEBD-09E0-4776-B78E-5CE8BA4C9B5D}" srcId="{27DAA28D-89C7-4649-AE8D-4349E9791684}" destId="{D5D8E408-2305-4353-A9B8-C5C40C0E14E0}" srcOrd="0" destOrd="0" parTransId="{F92712EC-818D-4B05-8650-35FECCB207C3}" sibTransId="{D1F83A6D-7F7B-4EC4-B932-68D8D9345B2E}"/>
    <dgm:cxn modelId="{7A950872-34F1-4EC1-A1E8-5A384B71492E}" srcId="{27DAA28D-89C7-4649-AE8D-4349E9791684}" destId="{870B8235-684B-4541-B670-290649DC4F07}" srcOrd="2" destOrd="0" parTransId="{244D0B0E-FDB4-41AA-B86E-5632FA56FE30}" sibTransId="{DC5BBA20-2F2D-42F3-8888-1322900B33FC}"/>
    <dgm:cxn modelId="{4EBEE1FD-BCDD-453D-8E76-F510C97CAECB}" type="presOf" srcId="{27DAA28D-89C7-4649-AE8D-4349E9791684}" destId="{6B485180-17F6-4E03-AABC-840CBF2396CB}" srcOrd="0" destOrd="0" presId="urn:microsoft.com/office/officeart/2005/8/layout/list1"/>
    <dgm:cxn modelId="{E4E046BF-DA9A-4A7F-945D-6296423C9F14}" type="presOf" srcId="{870B8235-684B-4541-B670-290649DC4F07}" destId="{CA7BB431-57A6-4ECA-994F-16F50EB19264}" srcOrd="0" destOrd="0" presId="urn:microsoft.com/office/officeart/2005/8/layout/list1"/>
    <dgm:cxn modelId="{D0E075D3-6D39-4D0F-A076-471444CBAC3A}" type="presOf" srcId="{870B8235-684B-4541-B670-290649DC4F07}" destId="{429DF6E1-0FE1-45D8-931B-1661BB8BA6DD}" srcOrd="1" destOrd="0" presId="urn:microsoft.com/office/officeart/2005/8/layout/list1"/>
    <dgm:cxn modelId="{C063319D-FE6B-4016-A4EE-0C9047E447E6}" srcId="{27DAA28D-89C7-4649-AE8D-4349E9791684}" destId="{752DC641-C002-4F53-8630-634ED713372F}" srcOrd="1" destOrd="0" parTransId="{9497C7DA-9C07-423D-835E-418FCD6D4C94}" sibTransId="{6A9380F8-4F6C-4668-A116-37259E71267C}"/>
    <dgm:cxn modelId="{11CEB40D-3C50-47AE-A136-EE155F34D48B}" type="presOf" srcId="{752DC641-C002-4F53-8630-634ED713372F}" destId="{E5FA9D79-09D5-45C2-81A3-1002F4537313}" srcOrd="1" destOrd="0" presId="urn:microsoft.com/office/officeart/2005/8/layout/list1"/>
    <dgm:cxn modelId="{CBC147AF-796A-412A-AF26-AE7B5A43F21A}" type="presOf" srcId="{D5D8E408-2305-4353-A9B8-C5C40C0E14E0}" destId="{A042288A-7959-42F1-8C4C-0C37219D3AE0}" srcOrd="1" destOrd="0" presId="urn:microsoft.com/office/officeart/2005/8/layout/list1"/>
    <dgm:cxn modelId="{A02CDA4D-7B4D-432B-9341-03EBD0DBFAA4}" type="presOf" srcId="{D5D8E408-2305-4353-A9B8-C5C40C0E14E0}" destId="{9F4877ED-57C1-4C18-ADBF-2074DBF3EE06}" srcOrd="0" destOrd="0" presId="urn:microsoft.com/office/officeart/2005/8/layout/list1"/>
    <dgm:cxn modelId="{E27CB43F-03CD-4654-8001-AC27977669DB}" type="presParOf" srcId="{6B485180-17F6-4E03-AABC-840CBF2396CB}" destId="{530AA5AF-FB19-4C5B-A0A8-0E1CB56D346A}" srcOrd="0" destOrd="0" presId="urn:microsoft.com/office/officeart/2005/8/layout/list1"/>
    <dgm:cxn modelId="{EE622F07-9091-4FC1-9446-EB4750965882}" type="presParOf" srcId="{530AA5AF-FB19-4C5B-A0A8-0E1CB56D346A}" destId="{9F4877ED-57C1-4C18-ADBF-2074DBF3EE06}" srcOrd="0" destOrd="0" presId="urn:microsoft.com/office/officeart/2005/8/layout/list1"/>
    <dgm:cxn modelId="{AF65A91A-892B-43DB-A623-141C1A2A5AEA}" type="presParOf" srcId="{530AA5AF-FB19-4C5B-A0A8-0E1CB56D346A}" destId="{A042288A-7959-42F1-8C4C-0C37219D3AE0}" srcOrd="1" destOrd="0" presId="urn:microsoft.com/office/officeart/2005/8/layout/list1"/>
    <dgm:cxn modelId="{A22C988B-95C8-4E65-94F2-B32BF6EC2295}" type="presParOf" srcId="{6B485180-17F6-4E03-AABC-840CBF2396CB}" destId="{E4722ED7-F35A-4C2F-83FA-185784264588}" srcOrd="1" destOrd="0" presId="urn:microsoft.com/office/officeart/2005/8/layout/list1"/>
    <dgm:cxn modelId="{C8FED58C-CA3D-4261-A3AB-EF8AC431EF1A}" type="presParOf" srcId="{6B485180-17F6-4E03-AABC-840CBF2396CB}" destId="{08A00D21-D753-4433-A18F-D610C14126A1}" srcOrd="2" destOrd="0" presId="urn:microsoft.com/office/officeart/2005/8/layout/list1"/>
    <dgm:cxn modelId="{D261A37C-2358-4F63-B1F6-D950BA7D7171}" type="presParOf" srcId="{6B485180-17F6-4E03-AABC-840CBF2396CB}" destId="{0C26BAB1-A4D2-4358-9B9F-0646DECD779B}" srcOrd="3" destOrd="0" presId="urn:microsoft.com/office/officeart/2005/8/layout/list1"/>
    <dgm:cxn modelId="{F5F9C56B-A027-4B15-ACAF-0D454F4A26F5}" type="presParOf" srcId="{6B485180-17F6-4E03-AABC-840CBF2396CB}" destId="{8976E774-51C4-4E81-99ED-E9AA42FCDCF7}" srcOrd="4" destOrd="0" presId="urn:microsoft.com/office/officeart/2005/8/layout/list1"/>
    <dgm:cxn modelId="{2CC0DD14-972F-4E1A-84C8-5F4BDDDE14EB}" type="presParOf" srcId="{8976E774-51C4-4E81-99ED-E9AA42FCDCF7}" destId="{FC3BCFDA-DDD0-4A01-B7E5-925B036D88BD}" srcOrd="0" destOrd="0" presId="urn:microsoft.com/office/officeart/2005/8/layout/list1"/>
    <dgm:cxn modelId="{C7CC4926-82FA-4E2D-B0D1-F48BF854C0D2}" type="presParOf" srcId="{8976E774-51C4-4E81-99ED-E9AA42FCDCF7}" destId="{E5FA9D79-09D5-45C2-81A3-1002F4537313}" srcOrd="1" destOrd="0" presId="urn:microsoft.com/office/officeart/2005/8/layout/list1"/>
    <dgm:cxn modelId="{26279E9B-5E9C-4A24-84C9-18B7DA3762ED}" type="presParOf" srcId="{6B485180-17F6-4E03-AABC-840CBF2396CB}" destId="{5C53A533-10A2-4F0B-9479-FB41046BBA96}" srcOrd="5" destOrd="0" presId="urn:microsoft.com/office/officeart/2005/8/layout/list1"/>
    <dgm:cxn modelId="{1F525B6D-50BA-4D39-B1D3-EFDEB6ED911A}" type="presParOf" srcId="{6B485180-17F6-4E03-AABC-840CBF2396CB}" destId="{E877BE56-6D31-46B5-86D6-052CD306E0E0}" srcOrd="6" destOrd="0" presId="urn:microsoft.com/office/officeart/2005/8/layout/list1"/>
    <dgm:cxn modelId="{F24460E4-DAED-4AF8-B96F-DB641FFAB10E}" type="presParOf" srcId="{6B485180-17F6-4E03-AABC-840CBF2396CB}" destId="{7ADC7791-FA04-4A99-8A76-0E0985B1B1BB}" srcOrd="7" destOrd="0" presId="urn:microsoft.com/office/officeart/2005/8/layout/list1"/>
    <dgm:cxn modelId="{6120AA6D-AAB0-489E-AAB2-EBABD09772B7}" type="presParOf" srcId="{6B485180-17F6-4E03-AABC-840CBF2396CB}" destId="{B8F64050-D687-4A72-BB20-5B4203E76921}" srcOrd="8" destOrd="0" presId="urn:microsoft.com/office/officeart/2005/8/layout/list1"/>
    <dgm:cxn modelId="{0FD41D6E-4E92-48B6-8623-0BA627CA9F31}" type="presParOf" srcId="{B8F64050-D687-4A72-BB20-5B4203E76921}" destId="{CA7BB431-57A6-4ECA-994F-16F50EB19264}" srcOrd="0" destOrd="0" presId="urn:microsoft.com/office/officeart/2005/8/layout/list1"/>
    <dgm:cxn modelId="{09E54B7F-11ED-4CAD-B631-D272DA70B561}" type="presParOf" srcId="{B8F64050-D687-4A72-BB20-5B4203E76921}" destId="{429DF6E1-0FE1-45D8-931B-1661BB8BA6DD}" srcOrd="1" destOrd="0" presId="urn:microsoft.com/office/officeart/2005/8/layout/list1"/>
    <dgm:cxn modelId="{0FC9EF8C-F6C7-477C-B834-1E98A429FF09}" type="presParOf" srcId="{6B485180-17F6-4E03-AABC-840CBF2396CB}" destId="{97BA4C1C-5459-4E8E-8F0E-2E5F1080642D}" srcOrd="9" destOrd="0" presId="urn:microsoft.com/office/officeart/2005/8/layout/list1"/>
    <dgm:cxn modelId="{5B2347BA-5A75-4132-83C3-554B0AE48FAA}" type="presParOf" srcId="{6B485180-17F6-4E03-AABC-840CBF2396CB}" destId="{6ECE8E5E-C2F8-4112-B34B-BAAA0910158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D65C91-AB06-4989-9F73-CC42ED0E6A0C}">
      <dsp:nvSpPr>
        <dsp:cNvPr id="0" name=""/>
        <dsp:cNvSpPr/>
      </dsp:nvSpPr>
      <dsp:spPr>
        <a:xfrm rot="16200000">
          <a:off x="278" y="65629"/>
          <a:ext cx="3187641" cy="3187641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Liberalisme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yaitu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penafsiran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teks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sangat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bebas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bahkan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tanpa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mengindahkan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terhadap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kaidah-kaidah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penafsiran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teks</a:t>
          </a:r>
          <a:r>
            <a:rPr lang="en-US" sz="1600" kern="1200" dirty="0" smtClean="0"/>
            <a:t>. </a:t>
          </a:r>
          <a:r>
            <a:rPr lang="en-US" sz="1600" kern="1200" dirty="0" err="1" smtClean="0"/>
            <a:t>Sangat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melebih-lebihkan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konteks</a:t>
          </a:r>
          <a:r>
            <a:rPr lang="en-US" sz="1600" kern="1200" dirty="0" smtClean="0"/>
            <a:t>.</a:t>
          </a:r>
          <a:endParaRPr lang="en-US" sz="1600" kern="1200" dirty="0"/>
        </a:p>
      </dsp:txBody>
      <dsp:txXfrm rot="5400000">
        <a:off x="558116" y="862538"/>
        <a:ext cx="2629804" cy="1593821"/>
      </dsp:txXfrm>
    </dsp:sp>
    <dsp:sp modelId="{4C6DF90D-5AF5-48C2-AED3-A87F85ECB2D2}">
      <dsp:nvSpPr>
        <dsp:cNvPr id="0" name=""/>
        <dsp:cNvSpPr/>
      </dsp:nvSpPr>
      <dsp:spPr>
        <a:xfrm rot="5400000">
          <a:off x="3507762" y="65629"/>
          <a:ext cx="3187641" cy="3187641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Radikalisme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yaitu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penafsiran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teks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sangat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ketat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tanpa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melakukan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verifikasi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empirik</a:t>
          </a:r>
          <a:r>
            <a:rPr lang="en-US" sz="1600" kern="1200" dirty="0" smtClean="0"/>
            <a:t>. </a:t>
          </a:r>
          <a:r>
            <a:rPr lang="en-US" sz="1600" kern="1200" dirty="0" err="1" smtClean="0"/>
            <a:t>Sangat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melebihkan-lebihkan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teks</a:t>
          </a:r>
          <a:r>
            <a:rPr lang="en-US" sz="1600" kern="1200" dirty="0" smtClean="0"/>
            <a:t>.</a:t>
          </a:r>
          <a:endParaRPr lang="en-US" sz="1600" kern="1200" dirty="0"/>
        </a:p>
      </dsp:txBody>
      <dsp:txXfrm rot="-5400000">
        <a:off x="3507763" y="862539"/>
        <a:ext cx="2629804" cy="15938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753772-727B-42D1-9DCA-57E2771C58E1}">
      <dsp:nvSpPr>
        <dsp:cNvPr id="0" name=""/>
        <dsp:cNvSpPr/>
      </dsp:nvSpPr>
      <dsp:spPr>
        <a:xfrm>
          <a:off x="279772" y="1733297"/>
          <a:ext cx="3393731" cy="23260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570978-C6BE-407D-9B47-6D02402C406F}">
      <dsp:nvSpPr>
        <dsp:cNvPr id="0" name=""/>
        <dsp:cNvSpPr/>
      </dsp:nvSpPr>
      <dsp:spPr>
        <a:xfrm>
          <a:off x="4076607" y="1838921"/>
          <a:ext cx="3136427" cy="2104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+mn-lt"/>
            </a:rPr>
            <a:t>Ekspresi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keagamaan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yang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keliru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;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misalnya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,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fanatisme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,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memonopoli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dan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memutlakkan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kebenaran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sendiri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,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diikuti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semangat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misionaisme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yang militant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merendahkan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pihak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lain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bahkan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memandang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sebagai</a:t>
          </a:r>
          <a:r>
            <a:rPr lang="en-US" sz="1400" kern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+mn-lt"/>
            </a:rPr>
            <a:t>musuh</a:t>
          </a:r>
          <a:endParaRPr lang="en-US" sz="1400" kern="1200" dirty="0">
            <a:solidFill>
              <a:schemeClr val="tx1"/>
            </a:solidFill>
            <a:latin typeface="+mn-lt"/>
          </a:endParaRPr>
        </a:p>
      </dsp:txBody>
      <dsp:txXfrm>
        <a:off x="4076607" y="1838921"/>
        <a:ext cx="3136427" cy="2104639"/>
      </dsp:txXfrm>
    </dsp:sp>
    <dsp:sp modelId="{DCE47298-EF3B-429C-8793-F61DF7BF6972}">
      <dsp:nvSpPr>
        <dsp:cNvPr id="0" name=""/>
        <dsp:cNvSpPr/>
      </dsp:nvSpPr>
      <dsp:spPr>
        <a:xfrm>
          <a:off x="3776526" y="1696466"/>
          <a:ext cx="722775" cy="722962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5B8D6A-68A2-4D10-B36B-9C6B70D21E59}">
      <dsp:nvSpPr>
        <dsp:cNvPr id="0" name=""/>
        <dsp:cNvSpPr/>
      </dsp:nvSpPr>
      <dsp:spPr>
        <a:xfrm rot="5400000">
          <a:off x="6615200" y="1696559"/>
          <a:ext cx="722962" cy="722775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8B75B5-7D06-4A62-A7BF-3FC320E2654A}">
      <dsp:nvSpPr>
        <dsp:cNvPr id="0" name=""/>
        <dsp:cNvSpPr/>
      </dsp:nvSpPr>
      <dsp:spPr>
        <a:xfrm rot="16200000">
          <a:off x="3776432" y="3363511"/>
          <a:ext cx="722962" cy="722775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7C6DDD-50DA-45FF-8D64-665093215348}">
      <dsp:nvSpPr>
        <dsp:cNvPr id="0" name=""/>
        <dsp:cNvSpPr/>
      </dsp:nvSpPr>
      <dsp:spPr>
        <a:xfrm rot="10800000">
          <a:off x="6615293" y="3363417"/>
          <a:ext cx="722775" cy="722962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57AC0-7698-4CA5-BEBC-8211432A45A9}">
      <dsp:nvSpPr>
        <dsp:cNvPr id="0" name=""/>
        <dsp:cNvSpPr/>
      </dsp:nvSpPr>
      <dsp:spPr>
        <a:xfrm rot="16200000">
          <a:off x="827" y="1192"/>
          <a:ext cx="3381990" cy="3381990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n-lt"/>
            </a:rPr>
            <a:t>Islam </a:t>
          </a:r>
          <a:r>
            <a:rPr lang="en-US" sz="1400" kern="1200" dirty="0" err="1" smtClean="0">
              <a:latin typeface="+mn-lt"/>
            </a:rPr>
            <a:t>sangat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menghargai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perbedaan</a:t>
          </a:r>
          <a:r>
            <a:rPr lang="en-US" sz="1400" kern="1200" dirty="0" smtClean="0">
              <a:latin typeface="+mn-lt"/>
            </a:rPr>
            <a:t> internal </a:t>
          </a:r>
          <a:r>
            <a:rPr lang="en-US" sz="1400" kern="1200" dirty="0" err="1" smtClean="0">
              <a:latin typeface="+mn-lt"/>
            </a:rPr>
            <a:t>beragama</a:t>
          </a:r>
          <a:r>
            <a:rPr lang="en-US" sz="1400" kern="1200" dirty="0" smtClean="0">
              <a:latin typeface="+mn-lt"/>
            </a:rPr>
            <a:t> (</a:t>
          </a:r>
          <a:r>
            <a:rPr lang="en-US" sz="1400" kern="1200" dirty="0" err="1" smtClean="0">
              <a:latin typeface="+mn-lt"/>
            </a:rPr>
            <a:t>hadits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Nabi</a:t>
          </a:r>
          <a:r>
            <a:rPr lang="en-US" sz="1400" kern="1200" dirty="0" smtClean="0">
              <a:latin typeface="+mn-lt"/>
            </a:rPr>
            <a:t>: </a:t>
          </a:r>
          <a:r>
            <a:rPr lang="en-US" sz="1400" kern="1200" dirty="0" err="1" smtClean="0">
              <a:latin typeface="+mn-lt"/>
            </a:rPr>
            <a:t>ikhtilafu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ummati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rohmah</a:t>
          </a:r>
          <a:r>
            <a:rPr lang="en-US" sz="1400" kern="1200" dirty="0" smtClean="0">
              <a:latin typeface="+mn-lt"/>
            </a:rPr>
            <a:t>, yang </a:t>
          </a:r>
          <a:r>
            <a:rPr lang="en-US" sz="1400" kern="1200" dirty="0" err="1" smtClean="0">
              <a:latin typeface="+mn-lt"/>
            </a:rPr>
            <a:t>artinya”perbedaan</a:t>
          </a:r>
          <a:r>
            <a:rPr lang="en-US" sz="1400" kern="1200" dirty="0" smtClean="0">
              <a:latin typeface="+mn-lt"/>
            </a:rPr>
            <a:t> di </a:t>
          </a:r>
          <a:r>
            <a:rPr lang="en-US" sz="1400" kern="1200" dirty="0" err="1" smtClean="0">
              <a:latin typeface="+mn-lt"/>
            </a:rPr>
            <a:t>antara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umatku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adalah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rahmah</a:t>
          </a:r>
          <a:r>
            <a:rPr lang="en-US" sz="1400" kern="1200" dirty="0" smtClean="0">
              <a:latin typeface="+mn-lt"/>
            </a:rPr>
            <a:t>).</a:t>
          </a:r>
          <a:endParaRPr lang="en-US" sz="1400" kern="1200" dirty="0">
            <a:latin typeface="+mn-lt"/>
          </a:endParaRPr>
        </a:p>
      </dsp:txBody>
      <dsp:txXfrm rot="5400000">
        <a:off x="828" y="846688"/>
        <a:ext cx="2790142" cy="1690995"/>
      </dsp:txXfrm>
    </dsp:sp>
    <dsp:sp modelId="{CCB900F1-53A9-4768-82C6-1A3DA313DBF6}">
      <dsp:nvSpPr>
        <dsp:cNvPr id="0" name=""/>
        <dsp:cNvSpPr/>
      </dsp:nvSpPr>
      <dsp:spPr>
        <a:xfrm rot="5400000">
          <a:off x="3684851" y="1192"/>
          <a:ext cx="3381990" cy="3381990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n-lt"/>
            </a:rPr>
            <a:t>Islam </a:t>
          </a:r>
          <a:r>
            <a:rPr lang="en-US" sz="1400" kern="1200" dirty="0" err="1" smtClean="0">
              <a:latin typeface="+mn-lt"/>
            </a:rPr>
            <a:t>sangat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menghargai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perbedaan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antar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umat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beragama</a:t>
          </a:r>
          <a:r>
            <a:rPr lang="en-US" sz="1400" kern="1200" dirty="0" smtClean="0">
              <a:latin typeface="+mn-lt"/>
            </a:rPr>
            <a:t> (al-Qur’an: </a:t>
          </a:r>
          <a:r>
            <a:rPr lang="en-US" sz="1400" kern="1200" dirty="0" err="1" smtClean="0">
              <a:latin typeface="+mn-lt"/>
            </a:rPr>
            <a:t>lakum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dinukum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waliyadin</a:t>
          </a:r>
          <a:r>
            <a:rPr lang="en-US" sz="1400" kern="1200" dirty="0" smtClean="0">
              <a:latin typeface="+mn-lt"/>
            </a:rPr>
            <a:t>, yang </a:t>
          </a:r>
          <a:r>
            <a:rPr lang="en-US" sz="1400" kern="1200" dirty="0" err="1" smtClean="0">
              <a:latin typeface="+mn-lt"/>
            </a:rPr>
            <a:t>artinya</a:t>
          </a:r>
          <a:r>
            <a:rPr lang="en-US" sz="1400" kern="1200" dirty="0" smtClean="0">
              <a:latin typeface="+mn-lt"/>
            </a:rPr>
            <a:t> “</a:t>
          </a:r>
          <a:r>
            <a:rPr lang="en-US" sz="1400" kern="1200" dirty="0" err="1" smtClean="0">
              <a:latin typeface="+mn-lt"/>
            </a:rPr>
            <a:t>bagimu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agamamu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bagiku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agamaku</a:t>
          </a:r>
          <a:r>
            <a:rPr lang="en-US" sz="1400" kern="1200" dirty="0" smtClean="0">
              <a:latin typeface="+mn-lt"/>
            </a:rPr>
            <a:t>” </a:t>
          </a:r>
          <a:r>
            <a:rPr lang="en-US" sz="1400" kern="1200" dirty="0" err="1" smtClean="0">
              <a:latin typeface="+mn-lt"/>
            </a:rPr>
            <a:t>atau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ayat</a:t>
          </a:r>
          <a:r>
            <a:rPr lang="en-US" sz="1400" kern="1200" dirty="0" smtClean="0">
              <a:latin typeface="+mn-lt"/>
            </a:rPr>
            <a:t> lain La </a:t>
          </a:r>
          <a:r>
            <a:rPr lang="en-US" sz="1400" kern="1200" dirty="0" err="1" smtClean="0">
              <a:latin typeface="+mn-lt"/>
            </a:rPr>
            <a:t>ikraha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fiddin</a:t>
          </a:r>
          <a:r>
            <a:rPr lang="en-US" sz="1400" kern="1200" dirty="0" smtClean="0">
              <a:latin typeface="+mn-lt"/>
            </a:rPr>
            <a:t>, yang </a:t>
          </a:r>
          <a:r>
            <a:rPr lang="en-US" sz="1400" kern="1200" dirty="0" err="1" smtClean="0">
              <a:latin typeface="+mn-lt"/>
            </a:rPr>
            <a:t>artinya</a:t>
          </a:r>
          <a:r>
            <a:rPr lang="en-US" sz="1400" kern="1200" dirty="0" smtClean="0">
              <a:latin typeface="+mn-lt"/>
            </a:rPr>
            <a:t>: </a:t>
          </a:r>
          <a:r>
            <a:rPr lang="en-US" sz="1400" kern="1200" dirty="0" err="1" smtClean="0">
              <a:latin typeface="+mn-lt"/>
            </a:rPr>
            <a:t>tidak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ada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paksaan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dalam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beragama</a:t>
          </a:r>
          <a:r>
            <a:rPr lang="en-US" sz="1400" kern="1200" dirty="0" smtClean="0">
              <a:latin typeface="+mn-lt"/>
            </a:rPr>
            <a:t>).</a:t>
          </a:r>
          <a:endParaRPr lang="en-US" sz="1400" kern="1200" dirty="0">
            <a:latin typeface="+mn-lt"/>
          </a:endParaRPr>
        </a:p>
      </dsp:txBody>
      <dsp:txXfrm rot="-5400000">
        <a:off x="4276700" y="846690"/>
        <a:ext cx="2790142" cy="16909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00D21-D753-4433-A18F-D610C14126A1}">
      <dsp:nvSpPr>
        <dsp:cNvPr id="0" name=""/>
        <dsp:cNvSpPr/>
      </dsp:nvSpPr>
      <dsp:spPr>
        <a:xfrm>
          <a:off x="0" y="866492"/>
          <a:ext cx="8068679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042288A-7959-42F1-8C4C-0C37219D3AE0}">
      <dsp:nvSpPr>
        <dsp:cNvPr id="0" name=""/>
        <dsp:cNvSpPr/>
      </dsp:nvSpPr>
      <dsp:spPr>
        <a:xfrm>
          <a:off x="403039" y="102995"/>
          <a:ext cx="5642559" cy="94061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484" tIns="0" rIns="213484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Passing Over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;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mempelajari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agama lain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untuk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kembali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keagamanya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dengan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keyakinan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yang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makin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mantap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448956" y="148912"/>
        <a:ext cx="5550725" cy="848783"/>
      </dsp:txXfrm>
    </dsp:sp>
    <dsp:sp modelId="{E877BE56-6D31-46B5-86D6-052CD306E0E0}">
      <dsp:nvSpPr>
        <dsp:cNvPr id="0" name=""/>
        <dsp:cNvSpPr/>
      </dsp:nvSpPr>
      <dsp:spPr>
        <a:xfrm>
          <a:off x="0" y="1836187"/>
          <a:ext cx="8068679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5FA9D79-09D5-45C2-81A3-1002F4537313}">
      <dsp:nvSpPr>
        <dsp:cNvPr id="0" name=""/>
        <dsp:cNvSpPr/>
      </dsp:nvSpPr>
      <dsp:spPr>
        <a:xfrm>
          <a:off x="403039" y="1233692"/>
          <a:ext cx="5642559" cy="77961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484" tIns="0" rIns="213484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Perbandingan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Agama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;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melihat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keparalelan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dalam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setiap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agama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untuk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mempertebal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toleransi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441097" y="1271750"/>
        <a:ext cx="5566443" cy="703498"/>
      </dsp:txXfrm>
    </dsp:sp>
    <dsp:sp modelId="{6ECE8E5E-C2F8-4112-B34B-BAAA09101588}">
      <dsp:nvSpPr>
        <dsp:cNvPr id="0" name=""/>
        <dsp:cNvSpPr/>
      </dsp:nvSpPr>
      <dsp:spPr>
        <a:xfrm>
          <a:off x="0" y="2906972"/>
          <a:ext cx="8068679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29DF6E1-0FE1-45D8-931B-1661BB8BA6DD}">
      <dsp:nvSpPr>
        <dsp:cNvPr id="0" name=""/>
        <dsp:cNvSpPr/>
      </dsp:nvSpPr>
      <dsp:spPr>
        <a:xfrm>
          <a:off x="403039" y="2203387"/>
          <a:ext cx="5642559" cy="8807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484" tIns="0" rIns="213484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Dialog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Antar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Umat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Beragama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;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bertujuan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menumbuhkan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pemahaman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,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komunikasi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untuk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menjembatani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jurang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ketidak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tahuan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dan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kesalahpahaman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.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446031" y="2246379"/>
        <a:ext cx="5556575" cy="794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92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4.png"/><Relationship Id="rId9" Type="http://schemas.microsoft.com/office/2007/relationships/diagramDrawing" Target="../diagrams/drawing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290643" y="1643056"/>
            <a:ext cx="49034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Ketiga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belas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22067" y="172904"/>
            <a:ext cx="447571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Rahmatan</a:t>
            </a:r>
            <a:r>
              <a:rPr lang="en-US" altLang="en-US" sz="3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lil</a:t>
            </a:r>
            <a:r>
              <a:rPr lang="en-US" altLang="en-US" sz="3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‘</a:t>
            </a:r>
            <a:r>
              <a:rPr lang="en-US" altLang="en-US" sz="3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âlamin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Calibri" pitchFamily="34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0" y="1142991"/>
            <a:ext cx="9144000" cy="1312862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20713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r>
              <a:rPr lang="ar-SA" altLang="en-US" sz="3200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وَمَا أَرْسَلْنَاكَ إِلاَّ رَحْمَةً لِلْعَالَمِينَ</a:t>
            </a:r>
            <a:endParaRPr lang="en-US" altLang="en-US" sz="3200" i="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  <a:p>
            <a:pPr algn="ctr" eaLnBrk="1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r>
              <a:rPr lang="en-US" altLang="en-US" sz="1600" i="0" dirty="0" smtClean="0">
                <a:solidFill>
                  <a:srgbClr val="FFFFFF"/>
                </a:solidFill>
                <a:latin typeface="Verdana" panose="020B0604030504040204" pitchFamily="34" charset="0"/>
                <a:ea typeface="+mn-ea"/>
                <a:cs typeface="+mn-cs"/>
              </a:rPr>
              <a:t> 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“Dan </a:t>
            </a:r>
            <a:r>
              <a:rPr lang="en-US" altLang="en-US" sz="1600" i="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tiadalah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 Kami </a:t>
            </a:r>
            <a:r>
              <a:rPr lang="en-US" altLang="en-US" sz="1600" i="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utus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 </a:t>
            </a:r>
            <a:r>
              <a:rPr lang="en-US" altLang="en-US" sz="1600" i="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engkau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 (</a:t>
            </a:r>
            <a:r>
              <a:rPr lang="en-US" altLang="en-US" sz="1600" i="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ya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 Muhammad) </a:t>
            </a:r>
            <a:r>
              <a:rPr lang="en-US" altLang="en-US" sz="1600" i="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melainkan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 </a:t>
            </a:r>
            <a:r>
              <a:rPr lang="en-US" altLang="en-US" sz="1600" i="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sebagai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 </a:t>
            </a:r>
            <a:r>
              <a:rPr lang="en-US" altLang="en-US" sz="1600" i="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rahmat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 </a:t>
            </a:r>
            <a:r>
              <a:rPr lang="en-US" altLang="en-US" sz="1600" i="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bagi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 </a:t>
            </a:r>
            <a:r>
              <a:rPr lang="en-US" altLang="en-US" sz="1600" i="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seluruh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 </a:t>
            </a:r>
            <a:r>
              <a:rPr lang="en-US" altLang="en-US" sz="1600" i="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alam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” (TQS. AL </a:t>
            </a:r>
            <a:r>
              <a:rPr lang="en-US" altLang="en-US" sz="1600" i="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Anbiya</a:t>
            </a:r>
            <a:r>
              <a:rPr lang="en-US" altLang="en-US" sz="1600" i="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+mn-ea"/>
                <a:cs typeface="+mn-cs"/>
              </a:rPr>
              <a:t> 107).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395535" y="2787774"/>
            <a:ext cx="8352929" cy="1455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65125" indent="-365125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44513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 eaLnBrk="1" hangingPunct="1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altLang="en-US" i="0" dirty="0" smtClean="0">
                <a:latin typeface="+mn-lt"/>
                <a:ea typeface="+mn-ea"/>
                <a:cs typeface="+mn-cs"/>
              </a:rPr>
              <a:t>Islam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sebagai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rahmat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bagi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seluruh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alam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,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melainkan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dalam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rangka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rahmat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Kami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bagi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seluruh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alam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dalam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agama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maupun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dunia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,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sebab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manusia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dalam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kesesatan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dan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kebingungan</a:t>
            </a:r>
            <a:r>
              <a:rPr lang="en-US" altLang="en-US" dirty="0" smtClean="0">
                <a:latin typeface="+mn-lt"/>
              </a:rPr>
              <a:t>.</a:t>
            </a:r>
          </a:p>
          <a:p>
            <a:pPr marL="0" indent="0" algn="just" eaLnBrk="1" hangingPunct="1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altLang="en-US" b="1" i="0" dirty="0" smtClean="0">
                <a:latin typeface="+mn-lt"/>
                <a:ea typeface="+mn-ea"/>
                <a:cs typeface="+mn-cs"/>
              </a:rPr>
              <a:t>(</a:t>
            </a:r>
            <a:r>
              <a:rPr lang="en-US" altLang="en-US" b="1" i="0" dirty="0" err="1" smtClean="0">
                <a:latin typeface="+mn-lt"/>
                <a:ea typeface="+mn-ea"/>
                <a:cs typeface="+mn-cs"/>
              </a:rPr>
              <a:t>Syaikh</a:t>
            </a:r>
            <a:r>
              <a:rPr lang="en-US" altLang="en-US" b="1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b="1" i="0" dirty="0" smtClean="0">
                <a:latin typeface="+mn-lt"/>
                <a:ea typeface="+mn-ea"/>
                <a:cs typeface="+mn-cs"/>
              </a:rPr>
              <a:t>An </a:t>
            </a:r>
            <a:r>
              <a:rPr lang="en-US" altLang="en-US" b="1" i="0" dirty="0" err="1" smtClean="0">
                <a:latin typeface="+mn-lt"/>
                <a:ea typeface="+mn-ea"/>
                <a:cs typeface="+mn-cs"/>
              </a:rPr>
              <a:t>Nawawi</a:t>
            </a:r>
            <a:r>
              <a:rPr lang="en-US" altLang="en-US" b="1" i="0" dirty="0" smtClean="0">
                <a:latin typeface="+mn-lt"/>
                <a:ea typeface="+mn-ea"/>
                <a:cs typeface="+mn-cs"/>
              </a:rPr>
              <a:t> Al </a:t>
            </a:r>
            <a:r>
              <a:rPr lang="en-US" altLang="en-US" b="1" i="0" dirty="0" err="1" smtClean="0">
                <a:latin typeface="+mn-lt"/>
                <a:ea typeface="+mn-ea"/>
                <a:cs typeface="+mn-cs"/>
              </a:rPr>
              <a:t>Jawi</a:t>
            </a:r>
            <a:r>
              <a:rPr lang="en-US" altLang="en-US" b="1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dalam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tafsir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dirty="0" smtClean="0">
                <a:latin typeface="+mn-lt"/>
                <a:ea typeface="+mn-ea"/>
                <a:cs typeface="+mn-cs"/>
              </a:rPr>
              <a:t>Marah </a:t>
            </a:r>
            <a:r>
              <a:rPr lang="en-US" altLang="en-US" dirty="0" err="1" smtClean="0">
                <a:latin typeface="+mn-lt"/>
                <a:ea typeface="+mn-ea"/>
                <a:cs typeface="+mn-cs"/>
              </a:rPr>
              <a:t>Labid</a:t>
            </a:r>
            <a:r>
              <a:rPr lang="en-US" altLang="en-US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(</a:t>
            </a:r>
            <a:r>
              <a:rPr lang="en-US" altLang="en-US" dirty="0" err="1" smtClean="0">
                <a:latin typeface="+mn-lt"/>
                <a:ea typeface="+mn-ea"/>
                <a:cs typeface="+mn-cs"/>
              </a:rPr>
              <a:t>Tafsir</a:t>
            </a:r>
            <a:r>
              <a:rPr lang="en-US" altLang="en-US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dirty="0" err="1" smtClean="0">
                <a:latin typeface="+mn-lt"/>
                <a:ea typeface="+mn-ea"/>
                <a:cs typeface="+mn-cs"/>
              </a:rPr>
              <a:t>Munir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) </a:t>
            </a:r>
            <a:r>
              <a:rPr lang="en-US" altLang="en-US" i="0" dirty="0" err="1" smtClean="0">
                <a:latin typeface="+mn-lt"/>
                <a:ea typeface="+mn-ea"/>
                <a:cs typeface="+mn-cs"/>
              </a:rPr>
              <a:t>Juz</a:t>
            </a:r>
            <a:r>
              <a:rPr lang="en-US" altLang="en-US" i="0" dirty="0" smtClean="0">
                <a:latin typeface="+mn-lt"/>
                <a:ea typeface="+mn-ea"/>
                <a:cs typeface="+mn-cs"/>
              </a:rPr>
              <a:t> II/ 47).</a:t>
            </a:r>
          </a:p>
        </p:txBody>
      </p:sp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43175" y="206447"/>
            <a:ext cx="447571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Rahmatan</a:t>
            </a:r>
            <a:r>
              <a:rPr lang="en-US" altLang="en-US" sz="3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lil</a:t>
            </a:r>
            <a:r>
              <a:rPr lang="en-US" altLang="en-US" sz="3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‘</a:t>
            </a:r>
            <a:r>
              <a:rPr lang="en-US" altLang="en-US" sz="3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âlamin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Calibri" pitchFamily="34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07504" y="1347614"/>
            <a:ext cx="7056437" cy="154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65125" indent="-365125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44513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Char char="◙"/>
              <a:defRPr/>
            </a:pP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Rahmat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Allah SWT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ini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bukanlah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berkaitan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dengan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pribadi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Muhammad saw.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sebagai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manusia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,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tapi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sebagai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rasul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yang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diutus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untuk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membawa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syari’at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yang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memang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paling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unggul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dibandingkan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aturan-aturan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atau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agama yang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ada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di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dunia</a:t>
            </a:r>
            <a:endParaRPr lang="en-US" altLang="en-US" sz="2000" i="0" dirty="0" smtClean="0">
              <a:latin typeface="+mn-lt"/>
              <a:ea typeface="+mn-ea"/>
              <a:cs typeface="+mn-cs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871602" y="3003798"/>
            <a:ext cx="569125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65125" indent="-365125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44513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Char char="◙"/>
              <a:defRPr/>
            </a:pP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Pengertian </a:t>
            </a:r>
            <a:r>
              <a:rPr lang="en-US" altLang="en-US" sz="2000" dirty="0" err="1" smtClean="0">
                <a:latin typeface="+mn-lt"/>
                <a:ea typeface="+mn-ea"/>
                <a:cs typeface="+mn-cs"/>
              </a:rPr>
              <a:t>rahmatan</a:t>
            </a:r>
            <a:r>
              <a:rPr lang="en-US" altLang="en-US" sz="200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dirty="0" err="1" smtClean="0">
                <a:latin typeface="+mn-lt"/>
                <a:ea typeface="+mn-ea"/>
                <a:cs typeface="+mn-cs"/>
              </a:rPr>
              <a:t>lil</a:t>
            </a:r>
            <a:r>
              <a:rPr lang="en-US" altLang="en-US" sz="2000" dirty="0" smtClean="0">
                <a:latin typeface="+mn-lt"/>
                <a:ea typeface="+mn-ea"/>
                <a:cs typeface="+mn-cs"/>
              </a:rPr>
              <a:t> ‘</a:t>
            </a:r>
            <a:r>
              <a:rPr lang="en-US" altLang="en-US" sz="2000" dirty="0" err="1" smtClean="0">
                <a:latin typeface="+mn-lt"/>
                <a:ea typeface="+mn-ea"/>
                <a:cs typeface="+mn-cs"/>
              </a:rPr>
              <a:t>âlamîn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itu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terwujud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dalam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realitas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kehidupan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tatkala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Muhammad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Rasulullah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saw.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mengimplementasikan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seluruh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</a:t>
            </a:r>
            <a:r>
              <a:rPr lang="en-US" altLang="en-US" sz="2000" i="0" dirty="0" err="1" smtClean="0">
                <a:latin typeface="+mn-lt"/>
                <a:ea typeface="+mn-ea"/>
                <a:cs typeface="+mn-cs"/>
              </a:rPr>
              <a:t>risalah</a:t>
            </a:r>
            <a:r>
              <a:rPr lang="en-US" altLang="en-US" sz="2000" i="0" dirty="0" smtClean="0">
                <a:latin typeface="+mn-lt"/>
                <a:ea typeface="+mn-ea"/>
                <a:cs typeface="+mn-cs"/>
              </a:rPr>
              <a:t> Islam</a:t>
            </a:r>
          </a:p>
        </p:txBody>
      </p:sp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35696" y="63663"/>
            <a:ext cx="60977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Upaya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Menumbuhkan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Kerukunan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Hidup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Beragama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Calibri" pitchFamily="34" charset="0"/>
            </a:endParaRPr>
          </a:p>
        </p:txBody>
      </p:sp>
      <p:graphicFrame>
        <p:nvGraphicFramePr>
          <p:cNvPr id="1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3527534"/>
              </p:ext>
            </p:extLst>
          </p:nvPr>
        </p:nvGraphicFramePr>
        <p:xfrm>
          <a:off x="539552" y="1347614"/>
          <a:ext cx="8068679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214546" y="214296"/>
            <a:ext cx="51379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Tata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Tertib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Perkuliahan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00034" y="1428742"/>
            <a:ext cx="8286807" cy="33793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diikuti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yang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terregistrasi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tercantum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daftar</a:t>
            </a:r>
            <a:r>
              <a:rPr lang="en-US" sz="1600" dirty="0" smtClean="0"/>
              <a:t> </a:t>
            </a:r>
            <a:r>
              <a:rPr lang="en-US" sz="1600" dirty="0" err="1" smtClean="0"/>
              <a:t>peserta</a:t>
            </a:r>
            <a:r>
              <a:rPr lang="en-US" sz="1600" dirty="0" smtClean="0"/>
              <a:t> </a:t>
            </a:r>
            <a:r>
              <a:rPr lang="en-US" sz="1600" dirty="0" err="1" smtClean="0"/>
              <a:t>matakuliah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kalau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segera</a:t>
            </a:r>
            <a:r>
              <a:rPr lang="en-US" sz="1600" dirty="0" smtClean="0"/>
              <a:t> </a:t>
            </a:r>
            <a:r>
              <a:rPr lang="en-US" sz="1600" dirty="0" err="1" smtClean="0"/>
              <a:t>lapor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BAAK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hadir</a:t>
            </a:r>
            <a:r>
              <a:rPr lang="en-US" sz="1600" dirty="0" smtClean="0"/>
              <a:t> 5 </a:t>
            </a:r>
            <a:r>
              <a:rPr lang="en-US" sz="1600" dirty="0" err="1" smtClean="0"/>
              <a:t>menit</a:t>
            </a:r>
            <a:r>
              <a:rPr lang="en-US" sz="1600" dirty="0" smtClean="0"/>
              <a:t> </a:t>
            </a:r>
            <a:r>
              <a:rPr lang="en-US" sz="1600" dirty="0" err="1" smtClean="0"/>
              <a:t>sebelum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kelas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75%.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praktikum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90%.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menyelesaikan</a:t>
            </a:r>
            <a:r>
              <a:rPr lang="en-US" sz="1600" dirty="0" smtClean="0"/>
              <a:t> </a:t>
            </a:r>
            <a:r>
              <a:rPr lang="en-US" sz="1600" dirty="0" err="1" smtClean="0"/>
              <a:t>tugas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dilarang</a:t>
            </a:r>
            <a:r>
              <a:rPr lang="en-US" sz="1600" dirty="0" smtClean="0"/>
              <a:t>: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mengganggu</a:t>
            </a:r>
            <a:r>
              <a:rPr lang="en-US" sz="1600" dirty="0" smtClean="0"/>
              <a:t> </a:t>
            </a:r>
            <a:r>
              <a:rPr lang="en-US" sz="1600" dirty="0" err="1" smtClean="0"/>
              <a:t>jalannya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peralatan</a:t>
            </a:r>
            <a:r>
              <a:rPr lang="en-US" sz="1600" dirty="0" smtClean="0"/>
              <a:t> </a:t>
            </a:r>
            <a:r>
              <a:rPr lang="en-US" sz="1600" dirty="0" err="1" smtClean="0"/>
              <a:t>komunikasi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peraturan</a:t>
            </a:r>
            <a:r>
              <a:rPr lang="en-US" sz="1600" dirty="0" smtClean="0"/>
              <a:t> </a:t>
            </a:r>
            <a:r>
              <a:rPr lang="en-US" sz="1600" dirty="0" err="1" smtClean="0"/>
              <a:t>disiplin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UNINDRA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a, b </a:t>
            </a:r>
            <a:r>
              <a:rPr lang="en-US" sz="1600" dirty="0" err="1" smtClean="0"/>
              <a:t>dan</a:t>
            </a:r>
            <a:r>
              <a:rPr lang="en-US" sz="1600" dirty="0" smtClean="0"/>
              <a:t> c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ruang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.</a:t>
            </a:r>
            <a:endParaRPr lang="id-ID" sz="1100" dirty="0"/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1239630" y="294496"/>
            <a:ext cx="695049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Toleransi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Antar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Umat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Beragama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AutoShape 2" descr="Masyarakat Madani Ciri Khas Demokrasi Halaman 1 - Kompasiana.com"/>
          <p:cNvSpPr>
            <a:spLocks noChangeAspect="1" noChangeArrowheads="1"/>
          </p:cNvSpPr>
          <p:nvPr/>
        </p:nvSpPr>
        <p:spPr bwMode="auto">
          <a:xfrm>
            <a:off x="155575" y="-769938"/>
            <a:ext cx="285750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Masyarakat Madani Ciri Khas Demokrasi Halaman 1 - Kompasiana.com"/>
          <p:cNvSpPr>
            <a:spLocks noChangeAspect="1" noChangeArrowheads="1"/>
          </p:cNvSpPr>
          <p:nvPr/>
        </p:nvSpPr>
        <p:spPr bwMode="auto">
          <a:xfrm>
            <a:off x="307975" y="-617538"/>
            <a:ext cx="285750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Masyarakat Madani Ciri Khas Demokrasi Halaman 1 - Kompasiana.com"/>
          <p:cNvSpPr>
            <a:spLocks noChangeAspect="1" noChangeArrowheads="1"/>
          </p:cNvSpPr>
          <p:nvPr/>
        </p:nvSpPr>
        <p:spPr bwMode="auto">
          <a:xfrm>
            <a:off x="460375" y="-465138"/>
            <a:ext cx="285750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Masyarakat Madani Ciri Khas Demokrasi Halaman 1 - Kompasiana.com"/>
          <p:cNvSpPr>
            <a:spLocks noChangeAspect="1" noChangeArrowheads="1"/>
          </p:cNvSpPr>
          <p:nvPr/>
        </p:nvSpPr>
        <p:spPr bwMode="auto">
          <a:xfrm>
            <a:off x="612775" y="-312738"/>
            <a:ext cx="285750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12" descr="Konsep Masyarakat Madani ala Rasulullah – NU Online Sumene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4" descr="Konsep Masyarakat Madani ala Rasulullah – NU Online Sumene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6" descr="https://pcnusumenep.or.id/ovydseej/2021/10/hipwee-peta-indonesia-multikultur-750x422-750x400-5eb42a23097f3603b9411972-696x371.jpg"/>
          <p:cNvSpPr>
            <a:spLocks noChangeAspect="1" noChangeArrowheads="1"/>
          </p:cNvSpPr>
          <p:nvPr/>
        </p:nvSpPr>
        <p:spPr bwMode="auto">
          <a:xfrm>
            <a:off x="155575" y="-1690688"/>
            <a:ext cx="6629400" cy="353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18" descr="https://pcnusumenep.or.id/ovydseej/2021/10/hipwee-peta-indonesia-multikultur-750x422-750x400-5eb42a23097f3603b9411972-696x371.jpg"/>
          <p:cNvSpPr>
            <a:spLocks noChangeAspect="1" noChangeArrowheads="1"/>
          </p:cNvSpPr>
          <p:nvPr/>
        </p:nvSpPr>
        <p:spPr bwMode="auto">
          <a:xfrm>
            <a:off x="307975" y="-1538288"/>
            <a:ext cx="6629400" cy="353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AutoShape 20" descr="https://pcnusumenep.or.id/ovydseej/2021/10/hipwee-peta-indonesia-multikultur-750x422-750x400-5eb42a23097f3603b9411972-696x371.jpg"/>
          <p:cNvSpPr>
            <a:spLocks noChangeAspect="1" noChangeArrowheads="1"/>
          </p:cNvSpPr>
          <p:nvPr/>
        </p:nvSpPr>
        <p:spPr bwMode="auto">
          <a:xfrm>
            <a:off x="460375" y="-1385888"/>
            <a:ext cx="6629400" cy="353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AutoShape 22" descr="https://pcnusumenep.or.id/ovydseej/2021/10/hipwee-peta-indonesia-multikultur-750x422-750x400-5eb42a23097f3603b9411972-696x371.jpg"/>
          <p:cNvSpPr>
            <a:spLocks noChangeAspect="1" noChangeArrowheads="1"/>
          </p:cNvSpPr>
          <p:nvPr/>
        </p:nvSpPr>
        <p:spPr bwMode="auto">
          <a:xfrm>
            <a:off x="612775" y="-1233488"/>
            <a:ext cx="6629400" cy="353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AutoShape 24" descr="https://pcnusumenep.or.id/ovydseej/2021/10/hipwee-peta-indonesia-multikultur-750x422-750x400-5eb42a23097f3603b9411972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50" name="Picture 26" descr="Mari Kita Menjadi Bangsa Indonesia yang &quot;Masyarakat Madani&quot; - Kompasiana.co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925" y="1343025"/>
            <a:ext cx="4514850" cy="3009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31307" y="198376"/>
            <a:ext cx="248138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Pengertian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225463" y="1183830"/>
            <a:ext cx="5805741" cy="2308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9pPr>
          </a:lstStyle>
          <a:p>
            <a:pPr algn="just" eaLnBrk="1" hangingPunct="1"/>
            <a:r>
              <a:rPr lang="en-US" altLang="en-US" b="1" i="0" dirty="0">
                <a:latin typeface="+mn-lt"/>
              </a:rPr>
              <a:t>Kerukunan </a:t>
            </a:r>
            <a:r>
              <a:rPr lang="en-US" altLang="en-US" b="1" i="0" dirty="0" err="1">
                <a:latin typeface="+mn-lt"/>
              </a:rPr>
              <a:t>umat</a:t>
            </a:r>
            <a:r>
              <a:rPr lang="en-US" altLang="en-US" b="1" i="0" dirty="0">
                <a:latin typeface="+mn-lt"/>
              </a:rPr>
              <a:t> </a:t>
            </a:r>
            <a:r>
              <a:rPr lang="en-US" altLang="en-US" b="1" i="0" dirty="0" err="1">
                <a:latin typeface="+mn-lt"/>
              </a:rPr>
              <a:t>beragama</a:t>
            </a:r>
            <a:r>
              <a:rPr lang="en-US" altLang="en-US" b="1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adalah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keadaan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hubungan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sesama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umat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beragama</a:t>
            </a:r>
            <a:r>
              <a:rPr lang="en-US" altLang="en-US" i="0" dirty="0">
                <a:latin typeface="+mn-lt"/>
              </a:rPr>
              <a:t> yang </a:t>
            </a:r>
            <a:r>
              <a:rPr lang="en-US" altLang="en-US" i="0" dirty="0" err="1">
                <a:latin typeface="+mn-lt"/>
              </a:rPr>
              <a:t>dilandasi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toleransi</a:t>
            </a:r>
            <a:r>
              <a:rPr lang="en-US" altLang="en-US" i="0" dirty="0">
                <a:latin typeface="+mn-lt"/>
              </a:rPr>
              <a:t>,  </a:t>
            </a:r>
            <a:r>
              <a:rPr lang="en-US" altLang="en-US" i="0" dirty="0" err="1">
                <a:latin typeface="+mn-lt"/>
              </a:rPr>
              <a:t>saling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pengertian</a:t>
            </a:r>
            <a:r>
              <a:rPr lang="en-US" altLang="en-US" i="0" dirty="0">
                <a:latin typeface="+mn-lt"/>
              </a:rPr>
              <a:t>, </a:t>
            </a:r>
            <a:r>
              <a:rPr lang="en-US" altLang="en-US" i="0" dirty="0" err="1">
                <a:latin typeface="+mn-lt"/>
              </a:rPr>
              <a:t>saling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menghormati</a:t>
            </a:r>
            <a:r>
              <a:rPr lang="en-US" altLang="en-US" i="0" dirty="0">
                <a:latin typeface="+mn-lt"/>
              </a:rPr>
              <a:t>, </a:t>
            </a:r>
            <a:r>
              <a:rPr lang="en-US" altLang="en-US" i="0" dirty="0" err="1">
                <a:latin typeface="+mn-lt"/>
              </a:rPr>
              <a:t>menghargai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kesetaraan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dalam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pengamalan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ajaran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agamanya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dan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kerjasama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dalam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kehidupan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bermasyarakat</a:t>
            </a:r>
            <a:r>
              <a:rPr lang="en-US" altLang="en-US" i="0" dirty="0">
                <a:latin typeface="+mn-lt"/>
              </a:rPr>
              <a:t>, </a:t>
            </a:r>
            <a:r>
              <a:rPr lang="en-US" altLang="en-US" i="0" dirty="0" err="1">
                <a:latin typeface="+mn-lt"/>
              </a:rPr>
              <a:t>berbangsa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dan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bernegara</a:t>
            </a:r>
            <a:r>
              <a:rPr lang="en-US" altLang="en-US" i="0" dirty="0">
                <a:latin typeface="+mn-lt"/>
              </a:rPr>
              <a:t> di </a:t>
            </a:r>
            <a:r>
              <a:rPr lang="en-US" altLang="en-US" i="0" dirty="0" err="1">
                <a:latin typeface="+mn-lt"/>
              </a:rPr>
              <a:t>dalam</a:t>
            </a:r>
            <a:r>
              <a:rPr lang="en-US" altLang="en-US" i="0" dirty="0">
                <a:latin typeface="+mn-lt"/>
              </a:rPr>
              <a:t> Negara </a:t>
            </a:r>
            <a:r>
              <a:rPr lang="en-US" altLang="en-US" i="0" dirty="0" err="1">
                <a:latin typeface="+mn-lt"/>
              </a:rPr>
              <a:t>Kesatuan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Republik</a:t>
            </a:r>
            <a:r>
              <a:rPr lang="en-US" altLang="en-US" i="0" dirty="0">
                <a:latin typeface="+mn-lt"/>
              </a:rPr>
              <a:t> Indonesia </a:t>
            </a:r>
            <a:r>
              <a:rPr lang="en-US" altLang="en-US" i="0" dirty="0" err="1">
                <a:latin typeface="+mn-lt"/>
              </a:rPr>
              <a:t>berdasarkan</a:t>
            </a:r>
            <a:r>
              <a:rPr lang="en-US" altLang="en-US" i="0" dirty="0">
                <a:latin typeface="+mn-lt"/>
              </a:rPr>
              <a:t> Pancasila </a:t>
            </a:r>
            <a:r>
              <a:rPr lang="en-US" altLang="en-US" i="0" dirty="0" err="1">
                <a:latin typeface="+mn-lt"/>
              </a:rPr>
              <a:t>dan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Undang-Undang</a:t>
            </a:r>
            <a:r>
              <a:rPr lang="en-US" altLang="en-US" i="0" dirty="0">
                <a:latin typeface="+mn-lt"/>
              </a:rPr>
              <a:t> </a:t>
            </a:r>
            <a:r>
              <a:rPr lang="en-US" altLang="en-US" i="0" dirty="0" err="1">
                <a:latin typeface="+mn-lt"/>
              </a:rPr>
              <a:t>Dasar</a:t>
            </a:r>
            <a:r>
              <a:rPr lang="en-US" altLang="en-US" i="0" dirty="0">
                <a:latin typeface="+mn-lt"/>
              </a:rPr>
              <a:t> Negara </a:t>
            </a:r>
            <a:r>
              <a:rPr lang="en-US" altLang="en-US" i="0" dirty="0" err="1">
                <a:latin typeface="+mn-lt"/>
              </a:rPr>
              <a:t>Republik</a:t>
            </a:r>
            <a:r>
              <a:rPr lang="en-US" altLang="en-US" i="0" dirty="0">
                <a:latin typeface="+mn-lt"/>
              </a:rPr>
              <a:t> Indonesia </a:t>
            </a:r>
            <a:r>
              <a:rPr lang="en-US" altLang="en-US" i="0" dirty="0" err="1">
                <a:latin typeface="+mn-lt"/>
              </a:rPr>
              <a:t>Tahun</a:t>
            </a:r>
            <a:r>
              <a:rPr lang="en-US" altLang="en-US" i="0" dirty="0">
                <a:latin typeface="+mn-lt"/>
              </a:rPr>
              <a:t> 1945. </a:t>
            </a:r>
          </a:p>
        </p:txBody>
      </p:sp>
      <p:sp>
        <p:nvSpPr>
          <p:cNvPr id="16" name="Rectangle 15"/>
          <p:cNvSpPr>
            <a:spLocks noGrp="1" noChangeArrowheads="1"/>
          </p:cNvSpPr>
          <p:nvPr/>
        </p:nvSpPr>
        <p:spPr>
          <a:xfrm>
            <a:off x="323065" y="3651870"/>
            <a:ext cx="6303962" cy="800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80000"/>
              </a:lnSpc>
              <a:buFontTx/>
              <a:buNone/>
            </a:pPr>
            <a:r>
              <a:rPr lang="es-ES" altLang="en-US" sz="1800" b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Pemeliharaan</a:t>
            </a:r>
            <a:r>
              <a:rPr lang="es-ES" altLang="en-US" sz="1800" b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s-ES" altLang="en-US" sz="1800" b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kerukunan</a:t>
            </a:r>
            <a:r>
              <a:rPr lang="es-ES" altLang="en-US" sz="1800" b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s-ES" altLang="en-US" sz="1800" b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umat</a:t>
            </a:r>
            <a:r>
              <a:rPr lang="es-ES" altLang="en-US" sz="1800" b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s-ES" altLang="en-US" sz="1800" b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beragama</a:t>
            </a:r>
            <a:r>
              <a:rPr lang="es-ES" altLang="en-US" sz="1800" b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adalah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upaya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bersama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  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umat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beragama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dan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Pemerintah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di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bidang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pelayanan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pengaturan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, dan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pemberdayaan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umat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s-E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beragama</a:t>
            </a:r>
            <a:r>
              <a:rPr lang="es-E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  <a:endParaRPr lang="es-ES" altLang="en-US" sz="1800" dirty="0" smtClean="0">
              <a:solidFill>
                <a:schemeClr val="tx1"/>
              </a:solidFill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15" name="Rectangle 14"/>
          <p:cNvSpPr>
            <a:spLocks noGrp="1" noChangeArrowheads="1"/>
          </p:cNvSpPr>
          <p:nvPr/>
        </p:nvSpPr>
        <p:spPr>
          <a:xfrm>
            <a:off x="899592" y="1779662"/>
            <a:ext cx="7416824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 panose="05000000000000000000" pitchFamily="2" charset="2"/>
              <a:buNone/>
            </a:pPr>
            <a:r>
              <a:rPr lang="en-US" altLang="en-US" sz="2400" dirty="0" smtClean="0">
                <a:solidFill>
                  <a:schemeClr val="tx1"/>
                </a:solidFill>
              </a:rPr>
              <a:t>Suatu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kondisi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ketika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semua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golongan</a:t>
            </a:r>
            <a:r>
              <a:rPr lang="en-US" altLang="en-US" sz="2400" dirty="0" smtClean="0">
                <a:solidFill>
                  <a:schemeClr val="tx1"/>
                </a:solidFill>
              </a:rPr>
              <a:t> agama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bisa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hidup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bersama-sama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secara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damai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tanpa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mengurangi</a:t>
            </a:r>
            <a:r>
              <a:rPr lang="en-US" altLang="en-US" sz="2400" dirty="0" smtClean="0">
                <a:solidFill>
                  <a:schemeClr val="tx1"/>
                </a:solidFill>
              </a:rPr>
              <a:t> hak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kebebasan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masing-masing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menganut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melaksanakan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kewajiban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agamanya</a:t>
            </a:r>
            <a:r>
              <a:rPr lang="en-US" altLang="en-US" sz="2400" dirty="0" smtClean="0">
                <a:solidFill>
                  <a:schemeClr val="tx1"/>
                </a:solidFill>
              </a:rPr>
              <a:t>.</a:t>
            </a:r>
            <a:endParaRPr lang="en-GB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9592" y="1303437"/>
            <a:ext cx="3648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err="1"/>
              <a:t>Kerukunan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umat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beragama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64640" y="4731990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53578" y="294496"/>
            <a:ext cx="693689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Tantangan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Umum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Keberagaman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3781646728"/>
              </p:ext>
            </p:extLst>
          </p:nvPr>
        </p:nvGraphicFramePr>
        <p:xfrm>
          <a:off x="1376780" y="1275606"/>
          <a:ext cx="6695682" cy="3318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475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86837" y="231803"/>
            <a:ext cx="62581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Tantangan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Lokalisasi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Agama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42876" y="1294954"/>
            <a:ext cx="457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9pPr>
          </a:lstStyle>
          <a:p>
            <a:pPr algn="just" eaLnBrk="1" hangingPunct="1"/>
            <a:r>
              <a:rPr lang="en-US" altLang="en-US" sz="1600" dirty="0">
                <a:latin typeface="+mn-lt"/>
              </a:rPr>
              <a:t>Pertama, </a:t>
            </a:r>
            <a:r>
              <a:rPr lang="en-US" altLang="en-US" sz="1600" dirty="0" err="1">
                <a:latin typeface="+mn-lt"/>
              </a:rPr>
              <a:t>lemahnya</a:t>
            </a:r>
            <a:r>
              <a:rPr lang="en-US" altLang="en-US" sz="1600" dirty="0">
                <a:latin typeface="+mn-lt"/>
              </a:rPr>
              <a:t> agama-agama formal </a:t>
            </a:r>
            <a:r>
              <a:rPr lang="en-US" altLang="en-US" sz="1600" dirty="0" err="1">
                <a:latin typeface="+mn-lt"/>
              </a:rPr>
              <a:t>untuk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menyapa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terhadap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kelompok-kelompok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pinggiran</a:t>
            </a:r>
            <a:r>
              <a:rPr lang="en-US" altLang="en-US" sz="1600" dirty="0">
                <a:latin typeface="+mn-lt"/>
              </a:rPr>
              <a:t>. Agama-agama formal </a:t>
            </a:r>
            <a:r>
              <a:rPr lang="en-US" altLang="en-US" sz="1600" dirty="0" err="1">
                <a:latin typeface="+mn-lt"/>
              </a:rPr>
              <a:t>lebih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banyak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menyentuh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terhadap</a:t>
            </a:r>
            <a:r>
              <a:rPr lang="en-US" altLang="en-US" sz="1600" dirty="0">
                <a:latin typeface="+mn-lt"/>
              </a:rPr>
              <a:t> orang-orang yang </a:t>
            </a:r>
            <a:r>
              <a:rPr lang="en-US" altLang="en-US" sz="1600" dirty="0" err="1">
                <a:latin typeface="+mn-lt"/>
              </a:rPr>
              <a:t>sudah</a:t>
            </a:r>
            <a:r>
              <a:rPr lang="en-US" altLang="en-US" sz="1600" dirty="0">
                <a:latin typeface="+mn-lt"/>
              </a:rPr>
              <a:t> Islam. 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286264" y="2372172"/>
            <a:ext cx="45720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9pPr>
          </a:lstStyle>
          <a:p>
            <a:pPr algn="just" eaLnBrk="1" hangingPunct="1"/>
            <a:r>
              <a:rPr lang="en-US" altLang="en-US" sz="1600" dirty="0">
                <a:latin typeface="+mn-lt"/>
              </a:rPr>
              <a:t>Kedua, </a:t>
            </a:r>
            <a:r>
              <a:rPr lang="en-US" altLang="en-US" sz="1600" dirty="0" err="1">
                <a:latin typeface="+mn-lt"/>
              </a:rPr>
              <a:t>mereka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belum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merasakan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kepuasan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dengan</a:t>
            </a:r>
            <a:r>
              <a:rPr lang="en-US" altLang="en-US" sz="1600" dirty="0">
                <a:latin typeface="+mn-lt"/>
              </a:rPr>
              <a:t> agama formal. </a:t>
            </a:r>
            <a:r>
              <a:rPr lang="en-US" altLang="en-US" sz="1600" dirty="0" err="1">
                <a:latin typeface="+mn-lt"/>
              </a:rPr>
              <a:t>Munculnya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aliran-aliran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kepercayaan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dalam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banyak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hal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karena</a:t>
            </a:r>
            <a:r>
              <a:rPr lang="en-US" altLang="en-US" sz="1600" dirty="0">
                <a:latin typeface="+mn-lt"/>
              </a:rPr>
              <a:t> agama formal </a:t>
            </a:r>
            <a:r>
              <a:rPr lang="en-US" altLang="en-US" sz="1600" dirty="0" err="1">
                <a:latin typeface="+mn-lt"/>
              </a:rPr>
              <a:t>tidak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memberikan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ruang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ekspressi</a:t>
            </a:r>
            <a:r>
              <a:rPr lang="en-US" altLang="en-US" sz="1600" dirty="0">
                <a:latin typeface="+mn-lt"/>
              </a:rPr>
              <a:t>  </a:t>
            </a:r>
            <a:r>
              <a:rPr lang="en-US" altLang="en-US" sz="1600" dirty="0" err="1">
                <a:latin typeface="+mn-lt"/>
              </a:rPr>
              <a:t>dahaga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spiritualitas</a:t>
            </a:r>
            <a:r>
              <a:rPr lang="en-US" altLang="en-US" sz="1600" dirty="0">
                <a:latin typeface="+mn-lt"/>
              </a:rPr>
              <a:t>.  </a:t>
            </a:r>
            <a:r>
              <a:rPr lang="en-US" altLang="en-US" sz="1600" dirty="0" err="1">
                <a:latin typeface="+mn-lt"/>
              </a:rPr>
              <a:t>Mereka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tidak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hanya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membutuhkan</a:t>
            </a:r>
            <a:r>
              <a:rPr lang="en-US" altLang="en-US" sz="1600" dirty="0">
                <a:latin typeface="+mn-lt"/>
              </a:rPr>
              <a:t> ritual-ritual formal </a:t>
            </a:r>
            <a:r>
              <a:rPr lang="en-US" altLang="en-US" sz="1600" dirty="0" err="1">
                <a:latin typeface="+mn-lt"/>
              </a:rPr>
              <a:t>tetapi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pemenuhan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hasrat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spiritualitas</a:t>
            </a:r>
            <a:r>
              <a:rPr lang="en-US" altLang="en-US" sz="1600" dirty="0">
                <a:latin typeface="+mn-lt"/>
              </a:rPr>
              <a:t> yang </a:t>
            </a:r>
            <a:r>
              <a:rPr lang="en-US" altLang="en-US" sz="1600" dirty="0" err="1">
                <a:latin typeface="+mn-lt"/>
              </a:rPr>
              <a:t>lebih</a:t>
            </a:r>
            <a:r>
              <a:rPr lang="en-US" altLang="en-US" sz="1600" dirty="0">
                <a:latin typeface="+mn-lt"/>
              </a:rPr>
              <a:t> </a:t>
            </a:r>
            <a:r>
              <a:rPr lang="en-US" altLang="en-US" sz="1600" dirty="0" err="1">
                <a:latin typeface="+mn-lt"/>
              </a:rPr>
              <a:t>esoterik</a:t>
            </a:r>
            <a:r>
              <a:rPr lang="en-US" altLang="en-US" sz="1600" dirty="0" smtClean="0">
                <a:latin typeface="+mn-lt"/>
              </a:rPr>
              <a:t>.</a:t>
            </a:r>
            <a:endParaRPr lang="en-US" altLang="en-US" sz="1600" dirty="0">
              <a:latin typeface="+mn-lt"/>
            </a:endParaRPr>
          </a:p>
        </p:txBody>
      </p:sp>
      <p:sp>
        <p:nvSpPr>
          <p:cNvPr id="18" name="Rectangle 17"/>
          <p:cNvSpPr>
            <a:spLocks noGrp="1" noChangeArrowheads="1"/>
          </p:cNvSpPr>
          <p:nvPr/>
        </p:nvSpPr>
        <p:spPr>
          <a:xfrm>
            <a:off x="142876" y="4375528"/>
            <a:ext cx="5257800" cy="429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80000"/>
              </a:lnSpc>
              <a:buFontTx/>
              <a:buNone/>
              <a:defRPr/>
            </a:pPr>
            <a:r>
              <a:rPr lang="en-US" altLang="en-US" sz="16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Ketiga</a:t>
            </a:r>
            <a:r>
              <a:rPr lang="en-US" altLang="en-US" sz="1600" i="1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altLang="en-US" sz="1600" i="1" dirty="0" err="1">
                <a:solidFill>
                  <a:schemeClr val="tx1"/>
                </a:solidFill>
                <a:cs typeface="Calibri Light" panose="020F0302020204030204" pitchFamily="34" charset="0"/>
              </a:rPr>
              <a:t>keinginan</a:t>
            </a:r>
            <a:r>
              <a:rPr lang="en-US" altLang="en-US" sz="1600" i="1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600" i="1" dirty="0" err="1">
                <a:solidFill>
                  <a:schemeClr val="tx1"/>
                </a:solidFill>
                <a:cs typeface="Calibri Light" panose="020F0302020204030204" pitchFamily="34" charset="0"/>
              </a:rPr>
              <a:t>identifikasi</a:t>
            </a:r>
            <a:r>
              <a:rPr lang="en-US" altLang="en-US" sz="1600" i="1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600" i="1" dirty="0" err="1">
                <a:solidFill>
                  <a:schemeClr val="tx1"/>
                </a:solidFill>
                <a:cs typeface="Calibri Light" panose="020F0302020204030204" pitchFamily="34" charset="0"/>
              </a:rPr>
              <a:t>diri</a:t>
            </a:r>
            <a:r>
              <a:rPr lang="en-US" altLang="en-US" sz="1600" i="1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600" i="1" dirty="0" err="1">
                <a:solidFill>
                  <a:schemeClr val="tx1"/>
                </a:solidFill>
                <a:cs typeface="Calibri Light" panose="020F0302020204030204" pitchFamily="34" charset="0"/>
              </a:rPr>
              <a:t>dan</a:t>
            </a:r>
            <a:r>
              <a:rPr lang="en-US" altLang="en-US" sz="1600" i="1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600" i="1" dirty="0" err="1">
                <a:solidFill>
                  <a:schemeClr val="tx1"/>
                </a:solidFill>
                <a:cs typeface="Calibri Light" panose="020F0302020204030204" pitchFamily="34" charset="0"/>
              </a:rPr>
              <a:t>aktualisasi</a:t>
            </a:r>
            <a:r>
              <a:rPr lang="en-US" altLang="en-US" sz="1600" i="1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600" i="1" dirty="0" err="1">
                <a:solidFill>
                  <a:schemeClr val="tx1"/>
                </a:solidFill>
                <a:cs typeface="Calibri Light" panose="020F0302020204030204" pitchFamily="34" charset="0"/>
              </a:rPr>
              <a:t>diri</a:t>
            </a:r>
            <a:r>
              <a:rPr lang="en-US" altLang="en-US" sz="1600" i="1" dirty="0">
                <a:solidFill>
                  <a:schemeClr val="tx1"/>
                </a:solidFill>
                <a:cs typeface="Calibri Light" panose="020F0302020204030204" pitchFamily="34" charset="0"/>
              </a:rPr>
              <a:t>. </a:t>
            </a:r>
          </a:p>
        </p:txBody>
      </p:sp>
      <p:sp>
        <p:nvSpPr>
          <p:cNvPr id="19" name="Curved Right Arrow 18"/>
          <p:cNvSpPr/>
          <p:nvPr/>
        </p:nvSpPr>
        <p:spPr>
          <a:xfrm rot="2874513">
            <a:off x="2591428" y="2018844"/>
            <a:ext cx="796925" cy="252253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urved Left Arrow 19"/>
          <p:cNvSpPr/>
          <p:nvPr/>
        </p:nvSpPr>
        <p:spPr>
          <a:xfrm rot="18500338">
            <a:off x="5305416" y="1088450"/>
            <a:ext cx="533400" cy="14986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86785383"/>
              </p:ext>
            </p:extLst>
          </p:nvPr>
        </p:nvGraphicFramePr>
        <p:xfrm>
          <a:off x="611560" y="571495"/>
          <a:ext cx="8532440" cy="4088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Rectangle 5"/>
          <p:cNvSpPr/>
          <p:nvPr/>
        </p:nvSpPr>
        <p:spPr>
          <a:xfrm>
            <a:off x="3319814" y="0"/>
            <a:ext cx="475264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Hambatan </a:t>
            </a:r>
            <a:r>
              <a:rPr lang="sv-SE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Kerukunan</a:t>
            </a:r>
          </a:p>
          <a:p>
            <a:r>
              <a:rPr lang="sv-SE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Hidup Beragama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817675" y="63663"/>
            <a:ext cx="625974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alt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Konsepsi</a:t>
            </a:r>
            <a:r>
              <a:rPr lang="en-US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Islam </a:t>
            </a:r>
            <a:r>
              <a:rPr lang="en-US" alt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tentang</a:t>
            </a:r>
            <a:r>
              <a:rPr lang="en-US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Relasi</a:t>
            </a:r>
            <a:r>
              <a:rPr lang="en-US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Agama-agama</a:t>
            </a:r>
            <a:endParaRPr lang="en-US" sz="3000" b="1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185006653"/>
              </p:ext>
            </p:extLst>
          </p:nvPr>
        </p:nvGraphicFramePr>
        <p:xfrm>
          <a:off x="1320754" y="1347614"/>
          <a:ext cx="7067670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</TotalTime>
  <Words>652</Words>
  <Application>Microsoft Office PowerPoint</Application>
  <PresentationFormat>On-screen Show (16:9)</PresentationFormat>
  <Paragraphs>72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ismail - [2010]</cp:lastModifiedBy>
  <cp:revision>138</cp:revision>
  <dcterms:created xsi:type="dcterms:W3CDTF">2022-09-03T23:08:24Z</dcterms:created>
  <dcterms:modified xsi:type="dcterms:W3CDTF">2023-08-13T16:40:53Z</dcterms:modified>
</cp:coreProperties>
</file>