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318" r:id="rId14"/>
    <p:sldId id="27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7F"/>
    <a:srgbClr val="FF2D87"/>
    <a:srgbClr val="FF00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Relationship Id="rId4" Type="http://schemas.openxmlformats.org/officeDocument/2006/relationships/image" Target="../media/image13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image" Target="../media/image10.jpeg"/><Relationship Id="rId4" Type="http://schemas.openxmlformats.org/officeDocument/2006/relationships/image" Target="../media/image13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DD7D8D-CAEF-4EFD-8358-4E9CE434F1C3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0C738B-A68E-4CB8-9703-AB1DEF017E06}">
      <dgm:prSet phldrT="[Text]" custT="1"/>
      <dgm:spPr/>
      <dgm:t>
        <a:bodyPr/>
        <a:lstStyle/>
        <a:p>
          <a:r>
            <a: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TAQWA</a:t>
          </a:r>
          <a:endParaRPr lang="en-U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334EA660-16B8-4F13-892B-7ABC07199CF8}" type="parTrans" cxnId="{61664A91-5673-4AC9-8B25-CE8CB8F30330}">
      <dgm:prSet/>
      <dgm:spPr/>
      <dgm:t>
        <a:bodyPr/>
        <a:lstStyle/>
        <a:p>
          <a:endParaRPr lang="en-US"/>
        </a:p>
      </dgm:t>
    </dgm:pt>
    <dgm:pt modelId="{ECC740D2-B045-46D8-97B3-5E30761BEE18}" type="sibTrans" cxnId="{61664A91-5673-4AC9-8B25-CE8CB8F30330}">
      <dgm:prSet/>
      <dgm:spPr/>
      <dgm:t>
        <a:bodyPr/>
        <a:lstStyle/>
        <a:p>
          <a:endParaRPr lang="en-US"/>
        </a:p>
      </dgm:t>
    </dgm:pt>
    <dgm:pt modelId="{DE642F19-D49C-49A3-8C71-96365C796F8B}">
      <dgm:prSet phldrT="[Text]" custT="1"/>
      <dgm:spPr/>
      <dgm:t>
        <a:bodyPr/>
        <a:lstStyle/>
        <a:p>
          <a:r>
            <a:rPr lang="en-US" sz="2400" smtClean="0">
              <a:latin typeface="+mn-lt"/>
            </a:rPr>
            <a:t>Waqa</a:t>
          </a:r>
          <a:endParaRPr lang="en-US" sz="2400" dirty="0">
            <a:latin typeface="+mn-lt"/>
          </a:endParaRPr>
        </a:p>
      </dgm:t>
    </dgm:pt>
    <dgm:pt modelId="{52FFC373-78F7-4619-980B-C8C4484D4278}" type="parTrans" cxnId="{5EB35752-0698-4BAD-A851-73C5218BA9B4}">
      <dgm:prSet/>
      <dgm:spPr/>
      <dgm:t>
        <a:bodyPr/>
        <a:lstStyle/>
        <a:p>
          <a:endParaRPr lang="en-US"/>
        </a:p>
      </dgm:t>
    </dgm:pt>
    <dgm:pt modelId="{C90B6BC8-3E7C-40CE-B449-77E7F4806362}" type="sibTrans" cxnId="{5EB35752-0698-4BAD-A851-73C5218BA9B4}">
      <dgm:prSet/>
      <dgm:spPr/>
      <dgm:t>
        <a:bodyPr/>
        <a:lstStyle/>
        <a:p>
          <a:endParaRPr lang="en-US"/>
        </a:p>
      </dgm:t>
    </dgm:pt>
    <dgm:pt modelId="{2DCC8DF9-CD7C-427B-B3BF-1B65EE6725D3}">
      <dgm:prSet phldrT="[Text]" custT="1"/>
      <dgm:spPr/>
      <dgm:t>
        <a:bodyPr/>
        <a:lstStyle/>
        <a:p>
          <a:r>
            <a:rPr lang="en-US" sz="2400" dirty="0" err="1" smtClean="0">
              <a:latin typeface="+mn-lt"/>
            </a:rPr>
            <a:t>Takut</a:t>
          </a:r>
          <a:endParaRPr lang="en-US" sz="2400" dirty="0">
            <a:latin typeface="+mn-lt"/>
          </a:endParaRPr>
        </a:p>
      </dgm:t>
    </dgm:pt>
    <dgm:pt modelId="{70BB30BD-71BE-40D7-AE5C-FA7582982131}" type="parTrans" cxnId="{C6711FC2-C931-46A0-B416-B3803A15DC6E}">
      <dgm:prSet/>
      <dgm:spPr/>
      <dgm:t>
        <a:bodyPr/>
        <a:lstStyle/>
        <a:p>
          <a:endParaRPr lang="en-US"/>
        </a:p>
      </dgm:t>
    </dgm:pt>
    <dgm:pt modelId="{8277A72C-704A-42F3-A197-AC61A5B363E5}" type="sibTrans" cxnId="{C6711FC2-C931-46A0-B416-B3803A15DC6E}">
      <dgm:prSet/>
      <dgm:spPr/>
      <dgm:t>
        <a:bodyPr/>
        <a:lstStyle/>
        <a:p>
          <a:endParaRPr lang="en-US"/>
        </a:p>
      </dgm:t>
    </dgm:pt>
    <dgm:pt modelId="{8C4A5D86-C57E-4C6D-BC5D-373C40530096}">
      <dgm:prSet phldrT="[Text]" custT="1"/>
      <dgm:spPr/>
      <dgm:t>
        <a:bodyPr/>
        <a:lstStyle/>
        <a:p>
          <a:r>
            <a:rPr lang="en-US" sz="2400" dirty="0" err="1" smtClean="0">
              <a:latin typeface="+mn-lt"/>
            </a:rPr>
            <a:t>Yaqi</a:t>
          </a:r>
          <a:endParaRPr lang="en-US" sz="2400" dirty="0">
            <a:latin typeface="+mn-lt"/>
          </a:endParaRPr>
        </a:p>
      </dgm:t>
    </dgm:pt>
    <dgm:pt modelId="{2F8619CF-6528-4B0F-8559-0D2F412E85D2}" type="parTrans" cxnId="{E4B937F4-1C16-4911-B449-6B1EAE96BF10}">
      <dgm:prSet/>
      <dgm:spPr/>
      <dgm:t>
        <a:bodyPr/>
        <a:lstStyle/>
        <a:p>
          <a:endParaRPr lang="en-US"/>
        </a:p>
      </dgm:t>
    </dgm:pt>
    <dgm:pt modelId="{0D909C45-09A9-4EDF-BD13-D63442CAD4CE}" type="sibTrans" cxnId="{E4B937F4-1C16-4911-B449-6B1EAE96BF10}">
      <dgm:prSet/>
      <dgm:spPr/>
      <dgm:t>
        <a:bodyPr/>
        <a:lstStyle/>
        <a:p>
          <a:endParaRPr lang="en-US"/>
        </a:p>
      </dgm:t>
    </dgm:pt>
    <dgm:pt modelId="{B270499F-7B9B-4F1E-AD9E-5AC0D63511C6}">
      <dgm:prSet phldrT="[Text]" custT="1"/>
      <dgm:spPr/>
      <dgm:t>
        <a:bodyPr/>
        <a:lstStyle/>
        <a:p>
          <a:r>
            <a:rPr lang="en-US" sz="2400" dirty="0" err="1" smtClean="0">
              <a:latin typeface="+mn-lt"/>
            </a:rPr>
            <a:t>Menjaga</a:t>
          </a:r>
          <a:endParaRPr lang="en-US" sz="2400" dirty="0">
            <a:latin typeface="+mn-lt"/>
          </a:endParaRPr>
        </a:p>
      </dgm:t>
    </dgm:pt>
    <dgm:pt modelId="{A6A16A74-8BF6-464C-B3D4-FCFAF14531E7}" type="parTrans" cxnId="{507732C4-C82B-47EC-AA09-79C04C0E0C74}">
      <dgm:prSet/>
      <dgm:spPr/>
      <dgm:t>
        <a:bodyPr/>
        <a:lstStyle/>
        <a:p>
          <a:endParaRPr lang="en-US"/>
        </a:p>
      </dgm:t>
    </dgm:pt>
    <dgm:pt modelId="{5F25C858-E3F6-4C34-A87E-A3D9884113E2}" type="sibTrans" cxnId="{507732C4-C82B-47EC-AA09-79C04C0E0C74}">
      <dgm:prSet/>
      <dgm:spPr/>
      <dgm:t>
        <a:bodyPr/>
        <a:lstStyle/>
        <a:p>
          <a:endParaRPr lang="en-US"/>
        </a:p>
      </dgm:t>
    </dgm:pt>
    <dgm:pt modelId="{3EB3A36B-D7F4-4873-8CAF-EB46686AA15E}">
      <dgm:prSet custT="1"/>
      <dgm:spPr/>
      <dgm:t>
        <a:bodyPr/>
        <a:lstStyle/>
        <a:p>
          <a:r>
            <a:rPr lang="en-US" sz="2400" dirty="0" smtClean="0">
              <a:latin typeface="+mn-lt"/>
            </a:rPr>
            <a:t>Waqayah</a:t>
          </a:r>
        </a:p>
      </dgm:t>
    </dgm:pt>
    <dgm:pt modelId="{0EED5CC4-C1D0-491E-98A4-395191A8E7EE}" type="parTrans" cxnId="{DB4642B4-58B8-42DF-9977-B7ADE72F78A4}">
      <dgm:prSet/>
      <dgm:spPr/>
      <dgm:t>
        <a:bodyPr/>
        <a:lstStyle/>
        <a:p>
          <a:endParaRPr lang="en-US"/>
        </a:p>
      </dgm:t>
    </dgm:pt>
    <dgm:pt modelId="{BB5D5B49-8A3C-409C-AD1A-11A01905050A}" type="sibTrans" cxnId="{DB4642B4-58B8-42DF-9977-B7ADE72F78A4}">
      <dgm:prSet/>
      <dgm:spPr/>
      <dgm:t>
        <a:bodyPr/>
        <a:lstStyle/>
        <a:p>
          <a:endParaRPr lang="en-US"/>
        </a:p>
      </dgm:t>
    </dgm:pt>
    <dgm:pt modelId="{3148D2EB-5093-49F5-AA23-081559A55CF9}" type="pres">
      <dgm:prSet presAssocID="{77DD7D8D-CAEF-4EFD-8358-4E9CE434F1C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ACBE6E-0BBB-4F81-810C-90678D5064F1}" type="pres">
      <dgm:prSet presAssocID="{AA0C738B-A68E-4CB8-9703-AB1DEF017E06}" presName="root1" presStyleCnt="0"/>
      <dgm:spPr/>
      <dgm:t>
        <a:bodyPr/>
        <a:lstStyle/>
        <a:p>
          <a:endParaRPr lang="en-US"/>
        </a:p>
      </dgm:t>
    </dgm:pt>
    <dgm:pt modelId="{EFA90004-F88C-4DA8-92E2-FE9331355378}" type="pres">
      <dgm:prSet presAssocID="{AA0C738B-A68E-4CB8-9703-AB1DEF017E0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D5788D-9E28-430D-8255-61CB45B07AEA}" type="pres">
      <dgm:prSet presAssocID="{AA0C738B-A68E-4CB8-9703-AB1DEF017E06}" presName="level2hierChild" presStyleCnt="0"/>
      <dgm:spPr/>
      <dgm:t>
        <a:bodyPr/>
        <a:lstStyle/>
        <a:p>
          <a:endParaRPr lang="en-US"/>
        </a:p>
      </dgm:t>
    </dgm:pt>
    <dgm:pt modelId="{AEB89030-63A8-4E6A-810A-AEDCC9767BF1}" type="pres">
      <dgm:prSet presAssocID="{52FFC373-78F7-4619-980B-C8C4484D427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FA1C880-5EB6-4D22-8F2D-2490B24E38A9}" type="pres">
      <dgm:prSet presAssocID="{52FFC373-78F7-4619-980B-C8C4484D427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F78F5256-AEB1-4C48-9874-76998E9AE5A7}" type="pres">
      <dgm:prSet presAssocID="{DE642F19-D49C-49A3-8C71-96365C796F8B}" presName="root2" presStyleCnt="0"/>
      <dgm:spPr/>
      <dgm:t>
        <a:bodyPr/>
        <a:lstStyle/>
        <a:p>
          <a:endParaRPr lang="en-US"/>
        </a:p>
      </dgm:t>
    </dgm:pt>
    <dgm:pt modelId="{7BA52151-843E-4CBC-9679-C5A1A5CD4745}" type="pres">
      <dgm:prSet presAssocID="{DE642F19-D49C-49A3-8C71-96365C796F8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E0A6DA-033E-4706-9A95-89DA09CC134A}" type="pres">
      <dgm:prSet presAssocID="{DE642F19-D49C-49A3-8C71-96365C796F8B}" presName="level3hierChild" presStyleCnt="0"/>
      <dgm:spPr/>
      <dgm:t>
        <a:bodyPr/>
        <a:lstStyle/>
        <a:p>
          <a:endParaRPr lang="en-US"/>
        </a:p>
      </dgm:t>
    </dgm:pt>
    <dgm:pt modelId="{26B36898-A185-458A-8599-45DB7D05A742}" type="pres">
      <dgm:prSet presAssocID="{70BB30BD-71BE-40D7-AE5C-FA7582982131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C96246BF-5992-4BE5-98F0-7ECB07BAD7C8}" type="pres">
      <dgm:prSet presAssocID="{70BB30BD-71BE-40D7-AE5C-FA7582982131}" presName="connTx" presStyleLbl="parChTrans1D3" presStyleIdx="0" presStyleCnt="2"/>
      <dgm:spPr/>
      <dgm:t>
        <a:bodyPr/>
        <a:lstStyle/>
        <a:p>
          <a:endParaRPr lang="en-US"/>
        </a:p>
      </dgm:t>
    </dgm:pt>
    <dgm:pt modelId="{8116E8A0-D2EA-4894-8121-B68745955370}" type="pres">
      <dgm:prSet presAssocID="{2DCC8DF9-CD7C-427B-B3BF-1B65EE6725D3}" presName="root2" presStyleCnt="0"/>
      <dgm:spPr/>
      <dgm:t>
        <a:bodyPr/>
        <a:lstStyle/>
        <a:p>
          <a:endParaRPr lang="en-US"/>
        </a:p>
      </dgm:t>
    </dgm:pt>
    <dgm:pt modelId="{DF4E9271-E78E-4E4F-A29D-F56D4A541F71}" type="pres">
      <dgm:prSet presAssocID="{2DCC8DF9-CD7C-427B-B3BF-1B65EE6725D3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61D12A-F438-41E3-9358-AF3DC64E8665}" type="pres">
      <dgm:prSet presAssocID="{2DCC8DF9-CD7C-427B-B3BF-1B65EE6725D3}" presName="level3hierChild" presStyleCnt="0"/>
      <dgm:spPr/>
      <dgm:t>
        <a:bodyPr/>
        <a:lstStyle/>
        <a:p>
          <a:endParaRPr lang="en-US"/>
        </a:p>
      </dgm:t>
    </dgm:pt>
    <dgm:pt modelId="{7D967157-B724-430C-A179-2931CEDFCEFD}" type="pres">
      <dgm:prSet presAssocID="{2F8619CF-6528-4B0F-8559-0D2F412E85D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490A7522-C51A-4626-8DA7-FD700EEE7354}" type="pres">
      <dgm:prSet presAssocID="{2F8619CF-6528-4B0F-8559-0D2F412E85D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36154CD9-1C6F-4208-A527-BD8A6C2A4ACD}" type="pres">
      <dgm:prSet presAssocID="{8C4A5D86-C57E-4C6D-BC5D-373C40530096}" presName="root2" presStyleCnt="0"/>
      <dgm:spPr/>
      <dgm:t>
        <a:bodyPr/>
        <a:lstStyle/>
        <a:p>
          <a:endParaRPr lang="en-US"/>
        </a:p>
      </dgm:t>
    </dgm:pt>
    <dgm:pt modelId="{40868E43-7312-4F30-8415-0645885F3CDD}" type="pres">
      <dgm:prSet presAssocID="{8C4A5D86-C57E-4C6D-BC5D-373C40530096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6EA86C-E97D-429E-8B63-7BD8C0330B7F}" type="pres">
      <dgm:prSet presAssocID="{8C4A5D86-C57E-4C6D-BC5D-373C40530096}" presName="level3hierChild" presStyleCnt="0"/>
      <dgm:spPr/>
      <dgm:t>
        <a:bodyPr/>
        <a:lstStyle/>
        <a:p>
          <a:endParaRPr lang="en-US"/>
        </a:p>
      </dgm:t>
    </dgm:pt>
    <dgm:pt modelId="{1793C879-AB07-4054-8BE8-018B35FC6F2E}" type="pres">
      <dgm:prSet presAssocID="{A6A16A74-8BF6-464C-B3D4-FCFAF14531E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5B7D2805-1F70-41CA-854A-3194CA13276B}" type="pres">
      <dgm:prSet presAssocID="{A6A16A74-8BF6-464C-B3D4-FCFAF14531E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DE0F0975-DBA6-4F01-903D-A1693258E9C3}" type="pres">
      <dgm:prSet presAssocID="{B270499F-7B9B-4F1E-AD9E-5AC0D63511C6}" presName="root2" presStyleCnt="0"/>
      <dgm:spPr/>
      <dgm:t>
        <a:bodyPr/>
        <a:lstStyle/>
        <a:p>
          <a:endParaRPr lang="en-US"/>
        </a:p>
      </dgm:t>
    </dgm:pt>
    <dgm:pt modelId="{01796DAB-49E0-4D3B-8E19-43F98E6058A9}" type="pres">
      <dgm:prSet presAssocID="{B270499F-7B9B-4F1E-AD9E-5AC0D63511C6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50BF5B-08F1-415D-9C4F-457F09D66850}" type="pres">
      <dgm:prSet presAssocID="{B270499F-7B9B-4F1E-AD9E-5AC0D63511C6}" presName="level3hierChild" presStyleCnt="0"/>
      <dgm:spPr/>
      <dgm:t>
        <a:bodyPr/>
        <a:lstStyle/>
        <a:p>
          <a:endParaRPr lang="en-US"/>
        </a:p>
      </dgm:t>
    </dgm:pt>
    <dgm:pt modelId="{B0285374-77A8-42C1-9F56-9B1DF41D8DC7}" type="pres">
      <dgm:prSet presAssocID="{0EED5CC4-C1D0-491E-98A4-395191A8E7EE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E650FD39-8904-451B-B3E7-B23143FC111E}" type="pres">
      <dgm:prSet presAssocID="{0EED5CC4-C1D0-491E-98A4-395191A8E7EE}" presName="connTx" presStyleLbl="parChTrans1D2" presStyleIdx="2" presStyleCnt="3"/>
      <dgm:spPr/>
      <dgm:t>
        <a:bodyPr/>
        <a:lstStyle/>
        <a:p>
          <a:endParaRPr lang="en-US"/>
        </a:p>
      </dgm:t>
    </dgm:pt>
    <dgm:pt modelId="{C198A130-C690-42D0-AA5E-D6D04F3EB700}" type="pres">
      <dgm:prSet presAssocID="{3EB3A36B-D7F4-4873-8CAF-EB46686AA15E}" presName="root2" presStyleCnt="0"/>
      <dgm:spPr/>
      <dgm:t>
        <a:bodyPr/>
        <a:lstStyle/>
        <a:p>
          <a:endParaRPr lang="en-US"/>
        </a:p>
      </dgm:t>
    </dgm:pt>
    <dgm:pt modelId="{76BCB1E6-7A3C-47ED-B7FB-905395BE42E9}" type="pres">
      <dgm:prSet presAssocID="{3EB3A36B-D7F4-4873-8CAF-EB46686AA15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6409FB-19C6-409C-8495-4A680684DC9E}" type="pres">
      <dgm:prSet presAssocID="{3EB3A36B-D7F4-4873-8CAF-EB46686AA15E}" presName="level3hierChild" presStyleCnt="0"/>
      <dgm:spPr/>
      <dgm:t>
        <a:bodyPr/>
        <a:lstStyle/>
        <a:p>
          <a:endParaRPr lang="en-US"/>
        </a:p>
      </dgm:t>
    </dgm:pt>
  </dgm:ptLst>
  <dgm:cxnLst>
    <dgm:cxn modelId="{79C9B525-7C15-4B1E-8638-E409E33C5080}" type="presOf" srcId="{0EED5CC4-C1D0-491E-98A4-395191A8E7EE}" destId="{E650FD39-8904-451B-B3E7-B23143FC111E}" srcOrd="1" destOrd="0" presId="urn:microsoft.com/office/officeart/2005/8/layout/hierarchy2"/>
    <dgm:cxn modelId="{10EE95C5-27C4-4BA0-AFD6-307B10B64FBD}" type="presOf" srcId="{2F8619CF-6528-4B0F-8559-0D2F412E85D2}" destId="{490A7522-C51A-4626-8DA7-FD700EEE7354}" srcOrd="1" destOrd="0" presId="urn:microsoft.com/office/officeart/2005/8/layout/hierarchy2"/>
    <dgm:cxn modelId="{F8728D0E-5666-4056-BB23-DF7DBCF803C6}" type="presOf" srcId="{B270499F-7B9B-4F1E-AD9E-5AC0D63511C6}" destId="{01796DAB-49E0-4D3B-8E19-43F98E6058A9}" srcOrd="0" destOrd="0" presId="urn:microsoft.com/office/officeart/2005/8/layout/hierarchy2"/>
    <dgm:cxn modelId="{78BE7A3F-E270-44C9-A04F-72D2CFBB6E3A}" type="presOf" srcId="{70BB30BD-71BE-40D7-AE5C-FA7582982131}" destId="{C96246BF-5992-4BE5-98F0-7ECB07BAD7C8}" srcOrd="1" destOrd="0" presId="urn:microsoft.com/office/officeart/2005/8/layout/hierarchy2"/>
    <dgm:cxn modelId="{507732C4-C82B-47EC-AA09-79C04C0E0C74}" srcId="{8C4A5D86-C57E-4C6D-BC5D-373C40530096}" destId="{B270499F-7B9B-4F1E-AD9E-5AC0D63511C6}" srcOrd="0" destOrd="0" parTransId="{A6A16A74-8BF6-464C-B3D4-FCFAF14531E7}" sibTransId="{5F25C858-E3F6-4C34-A87E-A3D9884113E2}"/>
    <dgm:cxn modelId="{79B86488-209F-43AD-BBB8-AF8C52284262}" type="presOf" srcId="{2F8619CF-6528-4B0F-8559-0D2F412E85D2}" destId="{7D967157-B724-430C-A179-2931CEDFCEFD}" srcOrd="0" destOrd="0" presId="urn:microsoft.com/office/officeart/2005/8/layout/hierarchy2"/>
    <dgm:cxn modelId="{C6711FC2-C931-46A0-B416-B3803A15DC6E}" srcId="{DE642F19-D49C-49A3-8C71-96365C796F8B}" destId="{2DCC8DF9-CD7C-427B-B3BF-1B65EE6725D3}" srcOrd="0" destOrd="0" parTransId="{70BB30BD-71BE-40D7-AE5C-FA7582982131}" sibTransId="{8277A72C-704A-42F3-A197-AC61A5B363E5}"/>
    <dgm:cxn modelId="{DB4642B4-58B8-42DF-9977-B7ADE72F78A4}" srcId="{AA0C738B-A68E-4CB8-9703-AB1DEF017E06}" destId="{3EB3A36B-D7F4-4873-8CAF-EB46686AA15E}" srcOrd="2" destOrd="0" parTransId="{0EED5CC4-C1D0-491E-98A4-395191A8E7EE}" sibTransId="{BB5D5B49-8A3C-409C-AD1A-11A01905050A}"/>
    <dgm:cxn modelId="{5EB35752-0698-4BAD-A851-73C5218BA9B4}" srcId="{AA0C738B-A68E-4CB8-9703-AB1DEF017E06}" destId="{DE642F19-D49C-49A3-8C71-96365C796F8B}" srcOrd="0" destOrd="0" parTransId="{52FFC373-78F7-4619-980B-C8C4484D4278}" sibTransId="{C90B6BC8-3E7C-40CE-B449-77E7F4806362}"/>
    <dgm:cxn modelId="{E4B937F4-1C16-4911-B449-6B1EAE96BF10}" srcId="{AA0C738B-A68E-4CB8-9703-AB1DEF017E06}" destId="{8C4A5D86-C57E-4C6D-BC5D-373C40530096}" srcOrd="1" destOrd="0" parTransId="{2F8619CF-6528-4B0F-8559-0D2F412E85D2}" sibTransId="{0D909C45-09A9-4EDF-BD13-D63442CAD4CE}"/>
    <dgm:cxn modelId="{239C3AE6-501E-4E18-B3BA-94A9762D0855}" type="presOf" srcId="{3EB3A36B-D7F4-4873-8CAF-EB46686AA15E}" destId="{76BCB1E6-7A3C-47ED-B7FB-905395BE42E9}" srcOrd="0" destOrd="0" presId="urn:microsoft.com/office/officeart/2005/8/layout/hierarchy2"/>
    <dgm:cxn modelId="{61664A91-5673-4AC9-8B25-CE8CB8F30330}" srcId="{77DD7D8D-CAEF-4EFD-8358-4E9CE434F1C3}" destId="{AA0C738B-A68E-4CB8-9703-AB1DEF017E06}" srcOrd="0" destOrd="0" parTransId="{334EA660-16B8-4F13-892B-7ABC07199CF8}" sibTransId="{ECC740D2-B045-46D8-97B3-5E30761BEE18}"/>
    <dgm:cxn modelId="{AE684ABF-6EAB-4578-BA78-3BE08D3F2DA9}" type="presOf" srcId="{2DCC8DF9-CD7C-427B-B3BF-1B65EE6725D3}" destId="{DF4E9271-E78E-4E4F-A29D-F56D4A541F71}" srcOrd="0" destOrd="0" presId="urn:microsoft.com/office/officeart/2005/8/layout/hierarchy2"/>
    <dgm:cxn modelId="{844799E0-40A3-48C4-9DBD-A495D7D027C6}" type="presOf" srcId="{77DD7D8D-CAEF-4EFD-8358-4E9CE434F1C3}" destId="{3148D2EB-5093-49F5-AA23-081559A55CF9}" srcOrd="0" destOrd="0" presId="urn:microsoft.com/office/officeart/2005/8/layout/hierarchy2"/>
    <dgm:cxn modelId="{466FAB8B-C4A9-4388-A269-1A7060FE12AF}" type="presOf" srcId="{DE642F19-D49C-49A3-8C71-96365C796F8B}" destId="{7BA52151-843E-4CBC-9679-C5A1A5CD4745}" srcOrd="0" destOrd="0" presId="urn:microsoft.com/office/officeart/2005/8/layout/hierarchy2"/>
    <dgm:cxn modelId="{255729E2-4CD4-426D-8367-C06FCA4A38A0}" type="presOf" srcId="{70BB30BD-71BE-40D7-AE5C-FA7582982131}" destId="{26B36898-A185-458A-8599-45DB7D05A742}" srcOrd="0" destOrd="0" presId="urn:microsoft.com/office/officeart/2005/8/layout/hierarchy2"/>
    <dgm:cxn modelId="{DE00B4E3-0F0D-439E-AF82-B4A9FBDDA27A}" type="presOf" srcId="{A6A16A74-8BF6-464C-B3D4-FCFAF14531E7}" destId="{1793C879-AB07-4054-8BE8-018B35FC6F2E}" srcOrd="0" destOrd="0" presId="urn:microsoft.com/office/officeart/2005/8/layout/hierarchy2"/>
    <dgm:cxn modelId="{79E09319-3497-4FFB-AE21-BD47CF3119F5}" type="presOf" srcId="{8C4A5D86-C57E-4C6D-BC5D-373C40530096}" destId="{40868E43-7312-4F30-8415-0645885F3CDD}" srcOrd="0" destOrd="0" presId="urn:microsoft.com/office/officeart/2005/8/layout/hierarchy2"/>
    <dgm:cxn modelId="{6F569095-138F-4A29-8D54-59E1FB4E0DFF}" type="presOf" srcId="{52FFC373-78F7-4619-980B-C8C4484D4278}" destId="{AEB89030-63A8-4E6A-810A-AEDCC9767BF1}" srcOrd="0" destOrd="0" presId="urn:microsoft.com/office/officeart/2005/8/layout/hierarchy2"/>
    <dgm:cxn modelId="{263EDFD1-F1EE-4535-BDED-7DD94DF8D464}" type="presOf" srcId="{0EED5CC4-C1D0-491E-98A4-395191A8E7EE}" destId="{B0285374-77A8-42C1-9F56-9B1DF41D8DC7}" srcOrd="0" destOrd="0" presId="urn:microsoft.com/office/officeart/2005/8/layout/hierarchy2"/>
    <dgm:cxn modelId="{4D1671DF-77D7-458C-9090-6F4B8077FD20}" type="presOf" srcId="{AA0C738B-A68E-4CB8-9703-AB1DEF017E06}" destId="{EFA90004-F88C-4DA8-92E2-FE9331355378}" srcOrd="0" destOrd="0" presId="urn:microsoft.com/office/officeart/2005/8/layout/hierarchy2"/>
    <dgm:cxn modelId="{8CB80047-5A91-4584-AB80-A0B8B4C7E657}" type="presOf" srcId="{A6A16A74-8BF6-464C-B3D4-FCFAF14531E7}" destId="{5B7D2805-1F70-41CA-854A-3194CA13276B}" srcOrd="1" destOrd="0" presId="urn:microsoft.com/office/officeart/2005/8/layout/hierarchy2"/>
    <dgm:cxn modelId="{A989D042-05E4-4C99-91DB-3DE42884F73D}" type="presOf" srcId="{52FFC373-78F7-4619-980B-C8C4484D4278}" destId="{5FA1C880-5EB6-4D22-8F2D-2490B24E38A9}" srcOrd="1" destOrd="0" presId="urn:microsoft.com/office/officeart/2005/8/layout/hierarchy2"/>
    <dgm:cxn modelId="{DE031D6D-E005-4870-A83A-ABDC612BC026}" type="presParOf" srcId="{3148D2EB-5093-49F5-AA23-081559A55CF9}" destId="{EDACBE6E-0BBB-4F81-810C-90678D5064F1}" srcOrd="0" destOrd="0" presId="urn:microsoft.com/office/officeart/2005/8/layout/hierarchy2"/>
    <dgm:cxn modelId="{E9B4403F-57FB-4316-B0C8-B7558991322D}" type="presParOf" srcId="{EDACBE6E-0BBB-4F81-810C-90678D5064F1}" destId="{EFA90004-F88C-4DA8-92E2-FE9331355378}" srcOrd="0" destOrd="0" presId="urn:microsoft.com/office/officeart/2005/8/layout/hierarchy2"/>
    <dgm:cxn modelId="{A7D21D7E-1AF4-45E9-AC34-0B36E5D7323D}" type="presParOf" srcId="{EDACBE6E-0BBB-4F81-810C-90678D5064F1}" destId="{FCD5788D-9E28-430D-8255-61CB45B07AEA}" srcOrd="1" destOrd="0" presId="urn:microsoft.com/office/officeart/2005/8/layout/hierarchy2"/>
    <dgm:cxn modelId="{B26928FC-FBA8-49E6-A074-61433A2BB780}" type="presParOf" srcId="{FCD5788D-9E28-430D-8255-61CB45B07AEA}" destId="{AEB89030-63A8-4E6A-810A-AEDCC9767BF1}" srcOrd="0" destOrd="0" presId="urn:microsoft.com/office/officeart/2005/8/layout/hierarchy2"/>
    <dgm:cxn modelId="{4CDA993F-A824-402B-8BBF-1BC94A1ACFEC}" type="presParOf" srcId="{AEB89030-63A8-4E6A-810A-AEDCC9767BF1}" destId="{5FA1C880-5EB6-4D22-8F2D-2490B24E38A9}" srcOrd="0" destOrd="0" presId="urn:microsoft.com/office/officeart/2005/8/layout/hierarchy2"/>
    <dgm:cxn modelId="{38FE0F3B-28D7-42AF-80EA-8D9A57B12ECB}" type="presParOf" srcId="{FCD5788D-9E28-430D-8255-61CB45B07AEA}" destId="{F78F5256-AEB1-4C48-9874-76998E9AE5A7}" srcOrd="1" destOrd="0" presId="urn:microsoft.com/office/officeart/2005/8/layout/hierarchy2"/>
    <dgm:cxn modelId="{A27AF8CF-2BEC-4AD4-97B1-5FE9A65610BD}" type="presParOf" srcId="{F78F5256-AEB1-4C48-9874-76998E9AE5A7}" destId="{7BA52151-843E-4CBC-9679-C5A1A5CD4745}" srcOrd="0" destOrd="0" presId="urn:microsoft.com/office/officeart/2005/8/layout/hierarchy2"/>
    <dgm:cxn modelId="{3A30324E-F863-4EE3-A42B-DD2A094F7BF9}" type="presParOf" srcId="{F78F5256-AEB1-4C48-9874-76998E9AE5A7}" destId="{65E0A6DA-033E-4706-9A95-89DA09CC134A}" srcOrd="1" destOrd="0" presId="urn:microsoft.com/office/officeart/2005/8/layout/hierarchy2"/>
    <dgm:cxn modelId="{560E835A-D847-4378-B7C9-1F94E413B675}" type="presParOf" srcId="{65E0A6DA-033E-4706-9A95-89DA09CC134A}" destId="{26B36898-A185-458A-8599-45DB7D05A742}" srcOrd="0" destOrd="0" presId="urn:microsoft.com/office/officeart/2005/8/layout/hierarchy2"/>
    <dgm:cxn modelId="{118E5221-5E5C-4F61-B10C-CF4871FFF576}" type="presParOf" srcId="{26B36898-A185-458A-8599-45DB7D05A742}" destId="{C96246BF-5992-4BE5-98F0-7ECB07BAD7C8}" srcOrd="0" destOrd="0" presId="urn:microsoft.com/office/officeart/2005/8/layout/hierarchy2"/>
    <dgm:cxn modelId="{F65EA32C-FC9F-44A9-9341-157DA7263FC0}" type="presParOf" srcId="{65E0A6DA-033E-4706-9A95-89DA09CC134A}" destId="{8116E8A0-D2EA-4894-8121-B68745955370}" srcOrd="1" destOrd="0" presId="urn:microsoft.com/office/officeart/2005/8/layout/hierarchy2"/>
    <dgm:cxn modelId="{0076515D-65C0-4020-A921-1C49A0493BCA}" type="presParOf" srcId="{8116E8A0-D2EA-4894-8121-B68745955370}" destId="{DF4E9271-E78E-4E4F-A29D-F56D4A541F71}" srcOrd="0" destOrd="0" presId="urn:microsoft.com/office/officeart/2005/8/layout/hierarchy2"/>
    <dgm:cxn modelId="{985D7D32-88B5-47C2-8040-91D6B9E52DA1}" type="presParOf" srcId="{8116E8A0-D2EA-4894-8121-B68745955370}" destId="{1061D12A-F438-41E3-9358-AF3DC64E8665}" srcOrd="1" destOrd="0" presId="urn:microsoft.com/office/officeart/2005/8/layout/hierarchy2"/>
    <dgm:cxn modelId="{B6F08558-CB04-4802-B148-C94069B7773C}" type="presParOf" srcId="{FCD5788D-9E28-430D-8255-61CB45B07AEA}" destId="{7D967157-B724-430C-A179-2931CEDFCEFD}" srcOrd="2" destOrd="0" presId="urn:microsoft.com/office/officeart/2005/8/layout/hierarchy2"/>
    <dgm:cxn modelId="{023AB0C8-91DB-4820-96F7-A9C463C53C1B}" type="presParOf" srcId="{7D967157-B724-430C-A179-2931CEDFCEFD}" destId="{490A7522-C51A-4626-8DA7-FD700EEE7354}" srcOrd="0" destOrd="0" presId="urn:microsoft.com/office/officeart/2005/8/layout/hierarchy2"/>
    <dgm:cxn modelId="{3BBBE453-C394-4399-98A5-FE5064F011F6}" type="presParOf" srcId="{FCD5788D-9E28-430D-8255-61CB45B07AEA}" destId="{36154CD9-1C6F-4208-A527-BD8A6C2A4ACD}" srcOrd="3" destOrd="0" presId="urn:microsoft.com/office/officeart/2005/8/layout/hierarchy2"/>
    <dgm:cxn modelId="{A1BD4293-35DA-4BD1-9203-785BC8E0BD82}" type="presParOf" srcId="{36154CD9-1C6F-4208-A527-BD8A6C2A4ACD}" destId="{40868E43-7312-4F30-8415-0645885F3CDD}" srcOrd="0" destOrd="0" presId="urn:microsoft.com/office/officeart/2005/8/layout/hierarchy2"/>
    <dgm:cxn modelId="{0F75FC1E-86FB-4147-9A8A-9747A84F23C3}" type="presParOf" srcId="{36154CD9-1C6F-4208-A527-BD8A6C2A4ACD}" destId="{EA6EA86C-E97D-429E-8B63-7BD8C0330B7F}" srcOrd="1" destOrd="0" presId="urn:microsoft.com/office/officeart/2005/8/layout/hierarchy2"/>
    <dgm:cxn modelId="{4D19E6E3-F2DE-4A2D-8826-776263FE43C1}" type="presParOf" srcId="{EA6EA86C-E97D-429E-8B63-7BD8C0330B7F}" destId="{1793C879-AB07-4054-8BE8-018B35FC6F2E}" srcOrd="0" destOrd="0" presId="urn:microsoft.com/office/officeart/2005/8/layout/hierarchy2"/>
    <dgm:cxn modelId="{0506CF67-9C58-47D0-94B8-3088E855EB33}" type="presParOf" srcId="{1793C879-AB07-4054-8BE8-018B35FC6F2E}" destId="{5B7D2805-1F70-41CA-854A-3194CA13276B}" srcOrd="0" destOrd="0" presId="urn:microsoft.com/office/officeart/2005/8/layout/hierarchy2"/>
    <dgm:cxn modelId="{B8FD4DBC-D413-4CE1-AD65-04B1B440A89A}" type="presParOf" srcId="{EA6EA86C-E97D-429E-8B63-7BD8C0330B7F}" destId="{DE0F0975-DBA6-4F01-903D-A1693258E9C3}" srcOrd="1" destOrd="0" presId="urn:microsoft.com/office/officeart/2005/8/layout/hierarchy2"/>
    <dgm:cxn modelId="{2DFEDB51-FA0A-4123-A638-3B52B38B8EC2}" type="presParOf" srcId="{DE0F0975-DBA6-4F01-903D-A1693258E9C3}" destId="{01796DAB-49E0-4D3B-8E19-43F98E6058A9}" srcOrd="0" destOrd="0" presId="urn:microsoft.com/office/officeart/2005/8/layout/hierarchy2"/>
    <dgm:cxn modelId="{519F11A8-86D1-4DE9-A0A9-045A7C1F3126}" type="presParOf" srcId="{DE0F0975-DBA6-4F01-903D-A1693258E9C3}" destId="{BB50BF5B-08F1-415D-9C4F-457F09D66850}" srcOrd="1" destOrd="0" presId="urn:microsoft.com/office/officeart/2005/8/layout/hierarchy2"/>
    <dgm:cxn modelId="{63912C2B-41E9-42CF-A2D8-D963FEE8170F}" type="presParOf" srcId="{FCD5788D-9E28-430D-8255-61CB45B07AEA}" destId="{B0285374-77A8-42C1-9F56-9B1DF41D8DC7}" srcOrd="4" destOrd="0" presId="urn:microsoft.com/office/officeart/2005/8/layout/hierarchy2"/>
    <dgm:cxn modelId="{249AFE93-797F-4338-94DF-45864A7597E1}" type="presParOf" srcId="{B0285374-77A8-42C1-9F56-9B1DF41D8DC7}" destId="{E650FD39-8904-451B-B3E7-B23143FC111E}" srcOrd="0" destOrd="0" presId="urn:microsoft.com/office/officeart/2005/8/layout/hierarchy2"/>
    <dgm:cxn modelId="{87BCE254-69B1-494A-A45D-8D3C10D33A38}" type="presParOf" srcId="{FCD5788D-9E28-430D-8255-61CB45B07AEA}" destId="{C198A130-C690-42D0-AA5E-D6D04F3EB700}" srcOrd="5" destOrd="0" presId="urn:microsoft.com/office/officeart/2005/8/layout/hierarchy2"/>
    <dgm:cxn modelId="{4AB16B71-C868-49CC-997C-9BE182ADDBC1}" type="presParOf" srcId="{C198A130-C690-42D0-AA5E-D6D04F3EB700}" destId="{76BCB1E6-7A3C-47ED-B7FB-905395BE42E9}" srcOrd="0" destOrd="0" presId="urn:microsoft.com/office/officeart/2005/8/layout/hierarchy2"/>
    <dgm:cxn modelId="{B55512DC-4C6A-4591-847D-AC25175B5F29}" type="presParOf" srcId="{C198A130-C690-42D0-AA5E-D6D04F3EB700}" destId="{516409FB-19C6-409C-8495-4A680684DC9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492FE8-3250-4CDB-B7B9-B0633A8C61AE}" type="doc">
      <dgm:prSet loTypeId="urn:microsoft.com/office/officeart/2005/8/layout/cycle7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9B9FC5-C73C-48C1-BD19-F568DA8F7793}">
      <dgm:prSet phldrT="[Text]" custT="1"/>
      <dgm:spPr/>
      <dgm:t>
        <a:bodyPr/>
        <a:lstStyle/>
        <a:p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ALLAH SWT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34F746B6-7D9E-4A60-A2F2-49288934CFAD}" type="parTrans" cxnId="{FCED6697-0512-401A-BE45-CA217E74D74C}">
      <dgm:prSet/>
      <dgm:spPr/>
      <dgm:t>
        <a:bodyPr/>
        <a:lstStyle/>
        <a:p>
          <a:endParaRPr lang="en-US"/>
        </a:p>
      </dgm:t>
    </dgm:pt>
    <dgm:pt modelId="{CDFE9109-F9C1-4635-8F8A-DAE5F02B0FFA}" type="sibTrans" cxnId="{FCED6697-0512-401A-BE45-CA217E74D74C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2F58C1B7-5028-4760-82F6-5F1166E4E163}">
      <dgm:prSet phldrT="[Text]" custT="1"/>
      <dgm:spPr/>
      <dgm:t>
        <a:bodyPr/>
        <a:lstStyle/>
        <a:p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sesama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4A9C0150-A7E3-4C14-8DBE-6C9CA96351C3}" type="parTrans" cxnId="{40E14EE7-DD1C-4972-83F3-85C5FE271CEB}">
      <dgm:prSet/>
      <dgm:spPr/>
      <dgm:t>
        <a:bodyPr/>
        <a:lstStyle/>
        <a:p>
          <a:endParaRPr lang="en-US"/>
        </a:p>
      </dgm:t>
    </dgm:pt>
    <dgm:pt modelId="{92270604-C382-4F90-BC56-83BEF17E14D6}" type="sibTrans" cxnId="{40E14EE7-DD1C-4972-83F3-85C5FE271CEB}">
      <dgm:prSet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B987BE6F-5A2E-4218-B72B-B20F7AEA80CF}">
      <dgm:prSet custT="1"/>
      <dgm:spPr/>
      <dgm:t>
        <a:bodyPr/>
        <a:lstStyle/>
        <a:p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hati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nurani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dirinya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sendiri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FF200519-21A9-4084-BD06-2BAB4BEA8578}" type="parTrans" cxnId="{5FAA61D2-60AD-4389-8CDE-A409518EA42B}">
      <dgm:prSet/>
      <dgm:spPr/>
      <dgm:t>
        <a:bodyPr/>
        <a:lstStyle/>
        <a:p>
          <a:endParaRPr lang="en-US"/>
        </a:p>
      </dgm:t>
    </dgm:pt>
    <dgm:pt modelId="{F66BD521-1673-455E-B5EC-404A6E21708B}" type="sibTrans" cxnId="{5FAA61D2-60AD-4389-8CDE-A409518EA42B}">
      <dgm:prSet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EED58BD8-A4E5-4DD4-9473-69F07D6CAACA}">
      <dgm:prSet custT="1"/>
      <dgm:spPr/>
      <dgm:t>
        <a:bodyPr/>
        <a:lstStyle/>
        <a:p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lingkungan</a:t>
          </a:r>
          <a:r>
            <a: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hidup</a:t>
          </a:r>
          <a:endParaRPr lang="en-U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55D319DB-5DF4-495F-A3F2-5F991E158AAA}" type="parTrans" cxnId="{AFBB4E2A-24E0-43A9-BBA2-22F1315B82A0}">
      <dgm:prSet/>
      <dgm:spPr/>
      <dgm:t>
        <a:bodyPr/>
        <a:lstStyle/>
        <a:p>
          <a:endParaRPr lang="en-US"/>
        </a:p>
      </dgm:t>
    </dgm:pt>
    <dgm:pt modelId="{52532377-FDC5-4512-8E38-B778EB3A0F95}" type="sibTrans" cxnId="{AFBB4E2A-24E0-43A9-BBA2-22F1315B82A0}">
      <dgm:prSet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89E8BAFB-F751-4603-9F64-024870003048}" type="pres">
      <dgm:prSet presAssocID="{2F492FE8-3250-4CDB-B7B9-B0633A8C61A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52CB8E-574A-4341-95BB-279782DC232A}" type="pres">
      <dgm:prSet presAssocID="{EA9B9FC5-C73C-48C1-BD19-F568DA8F7793}" presName="node" presStyleLbl="node1" presStyleIdx="0" presStyleCnt="4" custScaleX="1372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D6763-831E-47A3-867E-A788EF90C4DA}" type="pres">
      <dgm:prSet presAssocID="{CDFE9109-F9C1-4635-8F8A-DAE5F02B0FF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FD7BABA-6FFE-49F2-913D-333894482234}" type="pres">
      <dgm:prSet presAssocID="{CDFE9109-F9C1-4635-8F8A-DAE5F02B0FFA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14DFEF08-711A-40D1-BA03-9A3E0FA8EC67}" type="pres">
      <dgm:prSet presAssocID="{B987BE6F-5A2E-4218-B72B-B20F7AEA80CF}" presName="node" presStyleLbl="node1" presStyleIdx="1" presStyleCnt="4" custScaleX="1615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A45C7-C389-46BF-B467-A018E26BDF5C}" type="pres">
      <dgm:prSet presAssocID="{F66BD521-1673-455E-B5EC-404A6E21708B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027E455-352E-4F90-805C-A391DA0F38C9}" type="pres">
      <dgm:prSet presAssocID="{F66BD521-1673-455E-B5EC-404A6E21708B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A48FEF91-C0C5-4F88-A4C0-4173E399F3EA}" type="pres">
      <dgm:prSet presAssocID="{2F58C1B7-5028-4760-82F6-5F1166E4E163}" presName="node" presStyleLbl="node1" presStyleIdx="2" presStyleCnt="4" custScaleX="1655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D36B35-8555-40C7-941F-F55771009A1F}" type="pres">
      <dgm:prSet presAssocID="{92270604-C382-4F90-BC56-83BEF17E14D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E45DE58-8C69-4B8B-8A5C-69A5406544F6}" type="pres">
      <dgm:prSet presAssocID="{92270604-C382-4F90-BC56-83BEF17E14D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5DD92564-4A2B-4133-8248-09D9359F0BA5}" type="pres">
      <dgm:prSet presAssocID="{EED58BD8-A4E5-4DD4-9473-69F07D6CAACA}" presName="node" presStyleLbl="node1" presStyleIdx="3" presStyleCnt="4" custScaleX="138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E13390-5393-4056-8809-294A3067F013}" type="pres">
      <dgm:prSet presAssocID="{52532377-FDC5-4512-8E38-B778EB3A0F95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01144AF-E2C6-4E52-9F23-C23AE2381003}" type="pres">
      <dgm:prSet presAssocID="{52532377-FDC5-4512-8E38-B778EB3A0F95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EE917E82-C9A5-4CEB-B518-BCF5D1AB820D}" type="presOf" srcId="{F66BD521-1673-455E-B5EC-404A6E21708B}" destId="{C64A45C7-C389-46BF-B467-A018E26BDF5C}" srcOrd="0" destOrd="0" presId="urn:microsoft.com/office/officeart/2005/8/layout/cycle7"/>
    <dgm:cxn modelId="{0368863F-127B-4253-B2BD-4821BFF3D84C}" type="presOf" srcId="{EA9B9FC5-C73C-48C1-BD19-F568DA8F7793}" destId="{5752CB8E-574A-4341-95BB-279782DC232A}" srcOrd="0" destOrd="0" presId="urn:microsoft.com/office/officeart/2005/8/layout/cycle7"/>
    <dgm:cxn modelId="{F394F3C2-71B2-4A4F-B41B-0AA35C7070BC}" type="presOf" srcId="{52532377-FDC5-4512-8E38-B778EB3A0F95}" destId="{C8E13390-5393-4056-8809-294A3067F013}" srcOrd="0" destOrd="0" presId="urn:microsoft.com/office/officeart/2005/8/layout/cycle7"/>
    <dgm:cxn modelId="{793BEEC9-0D60-49B5-937D-03E58E78A691}" type="presOf" srcId="{CDFE9109-F9C1-4635-8F8A-DAE5F02B0FFA}" destId="{FFD7BABA-6FFE-49F2-913D-333894482234}" srcOrd="1" destOrd="0" presId="urn:microsoft.com/office/officeart/2005/8/layout/cycle7"/>
    <dgm:cxn modelId="{AFBB4E2A-24E0-43A9-BBA2-22F1315B82A0}" srcId="{2F492FE8-3250-4CDB-B7B9-B0633A8C61AE}" destId="{EED58BD8-A4E5-4DD4-9473-69F07D6CAACA}" srcOrd="3" destOrd="0" parTransId="{55D319DB-5DF4-495F-A3F2-5F991E158AAA}" sibTransId="{52532377-FDC5-4512-8E38-B778EB3A0F95}"/>
    <dgm:cxn modelId="{6ECA2E83-73FB-4F6F-9B87-58D24938B041}" type="presOf" srcId="{2F58C1B7-5028-4760-82F6-5F1166E4E163}" destId="{A48FEF91-C0C5-4F88-A4C0-4173E399F3EA}" srcOrd="0" destOrd="0" presId="urn:microsoft.com/office/officeart/2005/8/layout/cycle7"/>
    <dgm:cxn modelId="{9D341ACF-6FC1-4262-BE87-1FF38ED3A4CF}" type="presOf" srcId="{B987BE6F-5A2E-4218-B72B-B20F7AEA80CF}" destId="{14DFEF08-711A-40D1-BA03-9A3E0FA8EC67}" srcOrd="0" destOrd="0" presId="urn:microsoft.com/office/officeart/2005/8/layout/cycle7"/>
    <dgm:cxn modelId="{4CF6DDEB-715A-4180-881B-04F285BE840D}" type="presOf" srcId="{52532377-FDC5-4512-8E38-B778EB3A0F95}" destId="{901144AF-E2C6-4E52-9F23-C23AE2381003}" srcOrd="1" destOrd="0" presId="urn:microsoft.com/office/officeart/2005/8/layout/cycle7"/>
    <dgm:cxn modelId="{8886916A-C310-453C-9EAA-8D9BFEC1FE35}" type="presOf" srcId="{92270604-C382-4F90-BC56-83BEF17E14D6}" destId="{0E45DE58-8C69-4B8B-8A5C-69A5406544F6}" srcOrd="1" destOrd="0" presId="urn:microsoft.com/office/officeart/2005/8/layout/cycle7"/>
    <dgm:cxn modelId="{FCED6697-0512-401A-BE45-CA217E74D74C}" srcId="{2F492FE8-3250-4CDB-B7B9-B0633A8C61AE}" destId="{EA9B9FC5-C73C-48C1-BD19-F568DA8F7793}" srcOrd="0" destOrd="0" parTransId="{34F746B6-7D9E-4A60-A2F2-49288934CFAD}" sibTransId="{CDFE9109-F9C1-4635-8F8A-DAE5F02B0FFA}"/>
    <dgm:cxn modelId="{5FAA61D2-60AD-4389-8CDE-A409518EA42B}" srcId="{2F492FE8-3250-4CDB-B7B9-B0633A8C61AE}" destId="{B987BE6F-5A2E-4218-B72B-B20F7AEA80CF}" srcOrd="1" destOrd="0" parTransId="{FF200519-21A9-4084-BD06-2BAB4BEA8578}" sibTransId="{F66BD521-1673-455E-B5EC-404A6E21708B}"/>
    <dgm:cxn modelId="{40E14EE7-DD1C-4972-83F3-85C5FE271CEB}" srcId="{2F492FE8-3250-4CDB-B7B9-B0633A8C61AE}" destId="{2F58C1B7-5028-4760-82F6-5F1166E4E163}" srcOrd="2" destOrd="0" parTransId="{4A9C0150-A7E3-4C14-8DBE-6C9CA96351C3}" sibTransId="{92270604-C382-4F90-BC56-83BEF17E14D6}"/>
    <dgm:cxn modelId="{5DD2713D-374D-4E87-8B31-493A143F6173}" type="presOf" srcId="{F66BD521-1673-455E-B5EC-404A6E21708B}" destId="{5027E455-352E-4F90-805C-A391DA0F38C9}" srcOrd="1" destOrd="0" presId="urn:microsoft.com/office/officeart/2005/8/layout/cycle7"/>
    <dgm:cxn modelId="{CEA7F79D-312E-4309-8C91-E3BFABC2BAB6}" type="presOf" srcId="{2F492FE8-3250-4CDB-B7B9-B0633A8C61AE}" destId="{89E8BAFB-F751-4603-9F64-024870003048}" srcOrd="0" destOrd="0" presId="urn:microsoft.com/office/officeart/2005/8/layout/cycle7"/>
    <dgm:cxn modelId="{91B21E7A-E25A-4F76-A382-DECB0A43997F}" type="presOf" srcId="{CDFE9109-F9C1-4635-8F8A-DAE5F02B0FFA}" destId="{8E8D6763-831E-47A3-867E-A788EF90C4DA}" srcOrd="0" destOrd="0" presId="urn:microsoft.com/office/officeart/2005/8/layout/cycle7"/>
    <dgm:cxn modelId="{C2538B37-A237-4959-8A08-1FB66B471DD9}" type="presOf" srcId="{EED58BD8-A4E5-4DD4-9473-69F07D6CAACA}" destId="{5DD92564-4A2B-4133-8248-09D9359F0BA5}" srcOrd="0" destOrd="0" presId="urn:microsoft.com/office/officeart/2005/8/layout/cycle7"/>
    <dgm:cxn modelId="{D0023214-BC2C-4221-9CC5-33C835866DA7}" type="presOf" srcId="{92270604-C382-4F90-BC56-83BEF17E14D6}" destId="{74D36B35-8555-40C7-941F-F55771009A1F}" srcOrd="0" destOrd="0" presId="urn:microsoft.com/office/officeart/2005/8/layout/cycle7"/>
    <dgm:cxn modelId="{F2103681-A9A0-4E1B-AA9D-1247CC5E418F}" type="presParOf" srcId="{89E8BAFB-F751-4603-9F64-024870003048}" destId="{5752CB8E-574A-4341-95BB-279782DC232A}" srcOrd="0" destOrd="0" presId="urn:microsoft.com/office/officeart/2005/8/layout/cycle7"/>
    <dgm:cxn modelId="{9883C75D-5186-49C7-B85F-D5ACCE339BFA}" type="presParOf" srcId="{89E8BAFB-F751-4603-9F64-024870003048}" destId="{8E8D6763-831E-47A3-867E-A788EF90C4DA}" srcOrd="1" destOrd="0" presId="urn:microsoft.com/office/officeart/2005/8/layout/cycle7"/>
    <dgm:cxn modelId="{AD1392B9-2F9D-45C7-851E-EBDB24DBB3B5}" type="presParOf" srcId="{8E8D6763-831E-47A3-867E-A788EF90C4DA}" destId="{FFD7BABA-6FFE-49F2-913D-333894482234}" srcOrd="0" destOrd="0" presId="urn:microsoft.com/office/officeart/2005/8/layout/cycle7"/>
    <dgm:cxn modelId="{96F7B08D-2FCA-4DC2-8116-AE70032A49A3}" type="presParOf" srcId="{89E8BAFB-F751-4603-9F64-024870003048}" destId="{14DFEF08-711A-40D1-BA03-9A3E0FA8EC67}" srcOrd="2" destOrd="0" presId="urn:microsoft.com/office/officeart/2005/8/layout/cycle7"/>
    <dgm:cxn modelId="{0E952579-F81F-4C59-9FA8-8ACB0E065D84}" type="presParOf" srcId="{89E8BAFB-F751-4603-9F64-024870003048}" destId="{C64A45C7-C389-46BF-B467-A018E26BDF5C}" srcOrd="3" destOrd="0" presId="urn:microsoft.com/office/officeart/2005/8/layout/cycle7"/>
    <dgm:cxn modelId="{3C47832A-7647-4430-8264-3CE5A55EE3A5}" type="presParOf" srcId="{C64A45C7-C389-46BF-B467-A018E26BDF5C}" destId="{5027E455-352E-4F90-805C-A391DA0F38C9}" srcOrd="0" destOrd="0" presId="urn:microsoft.com/office/officeart/2005/8/layout/cycle7"/>
    <dgm:cxn modelId="{1E0681AD-6E57-48BA-8D9C-4D4BF2F77438}" type="presParOf" srcId="{89E8BAFB-F751-4603-9F64-024870003048}" destId="{A48FEF91-C0C5-4F88-A4C0-4173E399F3EA}" srcOrd="4" destOrd="0" presId="urn:microsoft.com/office/officeart/2005/8/layout/cycle7"/>
    <dgm:cxn modelId="{D208CE61-3E16-4946-9897-9D688F9A915D}" type="presParOf" srcId="{89E8BAFB-F751-4603-9F64-024870003048}" destId="{74D36B35-8555-40C7-941F-F55771009A1F}" srcOrd="5" destOrd="0" presId="urn:microsoft.com/office/officeart/2005/8/layout/cycle7"/>
    <dgm:cxn modelId="{83ED968B-AA19-4BF2-BF78-F34D5473EE82}" type="presParOf" srcId="{74D36B35-8555-40C7-941F-F55771009A1F}" destId="{0E45DE58-8C69-4B8B-8A5C-69A5406544F6}" srcOrd="0" destOrd="0" presId="urn:microsoft.com/office/officeart/2005/8/layout/cycle7"/>
    <dgm:cxn modelId="{B0EA22B2-69B0-4C5E-ACCA-75DBE766B5B2}" type="presParOf" srcId="{89E8BAFB-F751-4603-9F64-024870003048}" destId="{5DD92564-4A2B-4133-8248-09D9359F0BA5}" srcOrd="6" destOrd="0" presId="urn:microsoft.com/office/officeart/2005/8/layout/cycle7"/>
    <dgm:cxn modelId="{B92A8EA5-0715-40BC-9086-F34AAA8AEC80}" type="presParOf" srcId="{89E8BAFB-F751-4603-9F64-024870003048}" destId="{C8E13390-5393-4056-8809-294A3067F013}" srcOrd="7" destOrd="0" presId="urn:microsoft.com/office/officeart/2005/8/layout/cycle7"/>
    <dgm:cxn modelId="{49C5AF32-0721-4D35-AA41-99399CCEA2C1}" type="presParOf" srcId="{C8E13390-5393-4056-8809-294A3067F013}" destId="{901144AF-E2C6-4E52-9F23-C23AE238100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6A6B5D-C37A-4A35-B729-C240D2FECEDD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3162B8-FECD-4CB3-B2ED-DC6D6A763A31}">
      <dgm:prSet phldrT="[Text]" custT="1"/>
      <dgm:spPr/>
      <dgm:t>
        <a:bodyPr/>
        <a:lstStyle/>
        <a:p>
          <a:r>
            <a:rPr lang="en-US" sz="1200" dirty="0" err="1" smtClean="0">
              <a:latin typeface="Arial Narrow" panose="020B0606020202030204" pitchFamily="34" charset="0"/>
            </a:rPr>
            <a:t>Beriman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kepada</a:t>
          </a:r>
          <a:r>
            <a:rPr lang="en-US" sz="1200" dirty="0" smtClean="0">
              <a:latin typeface="Arial Narrow" panose="020B0606020202030204" pitchFamily="34" charset="0"/>
            </a:rPr>
            <a:t> yang </a:t>
          </a:r>
          <a:r>
            <a:rPr lang="en-US" sz="1200" dirty="0" err="1" smtClean="0">
              <a:latin typeface="Arial Narrow" panose="020B0606020202030204" pitchFamily="34" charset="0"/>
            </a:rPr>
            <a:t>Ghaib</a:t>
          </a:r>
          <a:endParaRPr lang="en-US" sz="1200" dirty="0">
            <a:latin typeface="Arial Narrow" panose="020B0606020202030204" pitchFamily="34" charset="0"/>
          </a:endParaRPr>
        </a:p>
      </dgm:t>
    </dgm:pt>
    <dgm:pt modelId="{FA24A1D1-3F44-4A34-8FDD-429E3E224684}" type="parTrans" cxnId="{15964310-3A26-4F02-B040-496197827298}">
      <dgm:prSet/>
      <dgm:spPr/>
      <dgm:t>
        <a:bodyPr/>
        <a:lstStyle/>
        <a:p>
          <a:endParaRPr lang="en-US"/>
        </a:p>
      </dgm:t>
    </dgm:pt>
    <dgm:pt modelId="{4382AE95-D00D-4161-AD9F-04CA91FDE323}" type="sibTrans" cxnId="{15964310-3A26-4F02-B040-496197827298}">
      <dgm:prSet/>
      <dgm:spPr/>
      <dgm:t>
        <a:bodyPr/>
        <a:lstStyle/>
        <a:p>
          <a:endParaRPr lang="en-US"/>
        </a:p>
      </dgm:t>
    </dgm:pt>
    <dgm:pt modelId="{1FE06213-71ED-402F-8E2F-2D0E1FCA9987}">
      <dgm:prSet phldrT="[Text]" custT="1"/>
      <dgm:spPr/>
      <dgm:t>
        <a:bodyPr/>
        <a:lstStyle/>
        <a:p>
          <a:r>
            <a:rPr lang="en-US" sz="1200" dirty="0" err="1" smtClean="0">
              <a:latin typeface="Arial Narrow" panose="020B0606020202030204" pitchFamily="34" charset="0"/>
            </a:rPr>
            <a:t>Mendirikan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Shalat</a:t>
          </a:r>
          <a:endParaRPr lang="en-US" sz="1200" dirty="0">
            <a:latin typeface="Arial Narrow" panose="020B0606020202030204" pitchFamily="34" charset="0"/>
          </a:endParaRPr>
        </a:p>
      </dgm:t>
    </dgm:pt>
    <dgm:pt modelId="{B8081B05-B752-486B-A755-8E07E4C36986}" type="parTrans" cxnId="{E1894F06-104F-4ADD-93D7-C7DB925BDA49}">
      <dgm:prSet/>
      <dgm:spPr/>
      <dgm:t>
        <a:bodyPr/>
        <a:lstStyle/>
        <a:p>
          <a:endParaRPr lang="en-US"/>
        </a:p>
      </dgm:t>
    </dgm:pt>
    <dgm:pt modelId="{335E8095-C77E-41A8-BEAE-8E5F435D9FC3}" type="sibTrans" cxnId="{E1894F06-104F-4ADD-93D7-C7DB925BDA49}">
      <dgm:prSet/>
      <dgm:spPr/>
      <dgm:t>
        <a:bodyPr/>
        <a:lstStyle/>
        <a:p>
          <a:endParaRPr lang="en-US"/>
        </a:p>
      </dgm:t>
    </dgm:pt>
    <dgm:pt modelId="{125B022C-8175-45F3-BF26-405D3855D811}">
      <dgm:prSet phldrT="[Text]" custT="1"/>
      <dgm:spPr/>
      <dgm:t>
        <a:bodyPr/>
        <a:lstStyle/>
        <a:p>
          <a:r>
            <a:rPr lang="en-US" sz="1200" dirty="0" smtClean="0">
              <a:latin typeface="Arial Narrow" panose="020B0606020202030204" pitchFamily="34" charset="0"/>
            </a:rPr>
            <a:t>Yakin </a:t>
          </a:r>
          <a:r>
            <a:rPr lang="en-US" sz="1200" dirty="0" err="1" smtClean="0">
              <a:latin typeface="Arial Narrow" panose="020B0606020202030204" pitchFamily="34" charset="0"/>
            </a:rPr>
            <a:t>kepada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hari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akhirat</a:t>
          </a:r>
          <a:endParaRPr lang="en-US" sz="1200" dirty="0">
            <a:latin typeface="Arial Narrow" panose="020B0606020202030204" pitchFamily="34" charset="0"/>
          </a:endParaRPr>
        </a:p>
      </dgm:t>
    </dgm:pt>
    <dgm:pt modelId="{756F4F86-4F49-479E-A29F-57CB76673B56}" type="parTrans" cxnId="{B239AB32-2B61-4BE4-89CB-E048BC9FC74A}">
      <dgm:prSet/>
      <dgm:spPr/>
      <dgm:t>
        <a:bodyPr/>
        <a:lstStyle/>
        <a:p>
          <a:endParaRPr lang="en-US"/>
        </a:p>
      </dgm:t>
    </dgm:pt>
    <dgm:pt modelId="{3AF9038A-B03E-40F9-9D06-11257F966358}" type="sibTrans" cxnId="{B239AB32-2B61-4BE4-89CB-E048BC9FC74A}">
      <dgm:prSet/>
      <dgm:spPr/>
      <dgm:t>
        <a:bodyPr/>
        <a:lstStyle/>
        <a:p>
          <a:endParaRPr lang="en-US"/>
        </a:p>
      </dgm:t>
    </dgm:pt>
    <dgm:pt modelId="{0C472169-60BC-4200-ABB7-C30521A1512B}">
      <dgm:prSet custT="1"/>
      <dgm:spPr/>
      <dgm:t>
        <a:bodyPr/>
        <a:lstStyle/>
        <a:p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Menafkahkan</a:t>
          </a:r>
          <a:r>
            <a: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sebagian</a:t>
          </a:r>
          <a:r>
            <a: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rezeki</a:t>
          </a:r>
          <a:r>
            <a: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yang </a:t>
          </a:r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ALlah</a:t>
          </a:r>
          <a:r>
            <a: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kurniakan</a:t>
          </a:r>
          <a:r>
            <a: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kepadanya</a:t>
          </a:r>
          <a:endParaRPr lang="en-US" sz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Narrow" panose="020B0606020202030204" pitchFamily="34" charset="0"/>
          </a:endParaRPr>
        </a:p>
      </dgm:t>
    </dgm:pt>
    <dgm:pt modelId="{660F1E88-2AC9-45BA-B325-8CAAA53920D0}" type="parTrans" cxnId="{BFE67052-1717-4818-A106-1F22F47E417D}">
      <dgm:prSet/>
      <dgm:spPr/>
      <dgm:t>
        <a:bodyPr/>
        <a:lstStyle/>
        <a:p>
          <a:endParaRPr lang="en-US"/>
        </a:p>
      </dgm:t>
    </dgm:pt>
    <dgm:pt modelId="{FABC4253-9D68-435C-AF23-7778FC26F1FA}" type="sibTrans" cxnId="{BFE67052-1717-4818-A106-1F22F47E417D}">
      <dgm:prSet/>
      <dgm:spPr/>
      <dgm:t>
        <a:bodyPr/>
        <a:lstStyle/>
        <a:p>
          <a:endParaRPr lang="en-US"/>
        </a:p>
      </dgm:t>
    </dgm:pt>
    <dgm:pt modelId="{3A949338-2438-416C-A30B-5D7976A823D9}">
      <dgm:prSet custT="1"/>
      <dgm:spPr/>
      <dgm:t>
        <a:bodyPr/>
        <a:lstStyle/>
        <a:p>
          <a:r>
            <a:rPr lang="en-US" sz="1200" dirty="0" err="1" smtClean="0">
              <a:latin typeface="Arial Narrow" panose="020B0606020202030204" pitchFamily="34" charset="0"/>
            </a:rPr>
            <a:t>Beriman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kepada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apa</a:t>
          </a:r>
          <a:r>
            <a:rPr lang="en-US" sz="1200" dirty="0" smtClean="0">
              <a:latin typeface="Arial Narrow" panose="020B0606020202030204" pitchFamily="34" charset="0"/>
            </a:rPr>
            <a:t> yang </a:t>
          </a:r>
          <a:r>
            <a:rPr lang="en-US" sz="1200" dirty="0" err="1" smtClean="0">
              <a:latin typeface="Arial Narrow" panose="020B0606020202030204" pitchFamily="34" charset="0"/>
            </a:rPr>
            <a:t>diturunkan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kepadamu</a:t>
          </a:r>
          <a:r>
            <a:rPr lang="en-US" sz="1200" dirty="0" smtClean="0">
              <a:latin typeface="Arial Narrow" panose="020B0606020202030204" pitchFamily="34" charset="0"/>
            </a:rPr>
            <a:t> (Muhammad saw) </a:t>
          </a:r>
          <a:r>
            <a:rPr lang="en-US" sz="1200" dirty="0" err="1" smtClean="0">
              <a:latin typeface="Arial Narrow" panose="020B0606020202030204" pitchFamily="34" charset="0"/>
            </a:rPr>
            <a:t>dan</a:t>
          </a:r>
          <a:r>
            <a:rPr lang="en-US" sz="1200" dirty="0" smtClean="0">
              <a:latin typeface="Arial Narrow" panose="020B0606020202030204" pitchFamily="34" charset="0"/>
            </a:rPr>
            <a:t> </a:t>
          </a:r>
          <a:r>
            <a:rPr lang="en-US" sz="1200" dirty="0" err="1" smtClean="0">
              <a:latin typeface="Arial Narrow" panose="020B0606020202030204" pitchFamily="34" charset="0"/>
            </a:rPr>
            <a:t>sebelum</a:t>
          </a:r>
          <a:r>
            <a:rPr lang="en-US" sz="1200" dirty="0" smtClean="0">
              <a:latin typeface="Arial Narrow" panose="020B0606020202030204" pitchFamily="34" charset="0"/>
            </a:rPr>
            <a:t> mu</a:t>
          </a:r>
          <a:endParaRPr lang="en-US" sz="1200" dirty="0">
            <a:latin typeface="Arial Narrow" panose="020B0606020202030204" pitchFamily="34" charset="0"/>
          </a:endParaRPr>
        </a:p>
      </dgm:t>
    </dgm:pt>
    <dgm:pt modelId="{F39FCCE5-A25F-4823-992C-F08DE858F1D0}" type="parTrans" cxnId="{F15CE206-F6F0-4ACE-AEED-8546EAE94543}">
      <dgm:prSet/>
      <dgm:spPr/>
      <dgm:t>
        <a:bodyPr/>
        <a:lstStyle/>
        <a:p>
          <a:endParaRPr lang="en-US"/>
        </a:p>
      </dgm:t>
    </dgm:pt>
    <dgm:pt modelId="{AEB189A8-88F5-41C3-AACD-E52082F987AD}" type="sibTrans" cxnId="{F15CE206-F6F0-4ACE-AEED-8546EAE94543}">
      <dgm:prSet/>
      <dgm:spPr/>
      <dgm:t>
        <a:bodyPr/>
        <a:lstStyle/>
        <a:p>
          <a:endParaRPr lang="en-US"/>
        </a:p>
      </dgm:t>
    </dgm:pt>
    <dgm:pt modelId="{7A9CC161-2F8E-4913-B01E-20AC5EAE5F1E}" type="pres">
      <dgm:prSet presAssocID="{7E6A6B5D-C37A-4A35-B729-C240D2FECE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0659D6-A554-43A6-93F4-9795312BAEC1}" type="pres">
      <dgm:prSet presAssocID="{7E6A6B5D-C37A-4A35-B729-C240D2FECEDD}" presName="cycle" presStyleCnt="0"/>
      <dgm:spPr/>
      <dgm:t>
        <a:bodyPr/>
        <a:lstStyle/>
        <a:p>
          <a:endParaRPr lang="en-US"/>
        </a:p>
      </dgm:t>
    </dgm:pt>
    <dgm:pt modelId="{D29DCA15-573F-4EE1-A2F3-ABDEFF2145C0}" type="pres">
      <dgm:prSet presAssocID="{AA3162B8-FECD-4CB3-B2ED-DC6D6A763A31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FECBF-C881-40F3-965C-72EF367DC0AA}" type="pres">
      <dgm:prSet presAssocID="{4382AE95-D00D-4161-AD9F-04CA91FDE323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E6BC8879-82FD-4BB7-8A43-83643D2F23D9}" type="pres">
      <dgm:prSet presAssocID="{1FE06213-71ED-402F-8E2F-2D0E1FCA9987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7F85E6-716F-4D8C-AE8D-92A88668D0C4}" type="pres">
      <dgm:prSet presAssocID="{0C472169-60BC-4200-ABB7-C30521A1512B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A490AD-3117-4012-8B0A-4F979D5B7995}" type="pres">
      <dgm:prSet presAssocID="{3A949338-2438-416C-A30B-5D7976A823D9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D483D-4BDB-4A18-AA09-482F6430A220}" type="pres">
      <dgm:prSet presAssocID="{125B022C-8175-45F3-BF26-405D3855D811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045B85-6340-4FEA-87C2-AF611ABE5368}" type="presOf" srcId="{7E6A6B5D-C37A-4A35-B729-C240D2FECEDD}" destId="{7A9CC161-2F8E-4913-B01E-20AC5EAE5F1E}" srcOrd="0" destOrd="0" presId="urn:microsoft.com/office/officeart/2005/8/layout/cycle3"/>
    <dgm:cxn modelId="{15964310-3A26-4F02-B040-496197827298}" srcId="{7E6A6B5D-C37A-4A35-B729-C240D2FECEDD}" destId="{AA3162B8-FECD-4CB3-B2ED-DC6D6A763A31}" srcOrd="0" destOrd="0" parTransId="{FA24A1D1-3F44-4A34-8FDD-429E3E224684}" sibTransId="{4382AE95-D00D-4161-AD9F-04CA91FDE323}"/>
    <dgm:cxn modelId="{F15CE206-F6F0-4ACE-AEED-8546EAE94543}" srcId="{7E6A6B5D-C37A-4A35-B729-C240D2FECEDD}" destId="{3A949338-2438-416C-A30B-5D7976A823D9}" srcOrd="3" destOrd="0" parTransId="{F39FCCE5-A25F-4823-992C-F08DE858F1D0}" sibTransId="{AEB189A8-88F5-41C3-AACD-E52082F987AD}"/>
    <dgm:cxn modelId="{E1894F06-104F-4ADD-93D7-C7DB925BDA49}" srcId="{7E6A6B5D-C37A-4A35-B729-C240D2FECEDD}" destId="{1FE06213-71ED-402F-8E2F-2D0E1FCA9987}" srcOrd="1" destOrd="0" parTransId="{B8081B05-B752-486B-A755-8E07E4C36986}" sibTransId="{335E8095-C77E-41A8-BEAE-8E5F435D9FC3}"/>
    <dgm:cxn modelId="{B239AB32-2B61-4BE4-89CB-E048BC9FC74A}" srcId="{7E6A6B5D-C37A-4A35-B729-C240D2FECEDD}" destId="{125B022C-8175-45F3-BF26-405D3855D811}" srcOrd="4" destOrd="0" parTransId="{756F4F86-4F49-479E-A29F-57CB76673B56}" sibTransId="{3AF9038A-B03E-40F9-9D06-11257F966358}"/>
    <dgm:cxn modelId="{7A786F5D-41AB-4283-976B-3D337E3E0417}" type="presOf" srcId="{0C472169-60BC-4200-ABB7-C30521A1512B}" destId="{EB7F85E6-716F-4D8C-AE8D-92A88668D0C4}" srcOrd="0" destOrd="0" presId="urn:microsoft.com/office/officeart/2005/8/layout/cycle3"/>
    <dgm:cxn modelId="{BFE67052-1717-4818-A106-1F22F47E417D}" srcId="{7E6A6B5D-C37A-4A35-B729-C240D2FECEDD}" destId="{0C472169-60BC-4200-ABB7-C30521A1512B}" srcOrd="2" destOrd="0" parTransId="{660F1E88-2AC9-45BA-B325-8CAAA53920D0}" sibTransId="{FABC4253-9D68-435C-AF23-7778FC26F1FA}"/>
    <dgm:cxn modelId="{5E34C818-5890-4B94-9677-BCFD7FA47B57}" type="presOf" srcId="{3A949338-2438-416C-A30B-5D7976A823D9}" destId="{1FA490AD-3117-4012-8B0A-4F979D5B7995}" srcOrd="0" destOrd="0" presId="urn:microsoft.com/office/officeart/2005/8/layout/cycle3"/>
    <dgm:cxn modelId="{54513F1E-C72A-4F19-AB65-962D468EC175}" type="presOf" srcId="{1FE06213-71ED-402F-8E2F-2D0E1FCA9987}" destId="{E6BC8879-82FD-4BB7-8A43-83643D2F23D9}" srcOrd="0" destOrd="0" presId="urn:microsoft.com/office/officeart/2005/8/layout/cycle3"/>
    <dgm:cxn modelId="{DE4E05DD-B77D-4A6D-86E5-A4DE78C61A0D}" type="presOf" srcId="{AA3162B8-FECD-4CB3-B2ED-DC6D6A763A31}" destId="{D29DCA15-573F-4EE1-A2F3-ABDEFF2145C0}" srcOrd="0" destOrd="0" presId="urn:microsoft.com/office/officeart/2005/8/layout/cycle3"/>
    <dgm:cxn modelId="{675AE8C2-8B88-4AF4-8DF5-AA643235EAEC}" type="presOf" srcId="{4382AE95-D00D-4161-AD9F-04CA91FDE323}" destId="{CA7FECBF-C881-40F3-965C-72EF367DC0AA}" srcOrd="0" destOrd="0" presId="urn:microsoft.com/office/officeart/2005/8/layout/cycle3"/>
    <dgm:cxn modelId="{A44EA34C-8364-4486-9D07-4272D8468A18}" type="presOf" srcId="{125B022C-8175-45F3-BF26-405D3855D811}" destId="{116D483D-4BDB-4A18-AA09-482F6430A220}" srcOrd="0" destOrd="0" presId="urn:microsoft.com/office/officeart/2005/8/layout/cycle3"/>
    <dgm:cxn modelId="{E9322D71-62A3-4518-B7BA-F49F9301D126}" type="presParOf" srcId="{7A9CC161-2F8E-4913-B01E-20AC5EAE5F1E}" destId="{170659D6-A554-43A6-93F4-9795312BAEC1}" srcOrd="0" destOrd="0" presId="urn:microsoft.com/office/officeart/2005/8/layout/cycle3"/>
    <dgm:cxn modelId="{C22EA197-9BA5-4212-85E1-3B5A37B31C38}" type="presParOf" srcId="{170659D6-A554-43A6-93F4-9795312BAEC1}" destId="{D29DCA15-573F-4EE1-A2F3-ABDEFF2145C0}" srcOrd="0" destOrd="0" presId="urn:microsoft.com/office/officeart/2005/8/layout/cycle3"/>
    <dgm:cxn modelId="{460250CE-4B25-4D17-975E-0C0C9A084180}" type="presParOf" srcId="{170659D6-A554-43A6-93F4-9795312BAEC1}" destId="{CA7FECBF-C881-40F3-965C-72EF367DC0AA}" srcOrd="1" destOrd="0" presId="urn:microsoft.com/office/officeart/2005/8/layout/cycle3"/>
    <dgm:cxn modelId="{4EA7CE05-464D-490E-9452-3CD3454A6689}" type="presParOf" srcId="{170659D6-A554-43A6-93F4-9795312BAEC1}" destId="{E6BC8879-82FD-4BB7-8A43-83643D2F23D9}" srcOrd="2" destOrd="0" presId="urn:microsoft.com/office/officeart/2005/8/layout/cycle3"/>
    <dgm:cxn modelId="{B26B97EB-C693-4696-8BEA-86D9C864BA50}" type="presParOf" srcId="{170659D6-A554-43A6-93F4-9795312BAEC1}" destId="{EB7F85E6-716F-4D8C-AE8D-92A88668D0C4}" srcOrd="3" destOrd="0" presId="urn:microsoft.com/office/officeart/2005/8/layout/cycle3"/>
    <dgm:cxn modelId="{A3D7C5B0-9A4D-444D-9FFC-3212E41999F2}" type="presParOf" srcId="{170659D6-A554-43A6-93F4-9795312BAEC1}" destId="{1FA490AD-3117-4012-8B0A-4F979D5B7995}" srcOrd="4" destOrd="0" presId="urn:microsoft.com/office/officeart/2005/8/layout/cycle3"/>
    <dgm:cxn modelId="{6C5100B8-E24F-4798-964F-3E70C2754875}" type="presParOf" srcId="{170659D6-A554-43A6-93F4-9795312BAEC1}" destId="{116D483D-4BDB-4A18-AA09-482F6430A220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206435-FEF8-4391-B478-1AA3B47F9DF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08D2DF-084E-40AE-B5D7-CA8DD6C9E048}">
      <dgm:prSet phldrT="[Text]" custT="1"/>
      <dgm:spPr/>
      <dgm:t>
        <a:bodyPr/>
        <a:lstStyle/>
        <a:p>
          <a:r>
            <a:rPr lang="en-US" sz="1400" dirty="0" err="1" smtClean="0">
              <a:latin typeface="+mn-lt"/>
            </a:rPr>
            <a:t>Membebaskan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perbudakan</a:t>
          </a:r>
          <a:endParaRPr lang="en-US" sz="1400" dirty="0">
            <a:latin typeface="+mn-lt"/>
          </a:endParaRPr>
        </a:p>
      </dgm:t>
    </dgm:pt>
    <dgm:pt modelId="{7C1ED035-115B-4076-A4EC-0792E1E2E952}" type="parTrans" cxnId="{768EF911-FE15-4430-8FEE-464B992961D6}">
      <dgm:prSet/>
      <dgm:spPr/>
      <dgm:t>
        <a:bodyPr/>
        <a:lstStyle/>
        <a:p>
          <a:endParaRPr lang="en-US"/>
        </a:p>
      </dgm:t>
    </dgm:pt>
    <dgm:pt modelId="{8A373DD2-992C-4223-A154-D42362109AF5}" type="sibTrans" cxnId="{768EF911-FE15-4430-8FEE-464B992961D6}">
      <dgm:prSet/>
      <dgm:spPr/>
      <dgm:t>
        <a:bodyPr/>
        <a:lstStyle/>
        <a:p>
          <a:endParaRPr lang="en-US"/>
        </a:p>
      </dgm:t>
    </dgm:pt>
    <dgm:pt modelId="{EE964165-3F99-4E4D-95F7-7EBC225926EE}">
      <dgm:prSet custT="1"/>
      <dgm:spPr/>
      <dgm:t>
        <a:bodyPr/>
        <a:lstStyle/>
        <a:p>
          <a:r>
            <a:rPr lang="fi-FI" sz="1400" dirty="0" smtClean="0">
              <a:latin typeface="+mn-lt"/>
            </a:rPr>
            <a:t>Beriman kepada Allah (Tuhan YME), hari akhirat, malaikat-malaikat, kitab-kitab, nabi-nabi</a:t>
          </a:r>
          <a:endParaRPr lang="en-US" sz="1400" dirty="0">
            <a:latin typeface="+mn-lt"/>
          </a:endParaRPr>
        </a:p>
      </dgm:t>
    </dgm:pt>
    <dgm:pt modelId="{C586CE96-8E48-497A-B220-6803C65BC69F}" type="parTrans" cxnId="{20B040D5-DF42-4704-BD91-6A14DA5D1C87}">
      <dgm:prSet/>
      <dgm:spPr/>
      <dgm:t>
        <a:bodyPr/>
        <a:lstStyle/>
        <a:p>
          <a:endParaRPr lang="en-US"/>
        </a:p>
      </dgm:t>
    </dgm:pt>
    <dgm:pt modelId="{B0020930-26F9-4E1C-A31E-CC25822B51D8}" type="sibTrans" cxnId="{20B040D5-DF42-4704-BD91-6A14DA5D1C87}">
      <dgm:prSet/>
      <dgm:spPr/>
      <dgm:t>
        <a:bodyPr/>
        <a:lstStyle/>
        <a:p>
          <a:endParaRPr lang="en-US"/>
        </a:p>
      </dgm:t>
    </dgm:pt>
    <dgm:pt modelId="{CCBA0775-2E30-4879-BA53-03A354BD6D09}">
      <dgm:prSet custT="1"/>
      <dgm:spPr/>
      <dgm:t>
        <a:bodyPr/>
        <a:lstStyle/>
        <a:p>
          <a:r>
            <a:rPr lang="sv-SE" sz="1400" dirty="0" smtClean="0">
              <a:latin typeface="+mn-lt"/>
            </a:rPr>
            <a:t>Memberikan harta yang dicintainya kepada kerabat, anak-anak yatim, orang-orang miskin, musafir (orang dalam perjalanan), orang yang meminta-minta.</a:t>
          </a:r>
          <a:endParaRPr lang="en-US" sz="1400" dirty="0">
            <a:latin typeface="+mn-lt"/>
          </a:endParaRPr>
        </a:p>
      </dgm:t>
    </dgm:pt>
    <dgm:pt modelId="{B3BEF372-5B12-47C7-823F-8D0222875BA5}" type="parTrans" cxnId="{76CE1632-553F-4076-808A-2D390CB7B531}">
      <dgm:prSet/>
      <dgm:spPr/>
      <dgm:t>
        <a:bodyPr/>
        <a:lstStyle/>
        <a:p>
          <a:endParaRPr lang="en-US"/>
        </a:p>
      </dgm:t>
    </dgm:pt>
    <dgm:pt modelId="{5CF11D48-AE32-4ED2-B917-02798C0AA212}" type="sibTrans" cxnId="{76CE1632-553F-4076-808A-2D390CB7B531}">
      <dgm:prSet/>
      <dgm:spPr/>
      <dgm:t>
        <a:bodyPr/>
        <a:lstStyle/>
        <a:p>
          <a:endParaRPr lang="en-US"/>
        </a:p>
      </dgm:t>
    </dgm:pt>
    <dgm:pt modelId="{DF5E76C6-C04E-4430-AC20-98A5C1B8A855}">
      <dgm:prSet custT="1"/>
      <dgm:spPr/>
      <dgm:t>
        <a:bodyPr/>
        <a:lstStyle/>
        <a:p>
          <a:r>
            <a:rPr lang="en-US" sz="1400" dirty="0" err="1" smtClean="0">
              <a:latin typeface="+mn-lt"/>
            </a:rPr>
            <a:t>Mendirikan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shalat</a:t>
          </a:r>
          <a:endParaRPr lang="en-US" sz="1400" dirty="0" smtClean="0">
            <a:latin typeface="+mn-lt"/>
          </a:endParaRPr>
        </a:p>
      </dgm:t>
    </dgm:pt>
    <dgm:pt modelId="{A5F28DC3-6190-4065-987B-EEBA44E5B51C}" type="parTrans" cxnId="{DD0965DC-C1B4-4FCC-8A4A-DB9BDBD43B74}">
      <dgm:prSet/>
      <dgm:spPr/>
      <dgm:t>
        <a:bodyPr/>
        <a:lstStyle/>
        <a:p>
          <a:endParaRPr lang="en-US"/>
        </a:p>
      </dgm:t>
    </dgm:pt>
    <dgm:pt modelId="{59E222F5-D1BC-4492-B6AB-8D7A3F63D1BD}" type="sibTrans" cxnId="{DD0965DC-C1B4-4FCC-8A4A-DB9BDBD43B74}">
      <dgm:prSet/>
      <dgm:spPr/>
      <dgm:t>
        <a:bodyPr/>
        <a:lstStyle/>
        <a:p>
          <a:endParaRPr lang="en-US"/>
        </a:p>
      </dgm:t>
    </dgm:pt>
    <dgm:pt modelId="{8E35AEC6-B9B4-41E2-BD19-429F7CE33E0D}">
      <dgm:prSet custT="1"/>
      <dgm:spPr/>
      <dgm:t>
        <a:bodyPr/>
        <a:lstStyle/>
        <a:p>
          <a:r>
            <a:rPr lang="en-US" sz="1400" smtClean="0">
              <a:latin typeface="+mn-lt"/>
            </a:rPr>
            <a:t>Menunaikan Zakat</a:t>
          </a:r>
          <a:endParaRPr lang="en-US" sz="1400" dirty="0" smtClean="0">
            <a:latin typeface="+mn-lt"/>
          </a:endParaRPr>
        </a:p>
      </dgm:t>
    </dgm:pt>
    <dgm:pt modelId="{EF0FFD3B-85C0-4E52-84A6-C4FA48C0F962}" type="parTrans" cxnId="{599ED0CA-BBCF-4F13-B642-AD50F49B26F7}">
      <dgm:prSet/>
      <dgm:spPr/>
      <dgm:t>
        <a:bodyPr/>
        <a:lstStyle/>
        <a:p>
          <a:endParaRPr lang="en-US"/>
        </a:p>
      </dgm:t>
    </dgm:pt>
    <dgm:pt modelId="{5BF37258-B3AF-4D0D-9BEE-19DAFEBABF63}" type="sibTrans" cxnId="{599ED0CA-BBCF-4F13-B642-AD50F49B26F7}">
      <dgm:prSet/>
      <dgm:spPr/>
      <dgm:t>
        <a:bodyPr/>
        <a:lstStyle/>
        <a:p>
          <a:endParaRPr lang="en-US"/>
        </a:p>
      </dgm:t>
    </dgm:pt>
    <dgm:pt modelId="{69BEDA97-BB58-41F0-B42E-84FE6734786D}">
      <dgm:prSet custT="1"/>
      <dgm:spPr/>
      <dgm:t>
        <a:bodyPr/>
        <a:lstStyle/>
        <a:p>
          <a:r>
            <a:rPr lang="en-US" sz="1400" smtClean="0">
              <a:latin typeface="+mn-lt"/>
            </a:rPr>
            <a:t>Memenuhi janji bila berjanji</a:t>
          </a:r>
          <a:endParaRPr lang="en-US" sz="1400" dirty="0" smtClean="0">
            <a:latin typeface="+mn-lt"/>
          </a:endParaRPr>
        </a:p>
      </dgm:t>
    </dgm:pt>
    <dgm:pt modelId="{A277547D-993A-46A1-93CA-6E82C06D10B1}" type="parTrans" cxnId="{10F75B69-20E0-43AC-B254-0170C78A2B25}">
      <dgm:prSet/>
      <dgm:spPr/>
      <dgm:t>
        <a:bodyPr/>
        <a:lstStyle/>
        <a:p>
          <a:endParaRPr lang="en-US"/>
        </a:p>
      </dgm:t>
    </dgm:pt>
    <dgm:pt modelId="{EE635D6E-D61B-4BD1-A8C4-481D154F38D0}" type="sibTrans" cxnId="{10F75B69-20E0-43AC-B254-0170C78A2B25}">
      <dgm:prSet/>
      <dgm:spPr/>
      <dgm:t>
        <a:bodyPr/>
        <a:lstStyle/>
        <a:p>
          <a:endParaRPr lang="en-US"/>
        </a:p>
      </dgm:t>
    </dgm:pt>
    <dgm:pt modelId="{90930906-5411-46EA-B0C2-09E7D87E981D}">
      <dgm:prSet custT="1"/>
      <dgm:spPr/>
      <dgm:t>
        <a:bodyPr/>
        <a:lstStyle/>
        <a:p>
          <a:r>
            <a:rPr lang="en-US" sz="1400" dirty="0" err="1" smtClean="0">
              <a:latin typeface="+mn-lt"/>
            </a:rPr>
            <a:t>Bersabar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kesengsaraan,penderitaan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waktu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peperangan</a:t>
          </a:r>
          <a:r>
            <a:rPr lang="en-US" sz="1400" dirty="0" smtClean="0">
              <a:latin typeface="+mn-lt"/>
            </a:rPr>
            <a:t>.</a:t>
          </a:r>
        </a:p>
      </dgm:t>
    </dgm:pt>
    <dgm:pt modelId="{349242EB-FEDB-4F2D-8EE5-1B65C0DCF5FF}" type="parTrans" cxnId="{FF43CDFB-D23E-436D-B36B-634D7BCF7B9D}">
      <dgm:prSet/>
      <dgm:spPr/>
      <dgm:t>
        <a:bodyPr/>
        <a:lstStyle/>
        <a:p>
          <a:endParaRPr lang="en-US"/>
        </a:p>
      </dgm:t>
    </dgm:pt>
    <dgm:pt modelId="{0FEA1E9D-5F31-43AC-A1B1-712AA3D6988B}" type="sibTrans" cxnId="{FF43CDFB-D23E-436D-B36B-634D7BCF7B9D}">
      <dgm:prSet/>
      <dgm:spPr/>
      <dgm:t>
        <a:bodyPr/>
        <a:lstStyle/>
        <a:p>
          <a:endParaRPr lang="en-US"/>
        </a:p>
      </dgm:t>
    </dgm:pt>
    <dgm:pt modelId="{3D91FD9F-8039-4165-8100-829CDE613DFC}" type="pres">
      <dgm:prSet presAssocID="{7C206435-FEF8-4391-B478-1AA3B47F9DF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39C1126-AABB-49BF-AD39-EACF35C915D2}" type="pres">
      <dgm:prSet presAssocID="{7C206435-FEF8-4391-B478-1AA3B47F9DFF}" presName="Name1" presStyleCnt="0"/>
      <dgm:spPr/>
      <dgm:t>
        <a:bodyPr/>
        <a:lstStyle/>
        <a:p>
          <a:endParaRPr lang="en-US"/>
        </a:p>
      </dgm:t>
    </dgm:pt>
    <dgm:pt modelId="{E8CABAA3-846C-477F-8B96-76595E5E4A2A}" type="pres">
      <dgm:prSet presAssocID="{7C206435-FEF8-4391-B478-1AA3B47F9DFF}" presName="cycle" presStyleCnt="0"/>
      <dgm:spPr/>
      <dgm:t>
        <a:bodyPr/>
        <a:lstStyle/>
        <a:p>
          <a:endParaRPr lang="en-US"/>
        </a:p>
      </dgm:t>
    </dgm:pt>
    <dgm:pt modelId="{D37EDA16-5023-4831-B971-5E95375A4EB7}" type="pres">
      <dgm:prSet presAssocID="{7C206435-FEF8-4391-B478-1AA3B47F9DFF}" presName="srcNode" presStyleLbl="node1" presStyleIdx="0" presStyleCnt="7"/>
      <dgm:spPr/>
      <dgm:t>
        <a:bodyPr/>
        <a:lstStyle/>
        <a:p>
          <a:endParaRPr lang="en-US"/>
        </a:p>
      </dgm:t>
    </dgm:pt>
    <dgm:pt modelId="{D2D98F6E-BD6A-4E89-9B9E-C2CA10D674C1}" type="pres">
      <dgm:prSet presAssocID="{7C206435-FEF8-4391-B478-1AA3B47F9DFF}" presName="conn" presStyleLbl="parChTrans1D2" presStyleIdx="0" presStyleCnt="1"/>
      <dgm:spPr/>
      <dgm:t>
        <a:bodyPr/>
        <a:lstStyle/>
        <a:p>
          <a:endParaRPr lang="en-US"/>
        </a:p>
      </dgm:t>
    </dgm:pt>
    <dgm:pt modelId="{85EDA342-91B6-4209-865C-080040AF9937}" type="pres">
      <dgm:prSet presAssocID="{7C206435-FEF8-4391-B478-1AA3B47F9DFF}" presName="extraNode" presStyleLbl="node1" presStyleIdx="0" presStyleCnt="7"/>
      <dgm:spPr/>
      <dgm:t>
        <a:bodyPr/>
        <a:lstStyle/>
        <a:p>
          <a:endParaRPr lang="en-US"/>
        </a:p>
      </dgm:t>
    </dgm:pt>
    <dgm:pt modelId="{CA6DC543-14CF-4455-B66F-424FB5C6398E}" type="pres">
      <dgm:prSet presAssocID="{7C206435-FEF8-4391-B478-1AA3B47F9DFF}" presName="dstNode" presStyleLbl="node1" presStyleIdx="0" presStyleCnt="7"/>
      <dgm:spPr/>
      <dgm:t>
        <a:bodyPr/>
        <a:lstStyle/>
        <a:p>
          <a:endParaRPr lang="en-US"/>
        </a:p>
      </dgm:t>
    </dgm:pt>
    <dgm:pt modelId="{65402BFB-8920-4829-8573-F31AAC9D8681}" type="pres">
      <dgm:prSet presAssocID="{EE964165-3F99-4E4D-95F7-7EBC225926EE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4F661-4B57-4351-8AE2-14E819062EF2}" type="pres">
      <dgm:prSet presAssocID="{EE964165-3F99-4E4D-95F7-7EBC225926EE}" presName="accent_1" presStyleCnt="0"/>
      <dgm:spPr/>
      <dgm:t>
        <a:bodyPr/>
        <a:lstStyle/>
        <a:p>
          <a:endParaRPr lang="en-US"/>
        </a:p>
      </dgm:t>
    </dgm:pt>
    <dgm:pt modelId="{DB7D0990-49D9-48C9-ACC0-194D13E23345}" type="pres">
      <dgm:prSet presAssocID="{EE964165-3F99-4E4D-95F7-7EBC225926EE}" presName="accentRepeatNode" presStyleLbl="solidFgAcc1" presStyleIdx="0" presStyleCnt="7"/>
      <dgm:spPr/>
      <dgm:t>
        <a:bodyPr/>
        <a:lstStyle/>
        <a:p>
          <a:endParaRPr lang="en-US"/>
        </a:p>
      </dgm:t>
    </dgm:pt>
    <dgm:pt modelId="{077628B8-D12A-4B72-8A62-86C1538C02CA}" type="pres">
      <dgm:prSet presAssocID="{CCBA0775-2E30-4879-BA53-03A354BD6D09}" presName="text_2" presStyleLbl="node1" presStyleIdx="1" presStyleCnt="7" custScaleY="1563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51F27-28D9-41C4-9ECA-AEE2C5BFB82F}" type="pres">
      <dgm:prSet presAssocID="{CCBA0775-2E30-4879-BA53-03A354BD6D09}" presName="accent_2" presStyleCnt="0"/>
      <dgm:spPr/>
      <dgm:t>
        <a:bodyPr/>
        <a:lstStyle/>
        <a:p>
          <a:endParaRPr lang="en-US"/>
        </a:p>
      </dgm:t>
    </dgm:pt>
    <dgm:pt modelId="{8191D07F-7EB5-4E11-B4C5-21C7A24A2938}" type="pres">
      <dgm:prSet presAssocID="{CCBA0775-2E30-4879-BA53-03A354BD6D09}" presName="accentRepeatNode" presStyleLbl="solidFgAcc1" presStyleIdx="1" presStyleCnt="7"/>
      <dgm:spPr/>
      <dgm:t>
        <a:bodyPr/>
        <a:lstStyle/>
        <a:p>
          <a:endParaRPr lang="en-US"/>
        </a:p>
      </dgm:t>
    </dgm:pt>
    <dgm:pt modelId="{1516B2D8-0F71-4F35-9851-73204E585605}" type="pres">
      <dgm:prSet presAssocID="{8D08D2DF-084E-40AE-B5D7-CA8DD6C9E048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BDC07-A273-4055-905B-407AB463EB62}" type="pres">
      <dgm:prSet presAssocID="{8D08D2DF-084E-40AE-B5D7-CA8DD6C9E048}" presName="accent_3" presStyleCnt="0"/>
      <dgm:spPr/>
      <dgm:t>
        <a:bodyPr/>
        <a:lstStyle/>
        <a:p>
          <a:endParaRPr lang="en-US"/>
        </a:p>
      </dgm:t>
    </dgm:pt>
    <dgm:pt modelId="{E2C12FE4-62B2-43E1-B1C7-EDF406EC3001}" type="pres">
      <dgm:prSet presAssocID="{8D08D2DF-084E-40AE-B5D7-CA8DD6C9E048}" presName="accentRepeatNode" presStyleLbl="solidFgAcc1" presStyleIdx="2" presStyleCnt="7"/>
      <dgm:spPr/>
      <dgm:t>
        <a:bodyPr/>
        <a:lstStyle/>
        <a:p>
          <a:endParaRPr lang="en-US"/>
        </a:p>
      </dgm:t>
    </dgm:pt>
    <dgm:pt modelId="{D6711286-CC3E-4942-A8D0-9EC2B24102F0}" type="pres">
      <dgm:prSet presAssocID="{DF5E76C6-C04E-4430-AC20-98A5C1B8A855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5849B-6374-42B6-A3C3-A01EB6CE884C}" type="pres">
      <dgm:prSet presAssocID="{DF5E76C6-C04E-4430-AC20-98A5C1B8A855}" presName="accent_4" presStyleCnt="0"/>
      <dgm:spPr/>
      <dgm:t>
        <a:bodyPr/>
        <a:lstStyle/>
        <a:p>
          <a:endParaRPr lang="en-US"/>
        </a:p>
      </dgm:t>
    </dgm:pt>
    <dgm:pt modelId="{8E8EE101-D043-41DA-8A3B-348E0E8F467C}" type="pres">
      <dgm:prSet presAssocID="{DF5E76C6-C04E-4430-AC20-98A5C1B8A855}" presName="accentRepeatNode" presStyleLbl="solidFgAcc1" presStyleIdx="3" presStyleCnt="7"/>
      <dgm:spPr/>
      <dgm:t>
        <a:bodyPr/>
        <a:lstStyle/>
        <a:p>
          <a:endParaRPr lang="en-US"/>
        </a:p>
      </dgm:t>
    </dgm:pt>
    <dgm:pt modelId="{EBC6D9C2-563A-4E77-AAC9-B90FF201D14B}" type="pres">
      <dgm:prSet presAssocID="{8E35AEC6-B9B4-41E2-BD19-429F7CE33E0D}" presName="text_5" presStyleLbl="node1" presStyleIdx="4" presStyleCnt="7" custLinFactNeighborX="-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E1C408-C670-4206-A2E5-58176D96CAA2}" type="pres">
      <dgm:prSet presAssocID="{8E35AEC6-B9B4-41E2-BD19-429F7CE33E0D}" presName="accent_5" presStyleCnt="0"/>
      <dgm:spPr/>
      <dgm:t>
        <a:bodyPr/>
        <a:lstStyle/>
        <a:p>
          <a:endParaRPr lang="en-US"/>
        </a:p>
      </dgm:t>
    </dgm:pt>
    <dgm:pt modelId="{1B126EAF-3AFC-424F-9C88-29D1808D3AD2}" type="pres">
      <dgm:prSet presAssocID="{8E35AEC6-B9B4-41E2-BD19-429F7CE33E0D}" presName="accentRepeatNode" presStyleLbl="solidFgAcc1" presStyleIdx="4" presStyleCnt="7"/>
      <dgm:spPr/>
      <dgm:t>
        <a:bodyPr/>
        <a:lstStyle/>
        <a:p>
          <a:endParaRPr lang="en-US"/>
        </a:p>
      </dgm:t>
    </dgm:pt>
    <dgm:pt modelId="{A9550F27-0EAD-4927-8134-5244D2DC90A9}" type="pres">
      <dgm:prSet presAssocID="{69BEDA97-BB58-41F0-B42E-84FE6734786D}" presName="text_6" presStyleLbl="node1" presStyleIdx="5" presStyleCnt="7" custLinFactNeighborX="-250" custLinFactNeighborY="-3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96713-A972-4A7D-890F-95E67167ECAD}" type="pres">
      <dgm:prSet presAssocID="{69BEDA97-BB58-41F0-B42E-84FE6734786D}" presName="accent_6" presStyleCnt="0"/>
      <dgm:spPr/>
      <dgm:t>
        <a:bodyPr/>
        <a:lstStyle/>
        <a:p>
          <a:endParaRPr lang="en-US"/>
        </a:p>
      </dgm:t>
    </dgm:pt>
    <dgm:pt modelId="{D4253652-DA94-4F82-BC2A-0F8B4E3CEB8B}" type="pres">
      <dgm:prSet presAssocID="{69BEDA97-BB58-41F0-B42E-84FE6734786D}" presName="accentRepeatNode" presStyleLbl="solidFgAcc1" presStyleIdx="5" presStyleCnt="7"/>
      <dgm:spPr/>
      <dgm:t>
        <a:bodyPr/>
        <a:lstStyle/>
        <a:p>
          <a:endParaRPr lang="en-US"/>
        </a:p>
      </dgm:t>
    </dgm:pt>
    <dgm:pt modelId="{4D075010-BB6E-41B3-9FB5-B261D7A337F6}" type="pres">
      <dgm:prSet presAssocID="{90930906-5411-46EA-B0C2-09E7D87E981D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6F049D-19EE-46B0-A4B6-3D67EFCAB43A}" type="pres">
      <dgm:prSet presAssocID="{90930906-5411-46EA-B0C2-09E7D87E981D}" presName="accent_7" presStyleCnt="0"/>
      <dgm:spPr/>
      <dgm:t>
        <a:bodyPr/>
        <a:lstStyle/>
        <a:p>
          <a:endParaRPr lang="en-US"/>
        </a:p>
      </dgm:t>
    </dgm:pt>
    <dgm:pt modelId="{F6C8AA88-4539-45B0-961C-A721A505F7FE}" type="pres">
      <dgm:prSet presAssocID="{90930906-5411-46EA-B0C2-09E7D87E981D}" presName="accentRepeatNode" presStyleLbl="solidFgAcc1" presStyleIdx="6" presStyleCnt="7"/>
      <dgm:spPr/>
      <dgm:t>
        <a:bodyPr/>
        <a:lstStyle/>
        <a:p>
          <a:endParaRPr lang="en-US"/>
        </a:p>
      </dgm:t>
    </dgm:pt>
  </dgm:ptLst>
  <dgm:cxnLst>
    <dgm:cxn modelId="{7861CBCE-F73E-4A1D-A571-5FCD5D20FBB1}" type="presOf" srcId="{7C206435-FEF8-4391-B478-1AA3B47F9DFF}" destId="{3D91FD9F-8039-4165-8100-829CDE613DFC}" srcOrd="0" destOrd="0" presId="urn:microsoft.com/office/officeart/2008/layout/VerticalCurvedList"/>
    <dgm:cxn modelId="{768EF911-FE15-4430-8FEE-464B992961D6}" srcId="{7C206435-FEF8-4391-B478-1AA3B47F9DFF}" destId="{8D08D2DF-084E-40AE-B5D7-CA8DD6C9E048}" srcOrd="2" destOrd="0" parTransId="{7C1ED035-115B-4076-A4EC-0792E1E2E952}" sibTransId="{8A373DD2-992C-4223-A154-D42362109AF5}"/>
    <dgm:cxn modelId="{FF43CDFB-D23E-436D-B36B-634D7BCF7B9D}" srcId="{7C206435-FEF8-4391-B478-1AA3B47F9DFF}" destId="{90930906-5411-46EA-B0C2-09E7D87E981D}" srcOrd="6" destOrd="0" parTransId="{349242EB-FEDB-4F2D-8EE5-1B65C0DCF5FF}" sibTransId="{0FEA1E9D-5F31-43AC-A1B1-712AA3D6988B}"/>
    <dgm:cxn modelId="{DD0965DC-C1B4-4FCC-8A4A-DB9BDBD43B74}" srcId="{7C206435-FEF8-4391-B478-1AA3B47F9DFF}" destId="{DF5E76C6-C04E-4430-AC20-98A5C1B8A855}" srcOrd="3" destOrd="0" parTransId="{A5F28DC3-6190-4065-987B-EEBA44E5B51C}" sibTransId="{59E222F5-D1BC-4492-B6AB-8D7A3F63D1BD}"/>
    <dgm:cxn modelId="{599ED0CA-BBCF-4F13-B642-AD50F49B26F7}" srcId="{7C206435-FEF8-4391-B478-1AA3B47F9DFF}" destId="{8E35AEC6-B9B4-41E2-BD19-429F7CE33E0D}" srcOrd="4" destOrd="0" parTransId="{EF0FFD3B-85C0-4E52-84A6-C4FA48C0F962}" sibTransId="{5BF37258-B3AF-4D0D-9BEE-19DAFEBABF63}"/>
    <dgm:cxn modelId="{72F2888A-01C3-4DBA-BF21-61628EC4001C}" type="presOf" srcId="{8D08D2DF-084E-40AE-B5D7-CA8DD6C9E048}" destId="{1516B2D8-0F71-4F35-9851-73204E585605}" srcOrd="0" destOrd="0" presId="urn:microsoft.com/office/officeart/2008/layout/VerticalCurvedList"/>
    <dgm:cxn modelId="{10F75B69-20E0-43AC-B254-0170C78A2B25}" srcId="{7C206435-FEF8-4391-B478-1AA3B47F9DFF}" destId="{69BEDA97-BB58-41F0-B42E-84FE6734786D}" srcOrd="5" destOrd="0" parTransId="{A277547D-993A-46A1-93CA-6E82C06D10B1}" sibTransId="{EE635D6E-D61B-4BD1-A8C4-481D154F38D0}"/>
    <dgm:cxn modelId="{76CE1632-553F-4076-808A-2D390CB7B531}" srcId="{7C206435-FEF8-4391-B478-1AA3B47F9DFF}" destId="{CCBA0775-2E30-4879-BA53-03A354BD6D09}" srcOrd="1" destOrd="0" parTransId="{B3BEF372-5B12-47C7-823F-8D0222875BA5}" sibTransId="{5CF11D48-AE32-4ED2-B917-02798C0AA212}"/>
    <dgm:cxn modelId="{20B040D5-DF42-4704-BD91-6A14DA5D1C87}" srcId="{7C206435-FEF8-4391-B478-1AA3B47F9DFF}" destId="{EE964165-3F99-4E4D-95F7-7EBC225926EE}" srcOrd="0" destOrd="0" parTransId="{C586CE96-8E48-497A-B220-6803C65BC69F}" sibTransId="{B0020930-26F9-4E1C-A31E-CC25822B51D8}"/>
    <dgm:cxn modelId="{E427AD63-350D-4DDD-886C-E2FA59B15DD3}" type="presOf" srcId="{90930906-5411-46EA-B0C2-09E7D87E981D}" destId="{4D075010-BB6E-41B3-9FB5-B261D7A337F6}" srcOrd="0" destOrd="0" presId="urn:microsoft.com/office/officeart/2008/layout/VerticalCurvedList"/>
    <dgm:cxn modelId="{A4EB2AB0-DB36-4EF8-BD65-77FB6F97928B}" type="presOf" srcId="{CCBA0775-2E30-4879-BA53-03A354BD6D09}" destId="{077628B8-D12A-4B72-8A62-86C1538C02CA}" srcOrd="0" destOrd="0" presId="urn:microsoft.com/office/officeart/2008/layout/VerticalCurvedList"/>
    <dgm:cxn modelId="{35A7D8AB-B6B4-4FAC-BC2F-B1E1917C276F}" type="presOf" srcId="{8E35AEC6-B9B4-41E2-BD19-429F7CE33E0D}" destId="{EBC6D9C2-563A-4E77-AAC9-B90FF201D14B}" srcOrd="0" destOrd="0" presId="urn:microsoft.com/office/officeart/2008/layout/VerticalCurvedList"/>
    <dgm:cxn modelId="{68395829-65BF-4E76-9DD5-F31AF66D07A6}" type="presOf" srcId="{69BEDA97-BB58-41F0-B42E-84FE6734786D}" destId="{A9550F27-0EAD-4927-8134-5244D2DC90A9}" srcOrd="0" destOrd="0" presId="urn:microsoft.com/office/officeart/2008/layout/VerticalCurvedList"/>
    <dgm:cxn modelId="{2AF491F5-4277-4817-BD9E-F4492CAC16D3}" type="presOf" srcId="{B0020930-26F9-4E1C-A31E-CC25822B51D8}" destId="{D2D98F6E-BD6A-4E89-9B9E-C2CA10D674C1}" srcOrd="0" destOrd="0" presId="urn:microsoft.com/office/officeart/2008/layout/VerticalCurvedList"/>
    <dgm:cxn modelId="{FE3E9461-451C-4C32-9E9F-09274DE082BB}" type="presOf" srcId="{EE964165-3F99-4E4D-95F7-7EBC225926EE}" destId="{65402BFB-8920-4829-8573-F31AAC9D8681}" srcOrd="0" destOrd="0" presId="urn:microsoft.com/office/officeart/2008/layout/VerticalCurvedList"/>
    <dgm:cxn modelId="{10A3DAD4-CE82-4A0F-9BF1-877515FE7FCE}" type="presOf" srcId="{DF5E76C6-C04E-4430-AC20-98A5C1B8A855}" destId="{D6711286-CC3E-4942-A8D0-9EC2B24102F0}" srcOrd="0" destOrd="0" presId="urn:microsoft.com/office/officeart/2008/layout/VerticalCurvedList"/>
    <dgm:cxn modelId="{925BA8CC-269A-4AD2-BB25-8462F86024AF}" type="presParOf" srcId="{3D91FD9F-8039-4165-8100-829CDE613DFC}" destId="{439C1126-AABB-49BF-AD39-EACF35C915D2}" srcOrd="0" destOrd="0" presId="urn:microsoft.com/office/officeart/2008/layout/VerticalCurvedList"/>
    <dgm:cxn modelId="{56A11D6E-B6A7-4593-8E8C-9441A9B299F4}" type="presParOf" srcId="{439C1126-AABB-49BF-AD39-EACF35C915D2}" destId="{E8CABAA3-846C-477F-8B96-76595E5E4A2A}" srcOrd="0" destOrd="0" presId="urn:microsoft.com/office/officeart/2008/layout/VerticalCurvedList"/>
    <dgm:cxn modelId="{FE2045F8-896E-490F-928F-8059361D1FFF}" type="presParOf" srcId="{E8CABAA3-846C-477F-8B96-76595E5E4A2A}" destId="{D37EDA16-5023-4831-B971-5E95375A4EB7}" srcOrd="0" destOrd="0" presId="urn:microsoft.com/office/officeart/2008/layout/VerticalCurvedList"/>
    <dgm:cxn modelId="{50D65DE4-BA65-4D22-8EF6-CF5AB2642237}" type="presParOf" srcId="{E8CABAA3-846C-477F-8B96-76595E5E4A2A}" destId="{D2D98F6E-BD6A-4E89-9B9E-C2CA10D674C1}" srcOrd="1" destOrd="0" presId="urn:microsoft.com/office/officeart/2008/layout/VerticalCurvedList"/>
    <dgm:cxn modelId="{240C13FD-5B6B-420C-A310-9E28D257E174}" type="presParOf" srcId="{E8CABAA3-846C-477F-8B96-76595E5E4A2A}" destId="{85EDA342-91B6-4209-865C-080040AF9937}" srcOrd="2" destOrd="0" presId="urn:microsoft.com/office/officeart/2008/layout/VerticalCurvedList"/>
    <dgm:cxn modelId="{8485877A-434B-43A7-B2CF-0766C3D5134A}" type="presParOf" srcId="{E8CABAA3-846C-477F-8B96-76595E5E4A2A}" destId="{CA6DC543-14CF-4455-B66F-424FB5C6398E}" srcOrd="3" destOrd="0" presId="urn:microsoft.com/office/officeart/2008/layout/VerticalCurvedList"/>
    <dgm:cxn modelId="{7217215F-6808-4E4D-9B58-D9641802C16F}" type="presParOf" srcId="{439C1126-AABB-49BF-AD39-EACF35C915D2}" destId="{65402BFB-8920-4829-8573-F31AAC9D8681}" srcOrd="1" destOrd="0" presId="urn:microsoft.com/office/officeart/2008/layout/VerticalCurvedList"/>
    <dgm:cxn modelId="{71C74AD5-79A7-4767-9E7D-B10DEA3C69C3}" type="presParOf" srcId="{439C1126-AABB-49BF-AD39-EACF35C915D2}" destId="{BB44F661-4B57-4351-8AE2-14E819062EF2}" srcOrd="2" destOrd="0" presId="urn:microsoft.com/office/officeart/2008/layout/VerticalCurvedList"/>
    <dgm:cxn modelId="{A22793A2-43D4-4328-8825-739A3E981699}" type="presParOf" srcId="{BB44F661-4B57-4351-8AE2-14E819062EF2}" destId="{DB7D0990-49D9-48C9-ACC0-194D13E23345}" srcOrd="0" destOrd="0" presId="urn:microsoft.com/office/officeart/2008/layout/VerticalCurvedList"/>
    <dgm:cxn modelId="{1C8A7CDA-3A67-4FB6-91A9-6C30D7CE36D1}" type="presParOf" srcId="{439C1126-AABB-49BF-AD39-EACF35C915D2}" destId="{077628B8-D12A-4B72-8A62-86C1538C02CA}" srcOrd="3" destOrd="0" presId="urn:microsoft.com/office/officeart/2008/layout/VerticalCurvedList"/>
    <dgm:cxn modelId="{0597E2E5-4D0E-4387-8F0D-166EF26E9041}" type="presParOf" srcId="{439C1126-AABB-49BF-AD39-EACF35C915D2}" destId="{4A851F27-28D9-41C4-9ECA-AEE2C5BFB82F}" srcOrd="4" destOrd="0" presId="urn:microsoft.com/office/officeart/2008/layout/VerticalCurvedList"/>
    <dgm:cxn modelId="{963D035F-1C5F-4DC2-B511-0BA3B3A5270B}" type="presParOf" srcId="{4A851F27-28D9-41C4-9ECA-AEE2C5BFB82F}" destId="{8191D07F-7EB5-4E11-B4C5-21C7A24A2938}" srcOrd="0" destOrd="0" presId="urn:microsoft.com/office/officeart/2008/layout/VerticalCurvedList"/>
    <dgm:cxn modelId="{4A7A1140-1960-4771-AC98-8130C311723E}" type="presParOf" srcId="{439C1126-AABB-49BF-AD39-EACF35C915D2}" destId="{1516B2D8-0F71-4F35-9851-73204E585605}" srcOrd="5" destOrd="0" presId="urn:microsoft.com/office/officeart/2008/layout/VerticalCurvedList"/>
    <dgm:cxn modelId="{B29DD0BF-6CFF-4443-B755-B230AAC463BD}" type="presParOf" srcId="{439C1126-AABB-49BF-AD39-EACF35C915D2}" destId="{118BDC07-A273-4055-905B-407AB463EB62}" srcOrd="6" destOrd="0" presId="urn:microsoft.com/office/officeart/2008/layout/VerticalCurvedList"/>
    <dgm:cxn modelId="{6E6A7F61-AADF-411C-90DE-FA01177C36B2}" type="presParOf" srcId="{118BDC07-A273-4055-905B-407AB463EB62}" destId="{E2C12FE4-62B2-43E1-B1C7-EDF406EC3001}" srcOrd="0" destOrd="0" presId="urn:microsoft.com/office/officeart/2008/layout/VerticalCurvedList"/>
    <dgm:cxn modelId="{9EDEBD45-086C-41C8-985F-C8D9A5CC4394}" type="presParOf" srcId="{439C1126-AABB-49BF-AD39-EACF35C915D2}" destId="{D6711286-CC3E-4942-A8D0-9EC2B24102F0}" srcOrd="7" destOrd="0" presId="urn:microsoft.com/office/officeart/2008/layout/VerticalCurvedList"/>
    <dgm:cxn modelId="{033376AA-9841-4994-A228-266453C8DF56}" type="presParOf" srcId="{439C1126-AABB-49BF-AD39-EACF35C915D2}" destId="{D055849B-6374-42B6-A3C3-A01EB6CE884C}" srcOrd="8" destOrd="0" presId="urn:microsoft.com/office/officeart/2008/layout/VerticalCurvedList"/>
    <dgm:cxn modelId="{F58F5644-6C2C-4063-AAEF-8C8F57CAA2FA}" type="presParOf" srcId="{D055849B-6374-42B6-A3C3-A01EB6CE884C}" destId="{8E8EE101-D043-41DA-8A3B-348E0E8F467C}" srcOrd="0" destOrd="0" presId="urn:microsoft.com/office/officeart/2008/layout/VerticalCurvedList"/>
    <dgm:cxn modelId="{A6030452-E51C-461D-9A0F-08A373ED20F7}" type="presParOf" srcId="{439C1126-AABB-49BF-AD39-EACF35C915D2}" destId="{EBC6D9C2-563A-4E77-AAC9-B90FF201D14B}" srcOrd="9" destOrd="0" presId="urn:microsoft.com/office/officeart/2008/layout/VerticalCurvedList"/>
    <dgm:cxn modelId="{D719469D-79F5-4718-9651-891E7829433F}" type="presParOf" srcId="{439C1126-AABB-49BF-AD39-EACF35C915D2}" destId="{54E1C408-C670-4206-A2E5-58176D96CAA2}" srcOrd="10" destOrd="0" presId="urn:microsoft.com/office/officeart/2008/layout/VerticalCurvedList"/>
    <dgm:cxn modelId="{5912EED3-7F3C-4371-A422-28F256F4C233}" type="presParOf" srcId="{54E1C408-C670-4206-A2E5-58176D96CAA2}" destId="{1B126EAF-3AFC-424F-9C88-29D1808D3AD2}" srcOrd="0" destOrd="0" presId="urn:microsoft.com/office/officeart/2008/layout/VerticalCurvedList"/>
    <dgm:cxn modelId="{AD32446F-0C13-43BB-A1E4-3E8FF5872299}" type="presParOf" srcId="{439C1126-AABB-49BF-AD39-EACF35C915D2}" destId="{A9550F27-0EAD-4927-8134-5244D2DC90A9}" srcOrd="11" destOrd="0" presId="urn:microsoft.com/office/officeart/2008/layout/VerticalCurvedList"/>
    <dgm:cxn modelId="{396E597B-C23C-434A-91F6-8AFDD00D2799}" type="presParOf" srcId="{439C1126-AABB-49BF-AD39-EACF35C915D2}" destId="{79296713-A972-4A7D-890F-95E67167ECAD}" srcOrd="12" destOrd="0" presId="urn:microsoft.com/office/officeart/2008/layout/VerticalCurvedList"/>
    <dgm:cxn modelId="{1302E2B7-A920-400C-847C-B8460F5DCA5C}" type="presParOf" srcId="{79296713-A972-4A7D-890F-95E67167ECAD}" destId="{D4253652-DA94-4F82-BC2A-0F8B4E3CEB8B}" srcOrd="0" destOrd="0" presId="urn:microsoft.com/office/officeart/2008/layout/VerticalCurvedList"/>
    <dgm:cxn modelId="{EC870B1A-8986-4088-9533-CA65B9595D98}" type="presParOf" srcId="{439C1126-AABB-49BF-AD39-EACF35C915D2}" destId="{4D075010-BB6E-41B3-9FB5-B261D7A337F6}" srcOrd="13" destOrd="0" presId="urn:microsoft.com/office/officeart/2008/layout/VerticalCurvedList"/>
    <dgm:cxn modelId="{0505785F-FC22-449E-BD0F-98C759ADBEE3}" type="presParOf" srcId="{439C1126-AABB-49BF-AD39-EACF35C915D2}" destId="{0C6F049D-19EE-46B0-A4B6-3D67EFCAB43A}" srcOrd="14" destOrd="0" presId="urn:microsoft.com/office/officeart/2008/layout/VerticalCurvedList"/>
    <dgm:cxn modelId="{02BC0A49-A0E5-4202-8E93-4D34912344F0}" type="presParOf" srcId="{0C6F049D-19EE-46B0-A4B6-3D67EFCAB43A}" destId="{F6C8AA88-4539-45B0-961C-A721A505F7F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14E352-7381-4399-A70C-E0DA7D695790}" type="doc">
      <dgm:prSet loTypeId="urn:microsoft.com/office/officeart/2005/8/layout/bProcess3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BDF0E1-8BF3-482D-ABEA-683D251FA9A3}">
      <dgm:prSet phldrT="[Text]" custT="1"/>
      <dgm:spPr/>
      <dgm:t>
        <a:bodyPr/>
        <a:lstStyle/>
        <a:p>
          <a:r>
            <a:rPr lang="en-US" sz="1400" dirty="0" smtClean="0">
              <a:latin typeface="+mn-lt"/>
            </a:rPr>
            <a:t>Orang </a:t>
          </a:r>
          <a:r>
            <a:rPr lang="en-US" sz="1400" dirty="0" err="1" smtClean="0">
              <a:latin typeface="+mn-lt"/>
            </a:rPr>
            <a:t>orang</a:t>
          </a:r>
          <a:r>
            <a:rPr lang="en-US" sz="1400" dirty="0" smtClean="0">
              <a:latin typeface="+mn-lt"/>
            </a:rPr>
            <a:t> yang </a:t>
          </a:r>
          <a:r>
            <a:rPr lang="en-US" sz="1400" dirty="0" err="1" smtClean="0">
              <a:latin typeface="+mn-lt"/>
            </a:rPr>
            <a:t>menahan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amarahnya</a:t>
          </a:r>
          <a:endParaRPr lang="en-US" sz="1400" dirty="0">
            <a:latin typeface="+mn-lt"/>
          </a:endParaRPr>
        </a:p>
      </dgm:t>
    </dgm:pt>
    <dgm:pt modelId="{B6983685-58E4-49E0-A53A-066886066475}" type="parTrans" cxnId="{01EE0D6D-1ADC-4D05-AAE2-4170334D053A}">
      <dgm:prSet/>
      <dgm:spPr/>
      <dgm:t>
        <a:bodyPr/>
        <a:lstStyle/>
        <a:p>
          <a:endParaRPr lang="en-US"/>
        </a:p>
      </dgm:t>
    </dgm:pt>
    <dgm:pt modelId="{C441BCBA-850E-45C2-93AB-9779225B0EF3}" type="sibTrans" cxnId="{01EE0D6D-1ADC-4D05-AAE2-4170334D053A}">
      <dgm:prSet/>
      <dgm:spPr/>
      <dgm:t>
        <a:bodyPr/>
        <a:lstStyle/>
        <a:p>
          <a:endParaRPr lang="en-US"/>
        </a:p>
      </dgm:t>
    </dgm:pt>
    <dgm:pt modelId="{CC7257E3-90F2-461D-83D9-39BFD4225928}">
      <dgm:prSet phldrT="[Text]" custT="1"/>
      <dgm:spPr/>
      <dgm:t>
        <a:bodyPr/>
        <a:lstStyle/>
        <a:p>
          <a:r>
            <a:rPr lang="en-US" sz="1400" dirty="0" smtClean="0">
              <a:latin typeface="+mn-lt"/>
            </a:rPr>
            <a:t>Dan (juga) orang-orang yang </a:t>
          </a:r>
          <a:r>
            <a:rPr lang="en-US" sz="1400" dirty="0" err="1" smtClean="0">
              <a:latin typeface="+mn-lt"/>
            </a:rPr>
            <a:t>apabila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berbuat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keji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atau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zalim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terhadap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dirinya</a:t>
          </a:r>
          <a:r>
            <a:rPr lang="en-US" sz="1400" dirty="0" smtClean="0">
              <a:latin typeface="+mn-lt"/>
            </a:rPr>
            <a:t>, </a:t>
          </a:r>
          <a:r>
            <a:rPr lang="en-US" sz="1400" dirty="0" err="1" smtClean="0">
              <a:latin typeface="+mn-lt"/>
            </a:rPr>
            <a:t>mereka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ingat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kepada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ALlah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memohon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ampun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atas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dosa-dosanya</a:t>
          </a:r>
          <a:endParaRPr lang="en-US" sz="1400" dirty="0">
            <a:latin typeface="+mn-lt"/>
          </a:endParaRPr>
        </a:p>
      </dgm:t>
    </dgm:pt>
    <dgm:pt modelId="{E21EDF82-D1E4-407D-ABA4-6809492DD2A7}" type="parTrans" cxnId="{2F22E7B1-7652-422B-A792-0223DFEEB1B2}">
      <dgm:prSet/>
      <dgm:spPr/>
      <dgm:t>
        <a:bodyPr/>
        <a:lstStyle/>
        <a:p>
          <a:endParaRPr lang="en-US"/>
        </a:p>
      </dgm:t>
    </dgm:pt>
    <dgm:pt modelId="{BD8315DE-02E9-4AF2-ACEF-9D7F3E4DDD16}" type="sibTrans" cxnId="{2F22E7B1-7652-422B-A792-0223DFEEB1B2}">
      <dgm:prSet/>
      <dgm:spPr/>
      <dgm:t>
        <a:bodyPr/>
        <a:lstStyle/>
        <a:p>
          <a:endParaRPr lang="en-US"/>
        </a:p>
      </dgm:t>
    </dgm:pt>
    <dgm:pt modelId="{B6AB2EDC-8E1F-41C9-A035-4ADC7299388F}">
      <dgm:prSet phldrT="[Text]" custT="1"/>
      <dgm:spPr/>
      <dgm:t>
        <a:bodyPr/>
        <a:lstStyle/>
        <a:p>
          <a:r>
            <a:rPr lang="fi-FI" sz="1400" dirty="0" smtClean="0">
              <a:latin typeface="+mn-lt"/>
            </a:rPr>
            <a:t>Dan Mereka tidak meneruskan perbuatan kejinya itu.</a:t>
          </a:r>
          <a:endParaRPr lang="en-US" sz="1400" dirty="0">
            <a:latin typeface="+mn-lt"/>
          </a:endParaRPr>
        </a:p>
      </dgm:t>
    </dgm:pt>
    <dgm:pt modelId="{CD5B6830-1DB5-4A03-A487-30CB6FECD35D}" type="parTrans" cxnId="{FF78E0D6-4A5C-4793-8B1C-AB47917F1708}">
      <dgm:prSet/>
      <dgm:spPr/>
      <dgm:t>
        <a:bodyPr/>
        <a:lstStyle/>
        <a:p>
          <a:endParaRPr lang="en-US"/>
        </a:p>
      </dgm:t>
    </dgm:pt>
    <dgm:pt modelId="{CC45ADBD-89A1-4037-8C12-8B25BC488564}" type="sibTrans" cxnId="{FF78E0D6-4A5C-4793-8B1C-AB47917F1708}">
      <dgm:prSet/>
      <dgm:spPr/>
      <dgm:t>
        <a:bodyPr/>
        <a:lstStyle/>
        <a:p>
          <a:endParaRPr lang="en-US"/>
        </a:p>
      </dgm:t>
    </dgm:pt>
    <dgm:pt modelId="{E1243951-FE66-4FCC-A00A-71CD17C1F475}">
      <dgm:prSet custT="1"/>
      <dgm:spPr/>
      <dgm:t>
        <a:bodyPr/>
        <a:lstStyle/>
        <a:p>
          <a:r>
            <a:rPr lang="en-US" sz="1400" dirty="0" smtClean="0">
              <a:latin typeface="+mn-lt"/>
            </a:rPr>
            <a:t>Orang-orang yang </a:t>
          </a:r>
          <a:r>
            <a:rPr lang="en-US" sz="1400" dirty="0" err="1" smtClean="0">
              <a:latin typeface="+mn-lt"/>
            </a:rPr>
            <a:t>menafkahkan</a:t>
          </a:r>
          <a:r>
            <a:rPr lang="en-US" sz="1400" dirty="0" smtClean="0">
              <a:latin typeface="+mn-lt"/>
            </a:rPr>
            <a:t> (</a:t>
          </a:r>
          <a:r>
            <a:rPr lang="en-US" sz="1400" dirty="0" err="1" smtClean="0">
              <a:latin typeface="+mn-lt"/>
            </a:rPr>
            <a:t>hartanya</a:t>
          </a:r>
          <a:r>
            <a:rPr lang="en-US" sz="1400" dirty="0" smtClean="0">
              <a:latin typeface="+mn-lt"/>
            </a:rPr>
            <a:t>) </a:t>
          </a:r>
          <a:r>
            <a:rPr lang="en-US" sz="1400" dirty="0" err="1" smtClean="0">
              <a:latin typeface="+mn-lt"/>
            </a:rPr>
            <a:t>pada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waktu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lapang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maupun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sempit</a:t>
          </a:r>
          <a:endParaRPr lang="en-US" sz="1400" dirty="0">
            <a:latin typeface="+mn-lt"/>
          </a:endParaRPr>
        </a:p>
      </dgm:t>
    </dgm:pt>
    <dgm:pt modelId="{CC2E39E9-9330-48BF-A4EE-42E1FE66665F}" type="parTrans" cxnId="{4DA00962-6040-4E15-8181-B8513CBC0183}">
      <dgm:prSet/>
      <dgm:spPr/>
      <dgm:t>
        <a:bodyPr/>
        <a:lstStyle/>
        <a:p>
          <a:endParaRPr lang="en-US"/>
        </a:p>
      </dgm:t>
    </dgm:pt>
    <dgm:pt modelId="{6BE6EB7D-D318-411E-A9EB-B72065D485F2}" type="sibTrans" cxnId="{4DA00962-6040-4E15-8181-B8513CBC0183}">
      <dgm:prSet/>
      <dgm:spPr/>
      <dgm:t>
        <a:bodyPr/>
        <a:lstStyle/>
        <a:p>
          <a:endParaRPr lang="en-US"/>
        </a:p>
      </dgm:t>
    </dgm:pt>
    <dgm:pt modelId="{7C09C39F-E0E1-4AC8-8188-F1D633A5E4D4}">
      <dgm:prSet custT="1"/>
      <dgm:spPr/>
      <dgm:t>
        <a:bodyPr/>
        <a:lstStyle/>
        <a:p>
          <a:r>
            <a:rPr lang="en-US" sz="1400" dirty="0" smtClean="0">
              <a:latin typeface="+mn-lt"/>
            </a:rPr>
            <a:t>Orang-orang yang </a:t>
          </a:r>
          <a:r>
            <a:rPr lang="en-US" sz="1400" dirty="0" err="1" smtClean="0">
              <a:latin typeface="+mn-lt"/>
            </a:rPr>
            <a:t>memaafkan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kesalahan</a:t>
          </a:r>
          <a:r>
            <a:rPr lang="en-US" sz="1400" dirty="0" smtClean="0">
              <a:latin typeface="+mn-lt"/>
            </a:rPr>
            <a:t> orang lain</a:t>
          </a:r>
          <a:endParaRPr lang="en-US" sz="1400" dirty="0">
            <a:latin typeface="+mn-lt"/>
          </a:endParaRPr>
        </a:p>
      </dgm:t>
    </dgm:pt>
    <dgm:pt modelId="{98F6F691-BBD8-4D7F-9FB7-328B31699933}" type="parTrans" cxnId="{74141AAD-4B77-4EAE-95FE-56E3D8A83CE4}">
      <dgm:prSet/>
      <dgm:spPr/>
      <dgm:t>
        <a:bodyPr/>
        <a:lstStyle/>
        <a:p>
          <a:endParaRPr lang="en-US"/>
        </a:p>
      </dgm:t>
    </dgm:pt>
    <dgm:pt modelId="{6AED636F-D7C6-4EE1-9DBB-23D37197D2CC}" type="sibTrans" cxnId="{74141AAD-4B77-4EAE-95FE-56E3D8A83CE4}">
      <dgm:prSet/>
      <dgm:spPr/>
      <dgm:t>
        <a:bodyPr/>
        <a:lstStyle/>
        <a:p>
          <a:endParaRPr lang="en-US"/>
        </a:p>
      </dgm:t>
    </dgm:pt>
    <dgm:pt modelId="{B4F659AF-22A8-4B2D-A7B9-630A73B2F314}" type="pres">
      <dgm:prSet presAssocID="{2D14E352-7381-4399-A70C-E0DA7D69579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D8B254-9630-4FCB-9F91-E4CF67789270}" type="pres">
      <dgm:prSet presAssocID="{E1243951-FE66-4FCC-A00A-71CD17C1F47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7064C6-92A7-4B88-9001-C65D3BC62F83}" type="pres">
      <dgm:prSet presAssocID="{6BE6EB7D-D318-411E-A9EB-B72065D485F2}" presName="sibTrans" presStyleLbl="sibTrans1D1" presStyleIdx="0" presStyleCnt="4"/>
      <dgm:spPr/>
      <dgm:t>
        <a:bodyPr/>
        <a:lstStyle/>
        <a:p>
          <a:endParaRPr lang="en-US"/>
        </a:p>
      </dgm:t>
    </dgm:pt>
    <dgm:pt modelId="{22A0F2B7-4078-4534-B972-9D0E020DACB8}" type="pres">
      <dgm:prSet presAssocID="{6BE6EB7D-D318-411E-A9EB-B72065D485F2}" presName="connectorText" presStyleLbl="sibTrans1D1" presStyleIdx="0" presStyleCnt="4"/>
      <dgm:spPr/>
      <dgm:t>
        <a:bodyPr/>
        <a:lstStyle/>
        <a:p>
          <a:endParaRPr lang="en-US"/>
        </a:p>
      </dgm:t>
    </dgm:pt>
    <dgm:pt modelId="{D5AE3E3E-1BC8-4BF6-9610-2A5149DFD08F}" type="pres">
      <dgm:prSet presAssocID="{B6BDF0E1-8BF3-482D-ABEA-683D251FA9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FF901-98BD-4269-866B-C51C7BBB8B79}" type="pres">
      <dgm:prSet presAssocID="{C441BCBA-850E-45C2-93AB-9779225B0EF3}" presName="sibTrans" presStyleLbl="sibTrans1D1" presStyleIdx="1" presStyleCnt="4"/>
      <dgm:spPr/>
      <dgm:t>
        <a:bodyPr/>
        <a:lstStyle/>
        <a:p>
          <a:endParaRPr lang="en-US"/>
        </a:p>
      </dgm:t>
    </dgm:pt>
    <dgm:pt modelId="{597BBD73-DF2B-4D98-884A-D4E69CF79216}" type="pres">
      <dgm:prSet presAssocID="{C441BCBA-850E-45C2-93AB-9779225B0EF3}" presName="connectorText" presStyleLbl="sibTrans1D1" presStyleIdx="1" presStyleCnt="4"/>
      <dgm:spPr/>
      <dgm:t>
        <a:bodyPr/>
        <a:lstStyle/>
        <a:p>
          <a:endParaRPr lang="en-US"/>
        </a:p>
      </dgm:t>
    </dgm:pt>
    <dgm:pt modelId="{555C0616-AEC0-415F-9BB8-9BF890FF17E3}" type="pres">
      <dgm:prSet presAssocID="{7C09C39F-E0E1-4AC8-8188-F1D633A5E4D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8F05F-CE52-4F3F-86A4-4FEA5F0159F5}" type="pres">
      <dgm:prSet presAssocID="{6AED636F-D7C6-4EE1-9DBB-23D37197D2CC}" presName="sibTrans" presStyleLbl="sibTrans1D1" presStyleIdx="2" presStyleCnt="4"/>
      <dgm:spPr/>
      <dgm:t>
        <a:bodyPr/>
        <a:lstStyle/>
        <a:p>
          <a:endParaRPr lang="en-US"/>
        </a:p>
      </dgm:t>
    </dgm:pt>
    <dgm:pt modelId="{1AF0BDF7-63CB-4D82-BF53-BEC792C6E042}" type="pres">
      <dgm:prSet presAssocID="{6AED636F-D7C6-4EE1-9DBB-23D37197D2CC}" presName="connectorText" presStyleLbl="sibTrans1D1" presStyleIdx="2" presStyleCnt="4"/>
      <dgm:spPr/>
      <dgm:t>
        <a:bodyPr/>
        <a:lstStyle/>
        <a:p>
          <a:endParaRPr lang="en-US"/>
        </a:p>
      </dgm:t>
    </dgm:pt>
    <dgm:pt modelId="{B4D5FAD5-6FC2-4836-9DBD-3559B0E8DE59}" type="pres">
      <dgm:prSet presAssocID="{CC7257E3-90F2-461D-83D9-39BFD4225928}" presName="node" presStyleLbl="node1" presStyleIdx="3" presStyleCnt="5" custScaleX="137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9C8DD-E6EF-4D5B-9E3E-490292427B1A}" type="pres">
      <dgm:prSet presAssocID="{BD8315DE-02E9-4AF2-ACEF-9D7F3E4DDD16}" presName="sibTrans" presStyleLbl="sibTrans1D1" presStyleIdx="3" presStyleCnt="4"/>
      <dgm:spPr/>
      <dgm:t>
        <a:bodyPr/>
        <a:lstStyle/>
        <a:p>
          <a:endParaRPr lang="en-US"/>
        </a:p>
      </dgm:t>
    </dgm:pt>
    <dgm:pt modelId="{E85AA7BB-0381-4F88-BA7A-A902AF681629}" type="pres">
      <dgm:prSet presAssocID="{BD8315DE-02E9-4AF2-ACEF-9D7F3E4DDD16}" presName="connectorText" presStyleLbl="sibTrans1D1" presStyleIdx="3" presStyleCnt="4"/>
      <dgm:spPr/>
      <dgm:t>
        <a:bodyPr/>
        <a:lstStyle/>
        <a:p>
          <a:endParaRPr lang="en-US"/>
        </a:p>
      </dgm:t>
    </dgm:pt>
    <dgm:pt modelId="{80204900-6B38-4357-981E-19CF015A4EA4}" type="pres">
      <dgm:prSet presAssocID="{B6AB2EDC-8E1F-41C9-A035-4ADC729938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66FF8F-7E4E-405C-BE59-53605A5FDCC6}" type="presOf" srcId="{BD8315DE-02E9-4AF2-ACEF-9D7F3E4DDD16}" destId="{E85AA7BB-0381-4F88-BA7A-A902AF681629}" srcOrd="1" destOrd="0" presId="urn:microsoft.com/office/officeart/2005/8/layout/bProcess3"/>
    <dgm:cxn modelId="{7800C368-0C17-4D09-A261-F24B5D6DEB1D}" type="presOf" srcId="{B6AB2EDC-8E1F-41C9-A035-4ADC7299388F}" destId="{80204900-6B38-4357-981E-19CF015A4EA4}" srcOrd="0" destOrd="0" presId="urn:microsoft.com/office/officeart/2005/8/layout/bProcess3"/>
    <dgm:cxn modelId="{A624BDE8-8B76-4777-8467-C66C53F43CB0}" type="presOf" srcId="{C441BCBA-850E-45C2-93AB-9779225B0EF3}" destId="{EB2FF901-98BD-4269-866B-C51C7BBB8B79}" srcOrd="0" destOrd="0" presId="urn:microsoft.com/office/officeart/2005/8/layout/bProcess3"/>
    <dgm:cxn modelId="{74141AAD-4B77-4EAE-95FE-56E3D8A83CE4}" srcId="{2D14E352-7381-4399-A70C-E0DA7D695790}" destId="{7C09C39F-E0E1-4AC8-8188-F1D633A5E4D4}" srcOrd="2" destOrd="0" parTransId="{98F6F691-BBD8-4D7F-9FB7-328B31699933}" sibTransId="{6AED636F-D7C6-4EE1-9DBB-23D37197D2CC}"/>
    <dgm:cxn modelId="{3403841C-9D54-4EC9-AB95-3165307B08FC}" type="presOf" srcId="{6BE6EB7D-D318-411E-A9EB-B72065D485F2}" destId="{22A0F2B7-4078-4534-B972-9D0E020DACB8}" srcOrd="1" destOrd="0" presId="urn:microsoft.com/office/officeart/2005/8/layout/bProcess3"/>
    <dgm:cxn modelId="{3E80549F-23BE-46FD-9B92-A9E83A486A60}" type="presOf" srcId="{2D14E352-7381-4399-A70C-E0DA7D695790}" destId="{B4F659AF-22A8-4B2D-A7B9-630A73B2F314}" srcOrd="0" destOrd="0" presId="urn:microsoft.com/office/officeart/2005/8/layout/bProcess3"/>
    <dgm:cxn modelId="{A3B61B23-042B-4C0C-98C1-95FCA2E7A7AD}" type="presOf" srcId="{BD8315DE-02E9-4AF2-ACEF-9D7F3E4DDD16}" destId="{E319C8DD-E6EF-4D5B-9E3E-490292427B1A}" srcOrd="0" destOrd="0" presId="urn:microsoft.com/office/officeart/2005/8/layout/bProcess3"/>
    <dgm:cxn modelId="{A30FD17B-BBAD-4926-B3E1-983D1F64A012}" type="presOf" srcId="{6AED636F-D7C6-4EE1-9DBB-23D37197D2CC}" destId="{BD58F05F-CE52-4F3F-86A4-4FEA5F0159F5}" srcOrd="0" destOrd="0" presId="urn:microsoft.com/office/officeart/2005/8/layout/bProcess3"/>
    <dgm:cxn modelId="{FA6FED14-D8A9-42C8-A7B4-C0E6D2923F7B}" type="presOf" srcId="{C441BCBA-850E-45C2-93AB-9779225B0EF3}" destId="{597BBD73-DF2B-4D98-884A-D4E69CF79216}" srcOrd="1" destOrd="0" presId="urn:microsoft.com/office/officeart/2005/8/layout/bProcess3"/>
    <dgm:cxn modelId="{FF78E0D6-4A5C-4793-8B1C-AB47917F1708}" srcId="{2D14E352-7381-4399-A70C-E0DA7D695790}" destId="{B6AB2EDC-8E1F-41C9-A035-4ADC7299388F}" srcOrd="4" destOrd="0" parTransId="{CD5B6830-1DB5-4A03-A487-30CB6FECD35D}" sibTransId="{CC45ADBD-89A1-4037-8C12-8B25BC488564}"/>
    <dgm:cxn modelId="{5808A3C1-277B-4A1A-A10F-E7EB2482A6A4}" type="presOf" srcId="{CC7257E3-90F2-461D-83D9-39BFD4225928}" destId="{B4D5FAD5-6FC2-4836-9DBD-3559B0E8DE59}" srcOrd="0" destOrd="0" presId="urn:microsoft.com/office/officeart/2005/8/layout/bProcess3"/>
    <dgm:cxn modelId="{A11511B3-6564-40D3-92EE-1FE8500AB071}" type="presOf" srcId="{6AED636F-D7C6-4EE1-9DBB-23D37197D2CC}" destId="{1AF0BDF7-63CB-4D82-BF53-BEC792C6E042}" srcOrd="1" destOrd="0" presId="urn:microsoft.com/office/officeart/2005/8/layout/bProcess3"/>
    <dgm:cxn modelId="{4DA00962-6040-4E15-8181-B8513CBC0183}" srcId="{2D14E352-7381-4399-A70C-E0DA7D695790}" destId="{E1243951-FE66-4FCC-A00A-71CD17C1F475}" srcOrd="0" destOrd="0" parTransId="{CC2E39E9-9330-48BF-A4EE-42E1FE66665F}" sibTransId="{6BE6EB7D-D318-411E-A9EB-B72065D485F2}"/>
    <dgm:cxn modelId="{9F8DBEA3-54EA-4FBE-B1E4-9592137968B0}" type="presOf" srcId="{B6BDF0E1-8BF3-482D-ABEA-683D251FA9A3}" destId="{D5AE3E3E-1BC8-4BF6-9610-2A5149DFD08F}" srcOrd="0" destOrd="0" presId="urn:microsoft.com/office/officeart/2005/8/layout/bProcess3"/>
    <dgm:cxn modelId="{67546F58-189B-40BE-B528-F3BCC2E33044}" type="presOf" srcId="{6BE6EB7D-D318-411E-A9EB-B72065D485F2}" destId="{3B7064C6-92A7-4B88-9001-C65D3BC62F83}" srcOrd="0" destOrd="0" presId="urn:microsoft.com/office/officeart/2005/8/layout/bProcess3"/>
    <dgm:cxn modelId="{2F22E7B1-7652-422B-A792-0223DFEEB1B2}" srcId="{2D14E352-7381-4399-A70C-E0DA7D695790}" destId="{CC7257E3-90F2-461D-83D9-39BFD4225928}" srcOrd="3" destOrd="0" parTransId="{E21EDF82-D1E4-407D-ABA4-6809492DD2A7}" sibTransId="{BD8315DE-02E9-4AF2-ACEF-9D7F3E4DDD16}"/>
    <dgm:cxn modelId="{01EE0D6D-1ADC-4D05-AAE2-4170334D053A}" srcId="{2D14E352-7381-4399-A70C-E0DA7D695790}" destId="{B6BDF0E1-8BF3-482D-ABEA-683D251FA9A3}" srcOrd="1" destOrd="0" parTransId="{B6983685-58E4-49E0-A53A-066886066475}" sibTransId="{C441BCBA-850E-45C2-93AB-9779225B0EF3}"/>
    <dgm:cxn modelId="{95356B48-5A93-403D-A10C-20FA3F5AD85C}" type="presOf" srcId="{E1243951-FE66-4FCC-A00A-71CD17C1F475}" destId="{47D8B254-9630-4FCB-9F91-E4CF67789270}" srcOrd="0" destOrd="0" presId="urn:microsoft.com/office/officeart/2005/8/layout/bProcess3"/>
    <dgm:cxn modelId="{34124053-B147-4BAB-954A-C6D463B485A3}" type="presOf" srcId="{7C09C39F-E0E1-4AC8-8188-F1D633A5E4D4}" destId="{555C0616-AEC0-415F-9BB8-9BF890FF17E3}" srcOrd="0" destOrd="0" presId="urn:microsoft.com/office/officeart/2005/8/layout/bProcess3"/>
    <dgm:cxn modelId="{955EFCE8-D372-41F0-8723-0CAF2F09C7B0}" type="presParOf" srcId="{B4F659AF-22A8-4B2D-A7B9-630A73B2F314}" destId="{47D8B254-9630-4FCB-9F91-E4CF67789270}" srcOrd="0" destOrd="0" presId="urn:microsoft.com/office/officeart/2005/8/layout/bProcess3"/>
    <dgm:cxn modelId="{6B5EF69F-723D-426C-9C80-52FF11D736D4}" type="presParOf" srcId="{B4F659AF-22A8-4B2D-A7B9-630A73B2F314}" destId="{3B7064C6-92A7-4B88-9001-C65D3BC62F83}" srcOrd="1" destOrd="0" presId="urn:microsoft.com/office/officeart/2005/8/layout/bProcess3"/>
    <dgm:cxn modelId="{79E0DC0E-2C03-4210-A083-30320DE1C2C9}" type="presParOf" srcId="{3B7064C6-92A7-4B88-9001-C65D3BC62F83}" destId="{22A0F2B7-4078-4534-B972-9D0E020DACB8}" srcOrd="0" destOrd="0" presId="urn:microsoft.com/office/officeart/2005/8/layout/bProcess3"/>
    <dgm:cxn modelId="{0DAFF1C8-342F-41B3-88C5-AA94A6934F59}" type="presParOf" srcId="{B4F659AF-22A8-4B2D-A7B9-630A73B2F314}" destId="{D5AE3E3E-1BC8-4BF6-9610-2A5149DFD08F}" srcOrd="2" destOrd="0" presId="urn:microsoft.com/office/officeart/2005/8/layout/bProcess3"/>
    <dgm:cxn modelId="{579992F7-538F-411D-9BEA-0E124457B0AA}" type="presParOf" srcId="{B4F659AF-22A8-4B2D-A7B9-630A73B2F314}" destId="{EB2FF901-98BD-4269-866B-C51C7BBB8B79}" srcOrd="3" destOrd="0" presId="urn:microsoft.com/office/officeart/2005/8/layout/bProcess3"/>
    <dgm:cxn modelId="{078DA236-1FD1-43D4-BEDC-42843B1E9C0A}" type="presParOf" srcId="{EB2FF901-98BD-4269-866B-C51C7BBB8B79}" destId="{597BBD73-DF2B-4D98-884A-D4E69CF79216}" srcOrd="0" destOrd="0" presId="urn:microsoft.com/office/officeart/2005/8/layout/bProcess3"/>
    <dgm:cxn modelId="{3E1CF7E6-6319-4942-9279-1392F7E5FA32}" type="presParOf" srcId="{B4F659AF-22A8-4B2D-A7B9-630A73B2F314}" destId="{555C0616-AEC0-415F-9BB8-9BF890FF17E3}" srcOrd="4" destOrd="0" presId="urn:microsoft.com/office/officeart/2005/8/layout/bProcess3"/>
    <dgm:cxn modelId="{8DE0B528-9680-4EBB-8AB1-3866BB1240E6}" type="presParOf" srcId="{B4F659AF-22A8-4B2D-A7B9-630A73B2F314}" destId="{BD58F05F-CE52-4F3F-86A4-4FEA5F0159F5}" srcOrd="5" destOrd="0" presId="urn:microsoft.com/office/officeart/2005/8/layout/bProcess3"/>
    <dgm:cxn modelId="{05D4E90B-1A16-4B54-AA08-A5CEB51712C2}" type="presParOf" srcId="{BD58F05F-CE52-4F3F-86A4-4FEA5F0159F5}" destId="{1AF0BDF7-63CB-4D82-BF53-BEC792C6E042}" srcOrd="0" destOrd="0" presId="urn:microsoft.com/office/officeart/2005/8/layout/bProcess3"/>
    <dgm:cxn modelId="{E8C5F1FF-E876-4A36-8E2B-9E526E765260}" type="presParOf" srcId="{B4F659AF-22A8-4B2D-A7B9-630A73B2F314}" destId="{B4D5FAD5-6FC2-4836-9DBD-3559B0E8DE59}" srcOrd="6" destOrd="0" presId="urn:microsoft.com/office/officeart/2005/8/layout/bProcess3"/>
    <dgm:cxn modelId="{C9D77835-C2EE-4FC2-8D83-9274D23639EC}" type="presParOf" srcId="{B4F659AF-22A8-4B2D-A7B9-630A73B2F314}" destId="{E319C8DD-E6EF-4D5B-9E3E-490292427B1A}" srcOrd="7" destOrd="0" presId="urn:microsoft.com/office/officeart/2005/8/layout/bProcess3"/>
    <dgm:cxn modelId="{802E62C3-4B39-4E0C-B6CE-A626F7AC5D08}" type="presParOf" srcId="{E319C8DD-E6EF-4D5B-9E3E-490292427B1A}" destId="{E85AA7BB-0381-4F88-BA7A-A902AF681629}" srcOrd="0" destOrd="0" presId="urn:microsoft.com/office/officeart/2005/8/layout/bProcess3"/>
    <dgm:cxn modelId="{06C6F76C-115B-4044-9535-81481015F0DC}" type="presParOf" srcId="{B4F659AF-22A8-4B2D-A7B9-630A73B2F314}" destId="{80204900-6B38-4357-981E-19CF015A4EA4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C9CAB99-1EB0-4A29-9E49-97B887F0B99E}" type="doc">
      <dgm:prSet loTypeId="urn:microsoft.com/office/officeart/2005/8/layout/arrow6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0B521E-0F05-481F-8108-70CBE8287F33}">
      <dgm:prSet phldrT="[Text]" custT="1"/>
      <dgm:spPr/>
      <dgm:t>
        <a:bodyPr/>
        <a:lstStyle/>
        <a:p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Pertama,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didahului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oleh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pengetahuan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(knowledge)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seseorang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tentang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Sang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Pencipta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jagad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raya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,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yakni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Allah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CDC4C814-D635-4356-BEAD-F70764A4874F}" type="parTrans" cxnId="{0698111D-12C5-4C7F-A028-A82192E95176}">
      <dgm:prSet/>
      <dgm:spPr/>
      <dgm:t>
        <a:bodyPr/>
        <a:lstStyle/>
        <a:p>
          <a:endParaRPr lang="en-US"/>
        </a:p>
      </dgm:t>
    </dgm:pt>
    <dgm:pt modelId="{C707DD19-FDB6-460D-A440-93CC0E34ED66}" type="sibTrans" cxnId="{0698111D-12C5-4C7F-A028-A82192E95176}">
      <dgm:prSet/>
      <dgm:spPr/>
      <dgm:t>
        <a:bodyPr/>
        <a:lstStyle/>
        <a:p>
          <a:endParaRPr lang="en-US"/>
        </a:p>
      </dgm:t>
    </dgm:pt>
    <dgm:pt modelId="{30FD6B07-27D9-473C-A0DB-D71F5A87ECFD}">
      <dgm:prSet phldrT="[Text]" custT="1"/>
      <dgm:spPr/>
      <dgm:t>
        <a:bodyPr/>
        <a:lstStyle/>
        <a:p>
          <a:r>
            <a:rPr lang="sv-S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Kedua, timbulnya sikap percaya kepada Allah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E35016A6-6B6D-49FC-8597-CB588E430EDC}" type="parTrans" cxnId="{D391F914-2181-4E64-9403-79185E78D438}">
      <dgm:prSet/>
      <dgm:spPr/>
      <dgm:t>
        <a:bodyPr/>
        <a:lstStyle/>
        <a:p>
          <a:endParaRPr lang="en-US"/>
        </a:p>
      </dgm:t>
    </dgm:pt>
    <dgm:pt modelId="{7873AB63-2D2F-418E-BEAC-0E1671236BD0}" type="sibTrans" cxnId="{D391F914-2181-4E64-9403-79185E78D438}">
      <dgm:prSet/>
      <dgm:spPr/>
      <dgm:t>
        <a:bodyPr/>
        <a:lstStyle/>
        <a:p>
          <a:endParaRPr lang="en-US"/>
        </a:p>
      </dgm:t>
    </dgm:pt>
    <dgm:pt modelId="{59C8897B-1FE9-4482-91C7-DBDFAD3DA959}" type="pres">
      <dgm:prSet presAssocID="{FC9CAB99-1EB0-4A29-9E49-97B887F0B99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8BC6DF-ABD0-4676-9720-F3E899FFFB2B}" type="pres">
      <dgm:prSet presAssocID="{FC9CAB99-1EB0-4A29-9E49-97B887F0B99E}" presName="ribbon" presStyleLbl="node1" presStyleIdx="0" presStyleCnt="1"/>
      <dgm:spPr/>
      <dgm:t>
        <a:bodyPr/>
        <a:lstStyle/>
        <a:p>
          <a:endParaRPr lang="en-US"/>
        </a:p>
      </dgm:t>
    </dgm:pt>
    <dgm:pt modelId="{CCC5FCA8-45C6-4B4E-8F17-70DCBDF853A2}" type="pres">
      <dgm:prSet presAssocID="{FC9CAB99-1EB0-4A29-9E49-97B887F0B99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1BDE-85B2-43E8-B4B8-2B569CDE335C}" type="pres">
      <dgm:prSet presAssocID="{FC9CAB99-1EB0-4A29-9E49-97B887F0B99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5EC2A3-8689-4D73-AA5F-23E2FC2E49DE}" type="presOf" srcId="{FC9CAB99-1EB0-4A29-9E49-97B887F0B99E}" destId="{59C8897B-1FE9-4482-91C7-DBDFAD3DA959}" srcOrd="0" destOrd="0" presId="urn:microsoft.com/office/officeart/2005/8/layout/arrow6"/>
    <dgm:cxn modelId="{0698111D-12C5-4C7F-A028-A82192E95176}" srcId="{FC9CAB99-1EB0-4A29-9E49-97B887F0B99E}" destId="{9A0B521E-0F05-481F-8108-70CBE8287F33}" srcOrd="0" destOrd="0" parTransId="{CDC4C814-D635-4356-BEAD-F70764A4874F}" sibTransId="{C707DD19-FDB6-460D-A440-93CC0E34ED66}"/>
    <dgm:cxn modelId="{25F77CAD-9424-4EAD-BC45-73963C7566B8}" type="presOf" srcId="{9A0B521E-0F05-481F-8108-70CBE8287F33}" destId="{CCC5FCA8-45C6-4B4E-8F17-70DCBDF853A2}" srcOrd="0" destOrd="0" presId="urn:microsoft.com/office/officeart/2005/8/layout/arrow6"/>
    <dgm:cxn modelId="{D391F914-2181-4E64-9403-79185E78D438}" srcId="{FC9CAB99-1EB0-4A29-9E49-97B887F0B99E}" destId="{30FD6B07-27D9-473C-A0DB-D71F5A87ECFD}" srcOrd="1" destOrd="0" parTransId="{E35016A6-6B6D-49FC-8597-CB588E430EDC}" sibTransId="{7873AB63-2D2F-418E-BEAC-0E1671236BD0}"/>
    <dgm:cxn modelId="{0A564827-D7ED-478A-85A6-A5802997D3B8}" type="presOf" srcId="{30FD6B07-27D9-473C-A0DB-D71F5A87ECFD}" destId="{25781BDE-85B2-43E8-B4B8-2B569CDE335C}" srcOrd="0" destOrd="0" presId="urn:microsoft.com/office/officeart/2005/8/layout/arrow6"/>
    <dgm:cxn modelId="{D784216B-3DA3-4260-86CC-30788BF23F0A}" type="presParOf" srcId="{59C8897B-1FE9-4482-91C7-DBDFAD3DA959}" destId="{798BC6DF-ABD0-4676-9720-F3E899FFFB2B}" srcOrd="0" destOrd="0" presId="urn:microsoft.com/office/officeart/2005/8/layout/arrow6"/>
    <dgm:cxn modelId="{1A493E23-8B21-4755-916E-6548F497A47B}" type="presParOf" srcId="{59C8897B-1FE9-4482-91C7-DBDFAD3DA959}" destId="{CCC5FCA8-45C6-4B4E-8F17-70DCBDF853A2}" srcOrd="1" destOrd="0" presId="urn:microsoft.com/office/officeart/2005/8/layout/arrow6"/>
    <dgm:cxn modelId="{51C47C9D-204D-485F-9FBE-963223BCAA3C}" type="presParOf" srcId="{59C8897B-1FE9-4482-91C7-DBDFAD3DA959}" destId="{25781BDE-85B2-43E8-B4B8-2B569CDE335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681D06-E4D3-4459-8F3A-91A59AA5B01B}" type="doc">
      <dgm:prSet loTypeId="urn:microsoft.com/office/officeart/2005/8/layout/vList3" loCatId="picture" qsTypeId="urn:microsoft.com/office/officeart/2005/8/quickstyle/simple5" qsCatId="simple" csTypeId="urn:microsoft.com/office/officeart/2005/8/colors/accent1_2" csCatId="accent1" phldr="1"/>
      <dgm:spPr/>
    </dgm:pt>
    <dgm:pt modelId="{919B65FA-0636-4F14-B8D7-6583B1009C93}">
      <dgm:prSet phldrT="[Text]" custT="1"/>
      <dgm:spPr/>
      <dgm:t>
        <a:bodyPr/>
        <a:lstStyle/>
        <a:p>
          <a:r>
            <a:rPr lang="en-US" sz="1200" dirty="0" err="1" smtClean="0"/>
            <a:t>Selalu</a:t>
          </a:r>
          <a:r>
            <a:rPr lang="en-US" sz="1200" dirty="0" smtClean="0"/>
            <a:t> </a:t>
          </a:r>
          <a:r>
            <a:rPr lang="en-US" sz="1200" dirty="0" err="1" smtClean="0"/>
            <a:t>beribadah</a:t>
          </a:r>
          <a:r>
            <a:rPr lang="en-US" sz="1200" dirty="0" smtClean="0"/>
            <a:t> </a:t>
          </a:r>
          <a:r>
            <a:rPr lang="en-US" sz="1200" dirty="0" err="1" smtClean="0"/>
            <a:t>kepada</a:t>
          </a:r>
          <a:r>
            <a:rPr lang="en-US" sz="1200" dirty="0" smtClean="0"/>
            <a:t> Allah </a:t>
          </a:r>
          <a:r>
            <a:rPr lang="en-US" sz="1200" dirty="0" err="1" smtClean="0"/>
            <a:t>semata</a:t>
          </a:r>
          <a:r>
            <a:rPr lang="en-US" sz="1200" dirty="0" smtClean="0"/>
            <a:t>, </a:t>
          </a:r>
          <a:r>
            <a:rPr lang="en-US" sz="1200" dirty="0" err="1" smtClean="0"/>
            <a:t>bukan</a:t>
          </a:r>
          <a:r>
            <a:rPr lang="en-US" sz="1200" dirty="0" smtClean="0"/>
            <a:t> </a:t>
          </a:r>
          <a:r>
            <a:rPr lang="en-US" sz="1200" dirty="0" err="1" smtClean="0"/>
            <a:t>kepada</a:t>
          </a:r>
          <a:r>
            <a:rPr lang="en-US" sz="1200" dirty="0" smtClean="0"/>
            <a:t> </a:t>
          </a:r>
          <a:r>
            <a:rPr lang="en-US" sz="1200" dirty="0" err="1" smtClean="0"/>
            <a:t>selain</a:t>
          </a:r>
          <a:r>
            <a:rPr lang="en-US" sz="1200" dirty="0" smtClean="0"/>
            <a:t> Allah,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dalam</a:t>
          </a:r>
          <a:r>
            <a:rPr lang="en-US" sz="1200" dirty="0" smtClean="0"/>
            <a:t> </a:t>
          </a:r>
          <a:r>
            <a:rPr lang="en-US" sz="1200" dirty="0" err="1" smtClean="0"/>
            <a:t>beribadah</a:t>
          </a:r>
          <a:r>
            <a:rPr lang="en-US" sz="1200" dirty="0" smtClean="0"/>
            <a:t> itu </a:t>
          </a:r>
          <a:r>
            <a:rPr lang="en-US" sz="1200" dirty="0" err="1" smtClean="0"/>
            <a:t>ia</a:t>
          </a:r>
          <a:r>
            <a:rPr lang="en-US" sz="1200" dirty="0" smtClean="0"/>
            <a:t> </a:t>
          </a:r>
          <a:r>
            <a:rPr lang="en-US" sz="1200" dirty="0" err="1" smtClean="0"/>
            <a:t>tidak</a:t>
          </a:r>
          <a:r>
            <a:rPr lang="en-US" sz="1200" dirty="0" smtClean="0"/>
            <a:t> </a:t>
          </a:r>
          <a:r>
            <a:rPr lang="en-US" sz="1200" dirty="0" err="1" smtClean="0"/>
            <a:t>mengharapkan</a:t>
          </a:r>
          <a:r>
            <a:rPr lang="en-US" sz="1200" dirty="0" smtClean="0"/>
            <a:t> </a:t>
          </a:r>
          <a:r>
            <a:rPr lang="en-US" sz="1200" dirty="0" err="1" smtClean="0"/>
            <a:t>apapun</a:t>
          </a:r>
          <a:r>
            <a:rPr lang="en-US" sz="1200" dirty="0" smtClean="0"/>
            <a:t> </a:t>
          </a:r>
          <a:r>
            <a:rPr lang="en-US" sz="1200" dirty="0" err="1" smtClean="0"/>
            <a:t>kecuali</a:t>
          </a:r>
          <a:r>
            <a:rPr lang="en-US" sz="1200" dirty="0" smtClean="0"/>
            <a:t> </a:t>
          </a:r>
          <a:r>
            <a:rPr lang="en-US" sz="1200" dirty="0" err="1" smtClean="0"/>
            <a:t>ridla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maghfirahNya</a:t>
          </a:r>
          <a:r>
            <a:rPr lang="en-US" sz="1200" dirty="0" smtClean="0"/>
            <a:t>. </a:t>
          </a:r>
          <a:endParaRPr lang="en-US" sz="1200" dirty="0"/>
        </a:p>
      </dgm:t>
    </dgm:pt>
    <dgm:pt modelId="{E2124BB8-1E23-47B6-A594-816A8A981F13}" type="parTrans" cxnId="{C046B5A1-C982-4A6D-8D56-21AD19EB5935}">
      <dgm:prSet/>
      <dgm:spPr/>
      <dgm:t>
        <a:bodyPr/>
        <a:lstStyle/>
        <a:p>
          <a:endParaRPr lang="en-US"/>
        </a:p>
      </dgm:t>
    </dgm:pt>
    <dgm:pt modelId="{07470D08-9E0F-4A00-81B4-3952898110AC}" type="sibTrans" cxnId="{C046B5A1-C982-4A6D-8D56-21AD19EB5935}">
      <dgm:prSet/>
      <dgm:spPr/>
      <dgm:t>
        <a:bodyPr/>
        <a:lstStyle/>
        <a:p>
          <a:endParaRPr lang="en-US"/>
        </a:p>
      </dgm:t>
    </dgm:pt>
    <dgm:pt modelId="{F4DF2FE5-4EB4-4F23-BFA8-547DF8CF24FA}">
      <dgm:prSet custT="1"/>
      <dgm:spPr/>
      <dgm:t>
        <a:bodyPr/>
        <a:lstStyle/>
        <a:p>
          <a:r>
            <a:rPr lang="en-US" sz="1200" dirty="0" err="1" smtClean="0"/>
            <a:t>Selalu</a:t>
          </a:r>
          <a:r>
            <a:rPr lang="en-US" sz="1200" dirty="0" smtClean="0"/>
            <a:t> </a:t>
          </a:r>
          <a:r>
            <a:rPr lang="en-US" sz="1200" dirty="0" err="1" smtClean="0"/>
            <a:t>beramal</a:t>
          </a:r>
          <a:r>
            <a:rPr lang="en-US" sz="1200" dirty="0" smtClean="0"/>
            <a:t> </a:t>
          </a:r>
          <a:r>
            <a:rPr lang="en-US" sz="1200" dirty="0" err="1" smtClean="0"/>
            <a:t>saleh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memakmurkan</a:t>
          </a:r>
          <a:r>
            <a:rPr lang="en-US" sz="1200" dirty="0" smtClean="0"/>
            <a:t> </a:t>
          </a:r>
          <a:r>
            <a:rPr lang="en-US" sz="1200" dirty="0" err="1" smtClean="0"/>
            <a:t>bumi</a:t>
          </a:r>
          <a:r>
            <a:rPr lang="en-US" sz="1200" dirty="0" smtClean="0"/>
            <a:t>, </a:t>
          </a:r>
          <a:r>
            <a:rPr lang="en-US" sz="1200" dirty="0" err="1" smtClean="0"/>
            <a:t>karena</a:t>
          </a:r>
          <a:r>
            <a:rPr lang="en-US" sz="1200" dirty="0" smtClean="0"/>
            <a:t> </a:t>
          </a:r>
          <a:r>
            <a:rPr lang="en-US" sz="1200" dirty="0" err="1" smtClean="0"/>
            <a:t>ia</a:t>
          </a:r>
          <a:r>
            <a:rPr lang="en-US" sz="1200" dirty="0" smtClean="0"/>
            <a:t> </a:t>
          </a:r>
          <a:r>
            <a:rPr lang="en-US" sz="1200" dirty="0" err="1" smtClean="0"/>
            <a:t>sadar</a:t>
          </a:r>
          <a:r>
            <a:rPr lang="en-US" sz="1200" dirty="0" smtClean="0"/>
            <a:t> </a:t>
          </a:r>
          <a:r>
            <a:rPr lang="en-US" sz="1200" dirty="0" err="1" smtClean="0"/>
            <a:t>bahwa</a:t>
          </a:r>
          <a:r>
            <a:rPr lang="en-US" sz="1200" dirty="0" smtClean="0"/>
            <a:t> </a:t>
          </a:r>
          <a:r>
            <a:rPr lang="en-US" sz="1200" dirty="0" err="1" smtClean="0"/>
            <a:t>kehadirannya</a:t>
          </a:r>
          <a:r>
            <a:rPr lang="en-US" sz="1200" dirty="0" smtClean="0"/>
            <a:t> di </a:t>
          </a:r>
          <a:r>
            <a:rPr lang="en-US" sz="1200" dirty="0" err="1" smtClean="0"/>
            <a:t>muka</a:t>
          </a:r>
          <a:r>
            <a:rPr lang="en-US" sz="1200" dirty="0" smtClean="0"/>
            <a:t> </a:t>
          </a:r>
          <a:r>
            <a:rPr lang="en-US" sz="1200" dirty="0" err="1" smtClean="0"/>
            <a:t>bumi</a:t>
          </a:r>
          <a:r>
            <a:rPr lang="en-US" sz="1200" dirty="0" smtClean="0"/>
            <a:t> </a:t>
          </a:r>
          <a:r>
            <a:rPr lang="en-US" sz="1200" dirty="0" err="1" smtClean="0"/>
            <a:t>ini</a:t>
          </a:r>
          <a:r>
            <a:rPr lang="en-US" sz="1200" dirty="0" smtClean="0"/>
            <a:t> </a:t>
          </a:r>
          <a:r>
            <a:rPr lang="en-US" sz="1200" dirty="0" err="1" smtClean="0"/>
            <a:t>adalah</a:t>
          </a:r>
          <a:r>
            <a:rPr lang="en-US" sz="1200" dirty="0" smtClean="0"/>
            <a:t> </a:t>
          </a:r>
          <a:r>
            <a:rPr lang="en-US" sz="1200" dirty="0" err="1" smtClean="0"/>
            <a:t>sebagai</a:t>
          </a:r>
          <a:r>
            <a:rPr lang="en-US" sz="1200" dirty="0" smtClean="0"/>
            <a:t> </a:t>
          </a:r>
          <a:r>
            <a:rPr lang="en-US" sz="1200" dirty="0" err="1" smtClean="0"/>
            <a:t>hamba</a:t>
          </a:r>
          <a:r>
            <a:rPr lang="en-US" sz="1200" dirty="0" smtClean="0"/>
            <a:t> Allah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khalifah</a:t>
          </a:r>
          <a:r>
            <a:rPr lang="en-US" sz="1200" dirty="0" smtClean="0"/>
            <a:t>.</a:t>
          </a:r>
          <a:endParaRPr lang="en-US" sz="1200" dirty="0"/>
        </a:p>
      </dgm:t>
    </dgm:pt>
    <dgm:pt modelId="{08219A46-3143-4DDF-BC8E-01735CB866CE}" type="parTrans" cxnId="{B311E032-8453-458E-94E2-83E8F3E36484}">
      <dgm:prSet/>
      <dgm:spPr/>
      <dgm:t>
        <a:bodyPr/>
        <a:lstStyle/>
        <a:p>
          <a:endParaRPr lang="en-US"/>
        </a:p>
      </dgm:t>
    </dgm:pt>
    <dgm:pt modelId="{13947C14-2F8D-4B48-85B4-A41E9755A190}" type="sibTrans" cxnId="{B311E032-8453-458E-94E2-83E8F3E36484}">
      <dgm:prSet/>
      <dgm:spPr/>
      <dgm:t>
        <a:bodyPr/>
        <a:lstStyle/>
        <a:p>
          <a:endParaRPr lang="en-US"/>
        </a:p>
      </dgm:t>
    </dgm:pt>
    <dgm:pt modelId="{E7EBF735-032E-4D3D-919B-E99E723DD0BA}">
      <dgm:prSet custT="1"/>
      <dgm:spPr/>
      <dgm:t>
        <a:bodyPr/>
        <a:lstStyle/>
        <a:p>
          <a:r>
            <a:rPr lang="en-US" sz="1200" smtClean="0"/>
            <a:t>Berakhlak karimah dan menjaga martabat dirinya agar tidak terjerumus kedalam lembah kenistaan</a:t>
          </a:r>
          <a:endParaRPr lang="en-US" sz="1200"/>
        </a:p>
      </dgm:t>
    </dgm:pt>
    <dgm:pt modelId="{732CC366-3FCF-4DE1-8FD7-6B0B061318E1}" type="parTrans" cxnId="{004DDAAF-9FCA-4EAC-B805-11C4020ADC99}">
      <dgm:prSet/>
      <dgm:spPr/>
      <dgm:t>
        <a:bodyPr/>
        <a:lstStyle/>
        <a:p>
          <a:endParaRPr lang="en-US"/>
        </a:p>
      </dgm:t>
    </dgm:pt>
    <dgm:pt modelId="{3266C46F-C61F-4929-8716-E6377568FF70}" type="sibTrans" cxnId="{004DDAAF-9FCA-4EAC-B805-11C4020ADC99}">
      <dgm:prSet/>
      <dgm:spPr/>
      <dgm:t>
        <a:bodyPr/>
        <a:lstStyle/>
        <a:p>
          <a:endParaRPr lang="en-US"/>
        </a:p>
      </dgm:t>
    </dgm:pt>
    <dgm:pt modelId="{3EA51496-80EF-4AE9-BC78-19D9A686E5B8}">
      <dgm:prSet custT="1"/>
      <dgm:spPr/>
      <dgm:t>
        <a:bodyPr/>
        <a:lstStyle/>
        <a:p>
          <a:r>
            <a:rPr lang="en-US" sz="1200" dirty="0" err="1" smtClean="0"/>
            <a:t>Batinnya</a:t>
          </a:r>
          <a:r>
            <a:rPr lang="en-US" sz="1200" dirty="0" smtClean="0"/>
            <a:t> </a:t>
          </a:r>
          <a:r>
            <a:rPr lang="en-US" sz="1200" dirty="0" err="1" smtClean="0"/>
            <a:t>selalu</a:t>
          </a:r>
          <a:r>
            <a:rPr lang="en-US" sz="1200" dirty="0" smtClean="0"/>
            <a:t> </a:t>
          </a:r>
          <a:r>
            <a:rPr lang="en-US" sz="1200" dirty="0" err="1" smtClean="0"/>
            <a:t>tenang</a:t>
          </a:r>
          <a:r>
            <a:rPr lang="en-US" sz="1200" dirty="0" smtClean="0"/>
            <a:t> </a:t>
          </a:r>
          <a:r>
            <a:rPr lang="en-US" sz="1200" dirty="0" err="1" smtClean="0"/>
            <a:t>karena</a:t>
          </a:r>
          <a:r>
            <a:rPr lang="en-US" sz="1200" dirty="0" smtClean="0"/>
            <a:t> </a:t>
          </a:r>
          <a:r>
            <a:rPr lang="en-US" sz="1200" dirty="0" err="1" smtClean="0"/>
            <a:t>kualitas</a:t>
          </a:r>
          <a:r>
            <a:rPr lang="en-US" sz="1200" dirty="0" smtClean="0"/>
            <a:t> </a:t>
          </a:r>
          <a:r>
            <a:rPr lang="en-US" sz="1200" dirty="0" err="1" smtClean="0"/>
            <a:t>spiritualnya</a:t>
          </a:r>
          <a:r>
            <a:rPr lang="en-US" sz="1200" dirty="0" smtClean="0"/>
            <a:t> </a:t>
          </a:r>
          <a:r>
            <a:rPr lang="en-US" sz="1200" dirty="0" err="1" smtClean="0"/>
            <a:t>telah</a:t>
          </a:r>
          <a:r>
            <a:rPr lang="en-US" sz="1200" dirty="0" smtClean="0"/>
            <a:t> </a:t>
          </a:r>
          <a:r>
            <a:rPr lang="en-US" sz="1200" dirty="0" err="1" smtClean="0"/>
            <a:t>penuh</a:t>
          </a:r>
          <a:r>
            <a:rPr lang="en-US" sz="1200" dirty="0" smtClean="0"/>
            <a:t> </a:t>
          </a:r>
          <a:r>
            <a:rPr lang="en-US" sz="1200" dirty="0" err="1" smtClean="0"/>
            <a:t>terisi</a:t>
          </a:r>
          <a:r>
            <a:rPr lang="en-US" sz="1200" dirty="0" smtClean="0"/>
            <a:t> </a:t>
          </a:r>
          <a:r>
            <a:rPr lang="en-US" sz="1200" dirty="0" err="1" smtClean="0"/>
            <a:t>dengan</a:t>
          </a:r>
          <a:r>
            <a:rPr lang="en-US" sz="1200" dirty="0" smtClean="0"/>
            <a:t> </a:t>
          </a:r>
          <a:r>
            <a:rPr lang="en-US" sz="1200" dirty="0" err="1" smtClean="0"/>
            <a:t>keyakinan</a:t>
          </a:r>
          <a:r>
            <a:rPr lang="en-US" sz="1200" dirty="0" smtClean="0"/>
            <a:t> </a:t>
          </a:r>
          <a:r>
            <a:rPr lang="en-US" sz="1200" dirty="0" err="1" smtClean="0"/>
            <a:t>kepada</a:t>
          </a:r>
          <a:r>
            <a:rPr lang="en-US" sz="1200" dirty="0" smtClean="0"/>
            <a:t> Allah, </a:t>
          </a:r>
          <a:r>
            <a:rPr lang="en-US" sz="1200" dirty="0" err="1" smtClean="0"/>
            <a:t>Tuhan</a:t>
          </a:r>
          <a:r>
            <a:rPr lang="en-US" sz="1200" dirty="0" smtClean="0"/>
            <a:t> yang </a:t>
          </a:r>
          <a:r>
            <a:rPr lang="en-US" sz="1200" dirty="0" err="1" smtClean="0"/>
            <a:t>Maha</a:t>
          </a:r>
          <a:r>
            <a:rPr lang="en-US" sz="1200" dirty="0" smtClean="0"/>
            <a:t> </a:t>
          </a:r>
          <a:r>
            <a:rPr lang="en-US" sz="1200" dirty="0" err="1" smtClean="0"/>
            <a:t>Esa</a:t>
          </a:r>
          <a:r>
            <a:rPr lang="en-US" sz="1200" dirty="0" smtClean="0"/>
            <a:t>.</a:t>
          </a:r>
          <a:endParaRPr lang="en-US" sz="1200" dirty="0"/>
        </a:p>
      </dgm:t>
    </dgm:pt>
    <dgm:pt modelId="{D417D9C5-84E8-45B0-BC7A-894235E15C01}" type="parTrans" cxnId="{0AF81C4D-4C85-479E-92EF-86BCAA8013FC}">
      <dgm:prSet/>
      <dgm:spPr/>
      <dgm:t>
        <a:bodyPr/>
        <a:lstStyle/>
        <a:p>
          <a:endParaRPr lang="en-US"/>
        </a:p>
      </dgm:t>
    </dgm:pt>
    <dgm:pt modelId="{9B6C6BCD-5409-4BB3-A734-07CC8E453896}" type="sibTrans" cxnId="{0AF81C4D-4C85-479E-92EF-86BCAA8013FC}">
      <dgm:prSet/>
      <dgm:spPr/>
      <dgm:t>
        <a:bodyPr/>
        <a:lstStyle/>
        <a:p>
          <a:endParaRPr lang="en-US"/>
        </a:p>
      </dgm:t>
    </dgm:pt>
    <dgm:pt modelId="{EAC59533-9033-4B72-8327-B8A00B850A1F}">
      <dgm:prSet custT="1"/>
      <dgm:spPr/>
      <dgm:t>
        <a:bodyPr/>
        <a:lstStyle/>
        <a:p>
          <a:r>
            <a:rPr lang="en-US" sz="1200" dirty="0" smtClean="0"/>
            <a:t>Orang </a:t>
          </a:r>
          <a:r>
            <a:rPr lang="en-US" sz="1200" dirty="0" err="1" smtClean="0"/>
            <a:t>beriman</a:t>
          </a:r>
          <a:r>
            <a:rPr lang="en-US" sz="1200" dirty="0" smtClean="0"/>
            <a:t> </a:t>
          </a:r>
          <a:r>
            <a:rPr lang="en-US" sz="1200" dirty="0" err="1" smtClean="0"/>
            <a:t>adalah</a:t>
          </a:r>
          <a:r>
            <a:rPr lang="en-US" sz="1200" dirty="0" smtClean="0"/>
            <a:t> </a:t>
          </a:r>
          <a:r>
            <a:rPr lang="en-US" sz="1200" dirty="0" err="1" smtClean="0"/>
            <a:t>cerdas</a:t>
          </a:r>
          <a:r>
            <a:rPr lang="en-US" sz="1200" dirty="0" smtClean="0"/>
            <a:t> </a:t>
          </a:r>
          <a:r>
            <a:rPr lang="en-US" sz="1200" dirty="0" err="1" smtClean="0"/>
            <a:t>secara</a:t>
          </a:r>
          <a:r>
            <a:rPr lang="en-US" sz="1200" dirty="0" smtClean="0"/>
            <a:t> </a:t>
          </a:r>
          <a:r>
            <a:rPr lang="en-US" sz="1200" dirty="0" err="1" smtClean="0"/>
            <a:t>emosional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 spiritual, </a:t>
          </a:r>
          <a:r>
            <a:rPr lang="en-US" sz="1200" dirty="0" err="1" smtClean="0"/>
            <a:t>sebab</a:t>
          </a:r>
          <a:r>
            <a:rPr lang="en-US" sz="1200" dirty="0" smtClean="0"/>
            <a:t> </a:t>
          </a:r>
          <a:r>
            <a:rPr lang="en-US" sz="1200" dirty="0" err="1" smtClean="0"/>
            <a:t>baginya</a:t>
          </a:r>
          <a:r>
            <a:rPr lang="en-US" sz="1200" dirty="0" smtClean="0"/>
            <a:t> </a:t>
          </a:r>
          <a:r>
            <a:rPr lang="en-US" sz="1200" dirty="0" err="1" smtClean="0"/>
            <a:t>hidup</a:t>
          </a:r>
          <a:r>
            <a:rPr lang="en-US" sz="1200" dirty="0" smtClean="0"/>
            <a:t> itu </a:t>
          </a:r>
          <a:r>
            <a:rPr lang="en-US" sz="1200" dirty="0" err="1" smtClean="0"/>
            <a:t>penuh</a:t>
          </a:r>
          <a:r>
            <a:rPr lang="en-US" sz="1200" dirty="0" smtClean="0"/>
            <a:t> </a:t>
          </a:r>
          <a:r>
            <a:rPr lang="en-US" sz="1200" dirty="0" err="1" smtClean="0"/>
            <a:t>makna</a:t>
          </a:r>
          <a:r>
            <a:rPr lang="en-US" sz="1200" dirty="0" smtClean="0"/>
            <a:t>, </a:t>
          </a:r>
          <a:r>
            <a:rPr lang="en-US" sz="1200" dirty="0" err="1" smtClean="0"/>
            <a:t>bukan</a:t>
          </a:r>
          <a:r>
            <a:rPr lang="en-US" sz="1200" dirty="0" smtClean="0"/>
            <a:t> </a:t>
          </a:r>
          <a:r>
            <a:rPr lang="en-US" sz="1200" dirty="0" err="1" smtClean="0"/>
            <a:t>kosong</a:t>
          </a:r>
          <a:r>
            <a:rPr lang="en-US" sz="1200" dirty="0" smtClean="0"/>
            <a:t> </a:t>
          </a:r>
          <a:r>
            <a:rPr lang="en-US" sz="1200" dirty="0" err="1" smtClean="0"/>
            <a:t>atau</a:t>
          </a:r>
          <a:r>
            <a:rPr lang="en-US" sz="1200" dirty="0" smtClean="0"/>
            <a:t> </a:t>
          </a:r>
          <a:r>
            <a:rPr lang="en-US" sz="1200" dirty="0" err="1" smtClean="0"/>
            <a:t>hambar</a:t>
          </a:r>
          <a:r>
            <a:rPr lang="en-US" sz="1200" dirty="0" smtClean="0"/>
            <a:t> </a:t>
          </a:r>
          <a:r>
            <a:rPr lang="en-US" sz="1200" dirty="0" err="1" smtClean="0"/>
            <a:t>belaka</a:t>
          </a:r>
          <a:r>
            <a:rPr lang="en-US" sz="1200" dirty="0" smtClean="0"/>
            <a:t>.</a:t>
          </a:r>
          <a:endParaRPr lang="en-US" sz="1200" dirty="0"/>
        </a:p>
      </dgm:t>
    </dgm:pt>
    <dgm:pt modelId="{BA40CD60-A722-4074-86B8-567A336329ED}" type="parTrans" cxnId="{49E7372A-71D2-41BA-BFB6-EF8ED3D72C87}">
      <dgm:prSet/>
      <dgm:spPr/>
      <dgm:t>
        <a:bodyPr/>
        <a:lstStyle/>
        <a:p>
          <a:endParaRPr lang="en-US"/>
        </a:p>
      </dgm:t>
    </dgm:pt>
    <dgm:pt modelId="{3ABBD01D-DABA-4FF0-A894-05AE87A1387F}" type="sibTrans" cxnId="{49E7372A-71D2-41BA-BFB6-EF8ED3D72C87}">
      <dgm:prSet/>
      <dgm:spPr/>
      <dgm:t>
        <a:bodyPr/>
        <a:lstStyle/>
        <a:p>
          <a:endParaRPr lang="en-US"/>
        </a:p>
      </dgm:t>
    </dgm:pt>
    <dgm:pt modelId="{998F61B9-FCAB-433E-A879-C93348F9791B}">
      <dgm:prSet custT="1"/>
      <dgm:spPr/>
      <dgm:t>
        <a:bodyPr/>
        <a:lstStyle/>
        <a:p>
          <a:r>
            <a:rPr lang="en-US" sz="1200" dirty="0" err="1" smtClean="0"/>
            <a:t>Seseorang</a:t>
          </a:r>
          <a:r>
            <a:rPr lang="en-US" sz="1200" dirty="0" smtClean="0"/>
            <a:t> yang </a:t>
          </a:r>
          <a:r>
            <a:rPr lang="en-US" sz="1200" dirty="0" err="1" smtClean="0"/>
            <a:t>beriman</a:t>
          </a:r>
          <a:r>
            <a:rPr lang="en-US" sz="1200" dirty="0" smtClean="0"/>
            <a:t> </a:t>
          </a:r>
          <a:r>
            <a:rPr lang="en-US" sz="1200" dirty="0" err="1" smtClean="0"/>
            <a:t>selalu</a:t>
          </a:r>
          <a:r>
            <a:rPr lang="en-US" sz="1200" dirty="0" smtClean="0"/>
            <a:t> </a:t>
          </a:r>
          <a:r>
            <a:rPr lang="en-US" sz="1200" dirty="0" err="1" smtClean="0"/>
            <a:t>bersikap</a:t>
          </a:r>
          <a:r>
            <a:rPr lang="en-US" sz="1200" dirty="0" smtClean="0"/>
            <a:t> </a:t>
          </a:r>
          <a:r>
            <a:rPr lang="en-US" sz="1200" dirty="0" err="1" smtClean="0"/>
            <a:t>humanis</a:t>
          </a:r>
          <a:r>
            <a:rPr lang="en-US" sz="1200" dirty="0" smtClean="0"/>
            <a:t>, </a:t>
          </a:r>
          <a:r>
            <a:rPr lang="en-US" sz="1200" dirty="0" err="1" smtClean="0"/>
            <a:t>tetapi</a:t>
          </a:r>
          <a:r>
            <a:rPr lang="en-US" sz="1200" dirty="0" smtClean="0"/>
            <a:t> </a:t>
          </a:r>
          <a:r>
            <a:rPr lang="en-US" sz="1200" dirty="0" err="1" smtClean="0"/>
            <a:t>seorang</a:t>
          </a:r>
          <a:r>
            <a:rPr lang="en-US" sz="1200" dirty="0" smtClean="0"/>
            <a:t> </a:t>
          </a:r>
          <a:r>
            <a:rPr lang="en-US" sz="1200" dirty="0" err="1" smtClean="0"/>
            <a:t>humanis</a:t>
          </a:r>
          <a:r>
            <a:rPr lang="en-US" sz="1200" dirty="0" smtClean="0"/>
            <a:t> </a:t>
          </a:r>
          <a:r>
            <a:rPr lang="en-US" sz="1200" dirty="0" err="1" smtClean="0"/>
            <a:t>belum</a:t>
          </a:r>
          <a:r>
            <a:rPr lang="en-US" sz="1200" dirty="0" smtClean="0"/>
            <a:t> </a:t>
          </a:r>
          <a:r>
            <a:rPr lang="en-US" sz="1200" dirty="0" err="1" smtClean="0"/>
            <a:t>tentu</a:t>
          </a:r>
          <a:r>
            <a:rPr lang="en-US" sz="1200" dirty="0" smtClean="0"/>
            <a:t> </a:t>
          </a:r>
          <a:r>
            <a:rPr lang="en-US" sz="1200" dirty="0" err="1" smtClean="0"/>
            <a:t>beriman</a:t>
          </a:r>
          <a:endParaRPr lang="en-US" sz="1200" dirty="0"/>
        </a:p>
      </dgm:t>
    </dgm:pt>
    <dgm:pt modelId="{46544E8E-0FF8-4A4C-96D0-04727DED141F}" type="parTrans" cxnId="{9D95D240-AC7E-4E90-B7EC-BBB62F5343D7}">
      <dgm:prSet/>
      <dgm:spPr/>
      <dgm:t>
        <a:bodyPr/>
        <a:lstStyle/>
        <a:p>
          <a:endParaRPr lang="en-US"/>
        </a:p>
      </dgm:t>
    </dgm:pt>
    <dgm:pt modelId="{FB3506D4-AE9F-4D7D-82BC-10F58B65BCE2}" type="sibTrans" cxnId="{9D95D240-AC7E-4E90-B7EC-BBB62F5343D7}">
      <dgm:prSet/>
      <dgm:spPr/>
      <dgm:t>
        <a:bodyPr/>
        <a:lstStyle/>
        <a:p>
          <a:endParaRPr lang="en-US"/>
        </a:p>
      </dgm:t>
    </dgm:pt>
    <dgm:pt modelId="{51EA4BD8-773E-4768-B250-8D19DFA5F3E1}" type="pres">
      <dgm:prSet presAssocID="{18681D06-E4D3-4459-8F3A-91A59AA5B01B}" presName="linearFlow" presStyleCnt="0">
        <dgm:presLayoutVars>
          <dgm:dir/>
          <dgm:resizeHandles val="exact"/>
        </dgm:presLayoutVars>
      </dgm:prSet>
      <dgm:spPr/>
    </dgm:pt>
    <dgm:pt modelId="{81EF8828-D1CC-44AA-8F96-0B207EBD8207}" type="pres">
      <dgm:prSet presAssocID="{919B65FA-0636-4F14-B8D7-6583B1009C93}" presName="composite" presStyleCnt="0"/>
      <dgm:spPr/>
    </dgm:pt>
    <dgm:pt modelId="{88F3A166-4D93-4F23-80AB-B9EB8B0EC8DD}" type="pres">
      <dgm:prSet presAssocID="{919B65FA-0636-4F14-B8D7-6583B1009C93}" presName="imgShp" presStyleLbl="fgImgPlac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A36E74DF-A0A6-4E35-A45C-8872AE6E591C}" type="pres">
      <dgm:prSet presAssocID="{919B65FA-0636-4F14-B8D7-6583B1009C93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5C6D9-C6B5-4933-B591-8FD2A09B3AFF}" type="pres">
      <dgm:prSet presAssocID="{07470D08-9E0F-4A00-81B4-3952898110AC}" presName="spacing" presStyleCnt="0"/>
      <dgm:spPr/>
    </dgm:pt>
    <dgm:pt modelId="{595942EE-E3F2-49B6-9D91-F88AA68B0C4A}" type="pres">
      <dgm:prSet presAssocID="{F4DF2FE5-4EB4-4F23-BFA8-547DF8CF24FA}" presName="composite" presStyleCnt="0"/>
      <dgm:spPr/>
    </dgm:pt>
    <dgm:pt modelId="{76A99589-EF9D-43EF-97D6-24933FF2D903}" type="pres">
      <dgm:prSet presAssocID="{F4DF2FE5-4EB4-4F23-BFA8-547DF8CF24FA}" presName="imgShp" presStyleLbl="fgImgPlac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725094B7-D179-4156-9DA9-C607C838834E}" type="pres">
      <dgm:prSet presAssocID="{F4DF2FE5-4EB4-4F23-BFA8-547DF8CF24FA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A2FA-859D-4F4B-8EBB-1EFE787D177E}" type="pres">
      <dgm:prSet presAssocID="{13947C14-2F8D-4B48-85B4-A41E9755A190}" presName="spacing" presStyleCnt="0"/>
      <dgm:spPr/>
    </dgm:pt>
    <dgm:pt modelId="{00C85498-5F92-4D00-AA36-D739A6DFB885}" type="pres">
      <dgm:prSet presAssocID="{E7EBF735-032E-4D3D-919B-E99E723DD0BA}" presName="composite" presStyleCnt="0"/>
      <dgm:spPr/>
    </dgm:pt>
    <dgm:pt modelId="{9D0AFC76-1543-4E02-8C0C-6D2CBCA1F549}" type="pres">
      <dgm:prSet presAssocID="{E7EBF735-032E-4D3D-919B-E99E723DD0BA}" presName="imgShp" presStyleLbl="fgImgPlac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BFFBBAC8-4A90-4306-A63D-650480564812}" type="pres">
      <dgm:prSet presAssocID="{E7EBF735-032E-4D3D-919B-E99E723DD0BA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7C0067-BCA4-4CAE-9BDF-4D334D25A1BA}" type="pres">
      <dgm:prSet presAssocID="{3266C46F-C61F-4929-8716-E6377568FF70}" presName="spacing" presStyleCnt="0"/>
      <dgm:spPr/>
    </dgm:pt>
    <dgm:pt modelId="{A57225E6-CAB7-48D9-BEC7-AA5EA2286A9D}" type="pres">
      <dgm:prSet presAssocID="{3EA51496-80EF-4AE9-BC78-19D9A686E5B8}" presName="composite" presStyleCnt="0"/>
      <dgm:spPr/>
    </dgm:pt>
    <dgm:pt modelId="{4E6EDCFA-AFE8-479C-AA8A-13BCA0A97AC0}" type="pres">
      <dgm:prSet presAssocID="{3EA51496-80EF-4AE9-BC78-19D9A686E5B8}" presName="imgShp" presStyleLbl="fgImgPlace1" presStyleIdx="3" presStyleCnt="6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466A4C8-7A6B-4BA4-81AF-C55DBA104F60}" type="pres">
      <dgm:prSet presAssocID="{3EA51496-80EF-4AE9-BC78-19D9A686E5B8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CC8CDC-7186-4B1E-B98B-19F1F07C4B26}" type="pres">
      <dgm:prSet presAssocID="{9B6C6BCD-5409-4BB3-A734-07CC8E453896}" presName="spacing" presStyleCnt="0"/>
      <dgm:spPr/>
    </dgm:pt>
    <dgm:pt modelId="{541829D1-6F5C-40F8-9901-EFDAEF55F65A}" type="pres">
      <dgm:prSet presAssocID="{EAC59533-9033-4B72-8327-B8A00B850A1F}" presName="composite" presStyleCnt="0"/>
      <dgm:spPr/>
    </dgm:pt>
    <dgm:pt modelId="{83297F8F-CAEE-4FA6-B967-925CAB4CC7C9}" type="pres">
      <dgm:prSet presAssocID="{EAC59533-9033-4B72-8327-B8A00B850A1F}" presName="imgShp" presStyleLbl="fgImgPlace1" presStyleIdx="4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4225AD-C8F4-42A3-90EC-99A022D0FF83}" type="pres">
      <dgm:prSet presAssocID="{EAC59533-9033-4B72-8327-B8A00B850A1F}" presName="txShp" presStyleLbl="node1" presStyleIdx="4" presStyleCnt="6" custLinFactNeighborX="319" custLinFactNeighborY="-1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6FBF1B-59EE-40D9-84F1-F7688AEDFA4C}" type="pres">
      <dgm:prSet presAssocID="{3ABBD01D-DABA-4FF0-A894-05AE87A1387F}" presName="spacing" presStyleCnt="0"/>
      <dgm:spPr/>
    </dgm:pt>
    <dgm:pt modelId="{5B0B8ADD-65F8-4DB5-AE44-F6840950DD74}" type="pres">
      <dgm:prSet presAssocID="{998F61B9-FCAB-433E-A879-C93348F9791B}" presName="composite" presStyleCnt="0"/>
      <dgm:spPr/>
    </dgm:pt>
    <dgm:pt modelId="{C42FF54C-58C4-47C7-9A8F-AA93812ED35D}" type="pres">
      <dgm:prSet presAssocID="{998F61B9-FCAB-433E-A879-C93348F9791B}" presName="imgShp" presStyleLbl="fgImgPlace1" presStyleIdx="5" presStyleCnt="6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41AA6A1-4E47-4D10-9291-B07461BB8377}" type="pres">
      <dgm:prSet presAssocID="{998F61B9-FCAB-433E-A879-C93348F9791B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11E032-8453-458E-94E2-83E8F3E36484}" srcId="{18681D06-E4D3-4459-8F3A-91A59AA5B01B}" destId="{F4DF2FE5-4EB4-4F23-BFA8-547DF8CF24FA}" srcOrd="1" destOrd="0" parTransId="{08219A46-3143-4DDF-BC8E-01735CB866CE}" sibTransId="{13947C14-2F8D-4B48-85B4-A41E9755A190}"/>
    <dgm:cxn modelId="{A6BAF354-09A6-460F-8983-C18591C99F80}" type="presOf" srcId="{18681D06-E4D3-4459-8F3A-91A59AA5B01B}" destId="{51EA4BD8-773E-4768-B250-8D19DFA5F3E1}" srcOrd="0" destOrd="0" presId="urn:microsoft.com/office/officeart/2005/8/layout/vList3"/>
    <dgm:cxn modelId="{004DDAAF-9FCA-4EAC-B805-11C4020ADC99}" srcId="{18681D06-E4D3-4459-8F3A-91A59AA5B01B}" destId="{E7EBF735-032E-4D3D-919B-E99E723DD0BA}" srcOrd="2" destOrd="0" parTransId="{732CC366-3FCF-4DE1-8FD7-6B0B061318E1}" sibTransId="{3266C46F-C61F-4929-8716-E6377568FF70}"/>
    <dgm:cxn modelId="{C046B5A1-C982-4A6D-8D56-21AD19EB5935}" srcId="{18681D06-E4D3-4459-8F3A-91A59AA5B01B}" destId="{919B65FA-0636-4F14-B8D7-6583B1009C93}" srcOrd="0" destOrd="0" parTransId="{E2124BB8-1E23-47B6-A594-816A8A981F13}" sibTransId="{07470D08-9E0F-4A00-81B4-3952898110AC}"/>
    <dgm:cxn modelId="{5BB5CA22-33A2-456F-A974-281C8B017A8D}" type="presOf" srcId="{919B65FA-0636-4F14-B8D7-6583B1009C93}" destId="{A36E74DF-A0A6-4E35-A45C-8872AE6E591C}" srcOrd="0" destOrd="0" presId="urn:microsoft.com/office/officeart/2005/8/layout/vList3"/>
    <dgm:cxn modelId="{49E7372A-71D2-41BA-BFB6-EF8ED3D72C87}" srcId="{18681D06-E4D3-4459-8F3A-91A59AA5B01B}" destId="{EAC59533-9033-4B72-8327-B8A00B850A1F}" srcOrd="4" destOrd="0" parTransId="{BA40CD60-A722-4074-86B8-567A336329ED}" sibTransId="{3ABBD01D-DABA-4FF0-A894-05AE87A1387F}"/>
    <dgm:cxn modelId="{9D95D240-AC7E-4E90-B7EC-BBB62F5343D7}" srcId="{18681D06-E4D3-4459-8F3A-91A59AA5B01B}" destId="{998F61B9-FCAB-433E-A879-C93348F9791B}" srcOrd="5" destOrd="0" parTransId="{46544E8E-0FF8-4A4C-96D0-04727DED141F}" sibTransId="{FB3506D4-AE9F-4D7D-82BC-10F58B65BCE2}"/>
    <dgm:cxn modelId="{DA0B13FE-66EC-4FB0-BB6F-9C2ECED0FA4A}" type="presOf" srcId="{998F61B9-FCAB-433E-A879-C93348F9791B}" destId="{141AA6A1-4E47-4D10-9291-B07461BB8377}" srcOrd="0" destOrd="0" presId="urn:microsoft.com/office/officeart/2005/8/layout/vList3"/>
    <dgm:cxn modelId="{560610C9-C7E0-4F6E-893A-25EA3F9373CC}" type="presOf" srcId="{E7EBF735-032E-4D3D-919B-E99E723DD0BA}" destId="{BFFBBAC8-4A90-4306-A63D-650480564812}" srcOrd="0" destOrd="0" presId="urn:microsoft.com/office/officeart/2005/8/layout/vList3"/>
    <dgm:cxn modelId="{6E939BC4-0381-49C1-BA6E-722108B489DE}" type="presOf" srcId="{3EA51496-80EF-4AE9-BC78-19D9A686E5B8}" destId="{2466A4C8-7A6B-4BA4-81AF-C55DBA104F60}" srcOrd="0" destOrd="0" presId="urn:microsoft.com/office/officeart/2005/8/layout/vList3"/>
    <dgm:cxn modelId="{7B38E5D7-F255-4749-9986-3A8A526FB0C5}" type="presOf" srcId="{F4DF2FE5-4EB4-4F23-BFA8-547DF8CF24FA}" destId="{725094B7-D179-4156-9DA9-C607C838834E}" srcOrd="0" destOrd="0" presId="urn:microsoft.com/office/officeart/2005/8/layout/vList3"/>
    <dgm:cxn modelId="{0AF81C4D-4C85-479E-92EF-86BCAA8013FC}" srcId="{18681D06-E4D3-4459-8F3A-91A59AA5B01B}" destId="{3EA51496-80EF-4AE9-BC78-19D9A686E5B8}" srcOrd="3" destOrd="0" parTransId="{D417D9C5-84E8-45B0-BC7A-894235E15C01}" sibTransId="{9B6C6BCD-5409-4BB3-A734-07CC8E453896}"/>
    <dgm:cxn modelId="{3B899F90-7258-477A-9864-48AD60FC16AB}" type="presOf" srcId="{EAC59533-9033-4B72-8327-B8A00B850A1F}" destId="{644225AD-C8F4-42A3-90EC-99A022D0FF83}" srcOrd="0" destOrd="0" presId="urn:microsoft.com/office/officeart/2005/8/layout/vList3"/>
    <dgm:cxn modelId="{EC625960-8ADE-4A63-9D5C-AFB1358C5D94}" type="presParOf" srcId="{51EA4BD8-773E-4768-B250-8D19DFA5F3E1}" destId="{81EF8828-D1CC-44AA-8F96-0B207EBD8207}" srcOrd="0" destOrd="0" presId="urn:microsoft.com/office/officeart/2005/8/layout/vList3"/>
    <dgm:cxn modelId="{9CEBC663-AD1C-47CD-99D6-919E8135E8D2}" type="presParOf" srcId="{81EF8828-D1CC-44AA-8F96-0B207EBD8207}" destId="{88F3A166-4D93-4F23-80AB-B9EB8B0EC8DD}" srcOrd="0" destOrd="0" presId="urn:microsoft.com/office/officeart/2005/8/layout/vList3"/>
    <dgm:cxn modelId="{D2A86BF2-25F9-4229-8981-7460AB339F15}" type="presParOf" srcId="{81EF8828-D1CC-44AA-8F96-0B207EBD8207}" destId="{A36E74DF-A0A6-4E35-A45C-8872AE6E591C}" srcOrd="1" destOrd="0" presId="urn:microsoft.com/office/officeart/2005/8/layout/vList3"/>
    <dgm:cxn modelId="{3963FE25-96E2-475B-8240-A1405F123F60}" type="presParOf" srcId="{51EA4BD8-773E-4768-B250-8D19DFA5F3E1}" destId="{7795C6D9-C6B5-4933-B591-8FD2A09B3AFF}" srcOrd="1" destOrd="0" presId="urn:microsoft.com/office/officeart/2005/8/layout/vList3"/>
    <dgm:cxn modelId="{968969C2-C3B4-4022-9994-524EB780F086}" type="presParOf" srcId="{51EA4BD8-773E-4768-B250-8D19DFA5F3E1}" destId="{595942EE-E3F2-49B6-9D91-F88AA68B0C4A}" srcOrd="2" destOrd="0" presId="urn:microsoft.com/office/officeart/2005/8/layout/vList3"/>
    <dgm:cxn modelId="{E33BF330-6D1E-4FA4-9FDE-A3E187CBF297}" type="presParOf" srcId="{595942EE-E3F2-49B6-9D91-F88AA68B0C4A}" destId="{76A99589-EF9D-43EF-97D6-24933FF2D903}" srcOrd="0" destOrd="0" presId="urn:microsoft.com/office/officeart/2005/8/layout/vList3"/>
    <dgm:cxn modelId="{7940FD22-8D8C-443B-B72C-909E76CA67E5}" type="presParOf" srcId="{595942EE-E3F2-49B6-9D91-F88AA68B0C4A}" destId="{725094B7-D179-4156-9DA9-C607C838834E}" srcOrd="1" destOrd="0" presId="urn:microsoft.com/office/officeart/2005/8/layout/vList3"/>
    <dgm:cxn modelId="{AA9DD2C7-996F-42F6-B828-D2157142D50E}" type="presParOf" srcId="{51EA4BD8-773E-4768-B250-8D19DFA5F3E1}" destId="{85BBA2FA-859D-4F4B-8EBB-1EFE787D177E}" srcOrd="3" destOrd="0" presId="urn:microsoft.com/office/officeart/2005/8/layout/vList3"/>
    <dgm:cxn modelId="{96A6A5A5-B233-475D-8496-9C3FBCD531F8}" type="presParOf" srcId="{51EA4BD8-773E-4768-B250-8D19DFA5F3E1}" destId="{00C85498-5F92-4D00-AA36-D739A6DFB885}" srcOrd="4" destOrd="0" presId="urn:microsoft.com/office/officeart/2005/8/layout/vList3"/>
    <dgm:cxn modelId="{4E977BE6-2EDF-45B8-906C-B110C2A3E65B}" type="presParOf" srcId="{00C85498-5F92-4D00-AA36-D739A6DFB885}" destId="{9D0AFC76-1543-4E02-8C0C-6D2CBCA1F549}" srcOrd="0" destOrd="0" presId="urn:microsoft.com/office/officeart/2005/8/layout/vList3"/>
    <dgm:cxn modelId="{FD3E8580-7280-493F-854C-EAAED5E6C43D}" type="presParOf" srcId="{00C85498-5F92-4D00-AA36-D739A6DFB885}" destId="{BFFBBAC8-4A90-4306-A63D-650480564812}" srcOrd="1" destOrd="0" presId="urn:microsoft.com/office/officeart/2005/8/layout/vList3"/>
    <dgm:cxn modelId="{C8AA101B-45FD-401F-8B94-EF4E627730DA}" type="presParOf" srcId="{51EA4BD8-773E-4768-B250-8D19DFA5F3E1}" destId="{B07C0067-BCA4-4CAE-9BDF-4D334D25A1BA}" srcOrd="5" destOrd="0" presId="urn:microsoft.com/office/officeart/2005/8/layout/vList3"/>
    <dgm:cxn modelId="{DAAD4E48-AF93-42C7-ADB6-477228417D3A}" type="presParOf" srcId="{51EA4BD8-773E-4768-B250-8D19DFA5F3E1}" destId="{A57225E6-CAB7-48D9-BEC7-AA5EA2286A9D}" srcOrd="6" destOrd="0" presId="urn:microsoft.com/office/officeart/2005/8/layout/vList3"/>
    <dgm:cxn modelId="{2DE89155-6A6C-40DA-8363-48C2F3EBAE23}" type="presParOf" srcId="{A57225E6-CAB7-48D9-BEC7-AA5EA2286A9D}" destId="{4E6EDCFA-AFE8-479C-AA8A-13BCA0A97AC0}" srcOrd="0" destOrd="0" presId="urn:microsoft.com/office/officeart/2005/8/layout/vList3"/>
    <dgm:cxn modelId="{6CCBD006-2EE8-4E84-AF6B-D96B92373D68}" type="presParOf" srcId="{A57225E6-CAB7-48D9-BEC7-AA5EA2286A9D}" destId="{2466A4C8-7A6B-4BA4-81AF-C55DBA104F60}" srcOrd="1" destOrd="0" presId="urn:microsoft.com/office/officeart/2005/8/layout/vList3"/>
    <dgm:cxn modelId="{7793C53C-B3D7-4B8C-BC45-2D788ED3110D}" type="presParOf" srcId="{51EA4BD8-773E-4768-B250-8D19DFA5F3E1}" destId="{C2CC8CDC-7186-4B1E-B98B-19F1F07C4B26}" srcOrd="7" destOrd="0" presId="urn:microsoft.com/office/officeart/2005/8/layout/vList3"/>
    <dgm:cxn modelId="{E451E4BF-073E-4B97-9136-AFF01865D3A4}" type="presParOf" srcId="{51EA4BD8-773E-4768-B250-8D19DFA5F3E1}" destId="{541829D1-6F5C-40F8-9901-EFDAEF55F65A}" srcOrd="8" destOrd="0" presId="urn:microsoft.com/office/officeart/2005/8/layout/vList3"/>
    <dgm:cxn modelId="{B7D32B5C-3B0F-4488-B1A3-F28B1E55D123}" type="presParOf" srcId="{541829D1-6F5C-40F8-9901-EFDAEF55F65A}" destId="{83297F8F-CAEE-4FA6-B967-925CAB4CC7C9}" srcOrd="0" destOrd="0" presId="urn:microsoft.com/office/officeart/2005/8/layout/vList3"/>
    <dgm:cxn modelId="{259C1441-18AB-4C01-8012-95AE75BDF307}" type="presParOf" srcId="{541829D1-6F5C-40F8-9901-EFDAEF55F65A}" destId="{644225AD-C8F4-42A3-90EC-99A022D0FF83}" srcOrd="1" destOrd="0" presId="urn:microsoft.com/office/officeart/2005/8/layout/vList3"/>
    <dgm:cxn modelId="{96FCF7AD-AA6D-4101-91DA-80F4BDE6AF22}" type="presParOf" srcId="{51EA4BD8-773E-4768-B250-8D19DFA5F3E1}" destId="{2F6FBF1B-59EE-40D9-84F1-F7688AEDFA4C}" srcOrd="9" destOrd="0" presId="urn:microsoft.com/office/officeart/2005/8/layout/vList3"/>
    <dgm:cxn modelId="{D14EE4C2-9335-48CD-99D5-92A938C28163}" type="presParOf" srcId="{51EA4BD8-773E-4768-B250-8D19DFA5F3E1}" destId="{5B0B8ADD-65F8-4DB5-AE44-F6840950DD74}" srcOrd="10" destOrd="0" presId="urn:microsoft.com/office/officeart/2005/8/layout/vList3"/>
    <dgm:cxn modelId="{D555A096-D510-41E9-82F4-89E30A168330}" type="presParOf" srcId="{5B0B8ADD-65F8-4DB5-AE44-F6840950DD74}" destId="{C42FF54C-58C4-47C7-9A8F-AA93812ED35D}" srcOrd="0" destOrd="0" presId="urn:microsoft.com/office/officeart/2005/8/layout/vList3"/>
    <dgm:cxn modelId="{0C5D493C-3CDA-42B8-9CB1-2708FF2627D8}" type="presParOf" srcId="{5B0B8ADD-65F8-4DB5-AE44-F6840950DD74}" destId="{141AA6A1-4E47-4D10-9291-B07461BB837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954FE5-07BD-4F08-9068-794BEAC8104E}" type="doc">
      <dgm:prSet loTypeId="urn:microsoft.com/office/officeart/2005/8/layout/bProcess4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C44B2C-D25E-4F96-AAAE-9B68362F8EBA}">
      <dgm:prSet phldrT="[Text]" custT="1"/>
      <dgm:spPr/>
      <dgm:t>
        <a:bodyPr/>
        <a:lstStyle/>
        <a:p>
          <a:r>
            <a:rPr lang="en-US" sz="1400" dirty="0" smtClean="0"/>
            <a:t>Iman </a:t>
          </a:r>
          <a:r>
            <a:rPr lang="en-US" sz="1400" dirty="0" err="1" smtClean="0"/>
            <a:t>memberi</a:t>
          </a:r>
          <a:r>
            <a:rPr lang="en-US" sz="1400" dirty="0" smtClean="0"/>
            <a:t> </a:t>
          </a:r>
          <a:r>
            <a:rPr lang="en-US" sz="1400" dirty="0" err="1" smtClean="0"/>
            <a:t>keeruntungan</a:t>
          </a:r>
          <a:endParaRPr lang="en-US" sz="1400" dirty="0"/>
        </a:p>
      </dgm:t>
    </dgm:pt>
    <dgm:pt modelId="{DACD3693-D2C1-44D8-8133-C1C5355EF05E}" type="parTrans" cxnId="{472A1FC5-3E8A-4E84-888E-55E53432E94E}">
      <dgm:prSet/>
      <dgm:spPr/>
      <dgm:t>
        <a:bodyPr/>
        <a:lstStyle/>
        <a:p>
          <a:endParaRPr lang="en-US"/>
        </a:p>
      </dgm:t>
    </dgm:pt>
    <dgm:pt modelId="{F8E1423B-2399-4D19-92CE-2E9CDF5C1E44}" type="sibTrans" cxnId="{472A1FC5-3E8A-4E84-888E-55E53432E94E}">
      <dgm:prSet/>
      <dgm:spPr/>
      <dgm:t>
        <a:bodyPr/>
        <a:lstStyle/>
        <a:p>
          <a:endParaRPr lang="en-US"/>
        </a:p>
      </dgm:t>
    </dgm:pt>
    <dgm:pt modelId="{BD3AD5E3-836D-4ED3-8B1E-B77BB1BA5144}">
      <dgm:prSet phldrT="[Text]" custT="1"/>
      <dgm:spPr/>
      <dgm:t>
        <a:bodyPr/>
        <a:lstStyle/>
        <a:p>
          <a:r>
            <a:rPr lang="en-US" sz="1400" dirty="0" smtClean="0"/>
            <a:t>Iman </a:t>
          </a:r>
          <a:r>
            <a:rPr lang="en-US" sz="1400" dirty="0" err="1" smtClean="0"/>
            <a:t>melahirkan</a:t>
          </a:r>
          <a:r>
            <a:rPr lang="en-US" sz="1400" dirty="0" smtClean="0"/>
            <a:t> </a:t>
          </a:r>
          <a:r>
            <a:rPr lang="en-US" sz="1400" dirty="0" err="1" smtClean="0"/>
            <a:t>ikhlas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 </a:t>
          </a:r>
          <a:r>
            <a:rPr lang="en-US" sz="1400" dirty="0" err="1" smtClean="0"/>
            <a:t>sikap</a:t>
          </a:r>
          <a:r>
            <a:rPr lang="en-US" sz="1400" dirty="0" smtClean="0"/>
            <a:t> </a:t>
          </a:r>
          <a:r>
            <a:rPr lang="en-US" sz="1400" dirty="0" err="1" smtClean="0"/>
            <a:t>konsekwen</a:t>
          </a:r>
          <a:endParaRPr lang="en-US" sz="1400" dirty="0"/>
        </a:p>
      </dgm:t>
    </dgm:pt>
    <dgm:pt modelId="{7A32E98F-E341-41CB-8388-15C2BE236E4B}" type="parTrans" cxnId="{5BB5A0D0-28C7-472C-8A07-4D277D6564D0}">
      <dgm:prSet/>
      <dgm:spPr/>
      <dgm:t>
        <a:bodyPr/>
        <a:lstStyle/>
        <a:p>
          <a:endParaRPr lang="en-US"/>
        </a:p>
      </dgm:t>
    </dgm:pt>
    <dgm:pt modelId="{8CCFECCE-2804-4337-A72C-931DCEA1A7DF}" type="sibTrans" cxnId="{5BB5A0D0-28C7-472C-8A07-4D277D6564D0}">
      <dgm:prSet/>
      <dgm:spPr/>
      <dgm:t>
        <a:bodyPr/>
        <a:lstStyle/>
        <a:p>
          <a:endParaRPr lang="en-US"/>
        </a:p>
      </dgm:t>
    </dgm:pt>
    <dgm:pt modelId="{6BB01667-BA6A-48B3-81D4-5106B39ED559}">
      <dgm:prSet phldrT="[Text]" custT="1"/>
      <dgm:spPr/>
      <dgm:t>
        <a:bodyPr/>
        <a:lstStyle/>
        <a:p>
          <a:r>
            <a:rPr lang="en-US" sz="1400" dirty="0" err="1" smtClean="0"/>
            <a:t>Iman</a:t>
          </a:r>
          <a:r>
            <a:rPr lang="en-US" sz="1400" dirty="0" smtClean="0"/>
            <a:t> </a:t>
          </a:r>
          <a:r>
            <a:rPr lang="en-US" sz="1400" dirty="0" err="1" smtClean="0"/>
            <a:t>Mewujudkan</a:t>
          </a:r>
          <a:r>
            <a:rPr lang="en-US" sz="1400" dirty="0" smtClean="0"/>
            <a:t> </a:t>
          </a:r>
          <a:r>
            <a:rPr lang="en-US" sz="1400" dirty="0" err="1" smtClean="0"/>
            <a:t>Kehidupan</a:t>
          </a:r>
          <a:r>
            <a:rPr lang="en-US" sz="1400" dirty="0" smtClean="0"/>
            <a:t> yang </a:t>
          </a:r>
          <a:r>
            <a:rPr lang="en-US" sz="1400" dirty="0" err="1" smtClean="0"/>
            <a:t>baik</a:t>
          </a:r>
          <a:endParaRPr lang="en-US" sz="1400" dirty="0"/>
        </a:p>
      </dgm:t>
    </dgm:pt>
    <dgm:pt modelId="{31A63558-C27A-44A9-B44E-C7E447F06FAE}" type="parTrans" cxnId="{E366BF33-701F-484E-B099-51A37359A2E3}">
      <dgm:prSet/>
      <dgm:spPr/>
      <dgm:t>
        <a:bodyPr/>
        <a:lstStyle/>
        <a:p>
          <a:endParaRPr lang="en-US"/>
        </a:p>
      </dgm:t>
    </dgm:pt>
    <dgm:pt modelId="{94AD1C2A-2FAB-4E75-936D-630993F7C15B}" type="sibTrans" cxnId="{E366BF33-701F-484E-B099-51A37359A2E3}">
      <dgm:prSet/>
      <dgm:spPr/>
      <dgm:t>
        <a:bodyPr/>
        <a:lstStyle/>
        <a:p>
          <a:endParaRPr lang="en-US"/>
        </a:p>
      </dgm:t>
    </dgm:pt>
    <dgm:pt modelId="{547C2AE0-209A-45B0-BD60-C54CF663CEF9}">
      <dgm:prSet custT="1"/>
      <dgm:spPr/>
      <dgm:t>
        <a:bodyPr/>
        <a:lstStyle/>
        <a:p>
          <a:r>
            <a:rPr lang="en-US" sz="1400" dirty="0" smtClean="0"/>
            <a:t>Iman </a:t>
          </a:r>
          <a:r>
            <a:rPr lang="en-US" sz="1400" dirty="0" err="1" smtClean="0"/>
            <a:t>melenyapkan</a:t>
          </a:r>
          <a:r>
            <a:rPr lang="en-US" sz="1400" dirty="0" smtClean="0"/>
            <a:t> </a:t>
          </a:r>
          <a:r>
            <a:rPr lang="en-US" sz="1400" dirty="0" err="1" smtClean="0"/>
            <a:t>kepercayaan</a:t>
          </a:r>
          <a:r>
            <a:rPr lang="en-US" sz="1400" dirty="0" smtClean="0"/>
            <a:t> </a:t>
          </a:r>
          <a:r>
            <a:rPr lang="en-US" sz="1400" dirty="0" err="1" smtClean="0"/>
            <a:t>kepada</a:t>
          </a:r>
          <a:r>
            <a:rPr lang="en-US" sz="1400" dirty="0" smtClean="0"/>
            <a:t> </a:t>
          </a:r>
          <a:r>
            <a:rPr lang="en-US" sz="1400" dirty="0" err="1" smtClean="0"/>
            <a:t>kekuasaan</a:t>
          </a:r>
          <a:r>
            <a:rPr lang="en-US" sz="1400" dirty="0" smtClean="0"/>
            <a:t> </a:t>
          </a:r>
          <a:r>
            <a:rPr lang="en-US" sz="1400" dirty="0" err="1" smtClean="0"/>
            <a:t>benda</a:t>
          </a:r>
          <a:endParaRPr lang="en-US" sz="1400" dirty="0"/>
        </a:p>
      </dgm:t>
    </dgm:pt>
    <dgm:pt modelId="{50724325-F3FE-4A3D-B3FC-BE7AF511CC4D}" type="parTrans" cxnId="{63580649-6735-49C3-8D7A-ADE875C2F3BC}">
      <dgm:prSet/>
      <dgm:spPr/>
      <dgm:t>
        <a:bodyPr/>
        <a:lstStyle/>
        <a:p>
          <a:endParaRPr lang="en-US"/>
        </a:p>
      </dgm:t>
    </dgm:pt>
    <dgm:pt modelId="{112AD6F1-D527-4DC0-BEE0-E036ADF112C8}" type="sibTrans" cxnId="{63580649-6735-49C3-8D7A-ADE875C2F3BC}">
      <dgm:prSet/>
      <dgm:spPr/>
      <dgm:t>
        <a:bodyPr/>
        <a:lstStyle/>
        <a:p>
          <a:endParaRPr lang="en-US"/>
        </a:p>
      </dgm:t>
    </dgm:pt>
    <dgm:pt modelId="{2381FADC-59DC-42DE-8A07-5FB0181676FE}">
      <dgm:prSet custT="1"/>
      <dgm:spPr/>
      <dgm:t>
        <a:bodyPr/>
        <a:lstStyle/>
        <a:p>
          <a:r>
            <a:rPr lang="en-US" sz="1400" dirty="0" err="1" smtClean="0"/>
            <a:t>Iman</a:t>
          </a:r>
          <a:r>
            <a:rPr lang="en-US" sz="1400" dirty="0" smtClean="0"/>
            <a:t> </a:t>
          </a:r>
          <a:r>
            <a:rPr lang="en-US" sz="1400" dirty="0" err="1" smtClean="0"/>
            <a:t>menanam</a:t>
          </a:r>
          <a:r>
            <a:rPr lang="en-US" sz="1400" dirty="0" smtClean="0"/>
            <a:t> </a:t>
          </a:r>
          <a:r>
            <a:rPr lang="en-US" sz="1400" dirty="0" err="1" smtClean="0"/>
            <a:t>semangat</a:t>
          </a:r>
          <a:r>
            <a:rPr lang="en-US" sz="1400" dirty="0" smtClean="0"/>
            <a:t> </a:t>
          </a:r>
          <a:r>
            <a:rPr lang="en-US" sz="1400" dirty="0" err="1" smtClean="0"/>
            <a:t>berani</a:t>
          </a:r>
          <a:r>
            <a:rPr lang="en-US" sz="1400" dirty="0" smtClean="0"/>
            <a:t> </a:t>
          </a:r>
          <a:r>
            <a:rPr lang="en-US" sz="1400" dirty="0" err="1" smtClean="0"/>
            <a:t>menghadapi</a:t>
          </a:r>
          <a:r>
            <a:rPr lang="en-US" sz="1400" dirty="0" smtClean="0"/>
            <a:t> </a:t>
          </a:r>
          <a:r>
            <a:rPr lang="en-US" sz="1400" dirty="0" err="1" smtClean="0"/>
            <a:t>maut</a:t>
          </a:r>
          <a:endParaRPr lang="en-US" sz="1400" dirty="0"/>
        </a:p>
      </dgm:t>
    </dgm:pt>
    <dgm:pt modelId="{609DD140-9578-4749-8755-5803ACFA69F1}" type="parTrans" cxnId="{4ABEEB18-3EAA-4989-B792-B8949DD40EC4}">
      <dgm:prSet/>
      <dgm:spPr/>
      <dgm:t>
        <a:bodyPr/>
        <a:lstStyle/>
        <a:p>
          <a:endParaRPr lang="en-US"/>
        </a:p>
      </dgm:t>
    </dgm:pt>
    <dgm:pt modelId="{07D295A4-7F2F-4C55-A6E5-001D486396BA}" type="sibTrans" cxnId="{4ABEEB18-3EAA-4989-B792-B8949DD40EC4}">
      <dgm:prSet/>
      <dgm:spPr/>
      <dgm:t>
        <a:bodyPr/>
        <a:lstStyle/>
        <a:p>
          <a:endParaRPr lang="en-US"/>
        </a:p>
      </dgm:t>
    </dgm:pt>
    <dgm:pt modelId="{D09FAA26-1A37-4B21-A302-312F5B80C6AF}">
      <dgm:prSet custT="1"/>
      <dgm:spPr/>
      <dgm:t>
        <a:bodyPr/>
        <a:lstStyle/>
        <a:p>
          <a:r>
            <a:rPr lang="en-US" sz="1400" dirty="0" err="1" smtClean="0"/>
            <a:t>Iman</a:t>
          </a:r>
          <a:r>
            <a:rPr lang="en-US" sz="1400" dirty="0" smtClean="0"/>
            <a:t> </a:t>
          </a:r>
          <a:r>
            <a:rPr lang="en-US" sz="1400" dirty="0" err="1" smtClean="0"/>
            <a:t>menanam</a:t>
          </a:r>
          <a:r>
            <a:rPr lang="en-US" sz="1400" dirty="0" smtClean="0"/>
            <a:t> </a:t>
          </a:r>
          <a:r>
            <a:rPr lang="en-US" sz="1400" dirty="0" err="1" smtClean="0"/>
            <a:t>sikap</a:t>
          </a:r>
          <a:r>
            <a:rPr lang="en-US" sz="1400" dirty="0" smtClean="0"/>
            <a:t> “</a:t>
          </a:r>
          <a:r>
            <a:rPr lang="en-US" sz="1400" i="1" dirty="0" smtClean="0"/>
            <a:t>self-help</a:t>
          </a:r>
          <a:r>
            <a:rPr lang="en-US" sz="1400" dirty="0" smtClean="0"/>
            <a:t>” </a:t>
          </a:r>
          <a:r>
            <a:rPr lang="en-US" sz="1400" dirty="0" err="1" smtClean="0"/>
            <a:t>dalam</a:t>
          </a:r>
          <a:r>
            <a:rPr lang="en-US" sz="1400" dirty="0" smtClean="0"/>
            <a:t> </a:t>
          </a:r>
          <a:r>
            <a:rPr lang="en-US" sz="1400" dirty="0" err="1" smtClean="0"/>
            <a:t>kehidupan</a:t>
          </a:r>
          <a:endParaRPr lang="en-US" sz="1400" dirty="0"/>
        </a:p>
      </dgm:t>
    </dgm:pt>
    <dgm:pt modelId="{8F8230C7-ECE8-41D0-B5B0-86792381A5A3}" type="parTrans" cxnId="{698BABF8-C8E1-4FCB-A93E-3E0ECF3749CB}">
      <dgm:prSet/>
      <dgm:spPr/>
      <dgm:t>
        <a:bodyPr/>
        <a:lstStyle/>
        <a:p>
          <a:endParaRPr lang="en-US"/>
        </a:p>
      </dgm:t>
    </dgm:pt>
    <dgm:pt modelId="{01EA3734-8547-40A4-971D-B1E895984630}" type="sibTrans" cxnId="{698BABF8-C8E1-4FCB-A93E-3E0ECF3749CB}">
      <dgm:prSet/>
      <dgm:spPr/>
      <dgm:t>
        <a:bodyPr/>
        <a:lstStyle/>
        <a:p>
          <a:endParaRPr lang="en-US"/>
        </a:p>
      </dgm:t>
    </dgm:pt>
    <dgm:pt modelId="{7D2CC11C-9C44-483A-97D2-A71C02FBCCE3}">
      <dgm:prSet custT="1"/>
      <dgm:spPr/>
      <dgm:t>
        <a:bodyPr/>
        <a:lstStyle/>
        <a:p>
          <a:r>
            <a:rPr lang="en-US" sz="1400" smtClean="0"/>
            <a:t>Iman memberikan ketentraman jiwa</a:t>
          </a:r>
          <a:endParaRPr lang="en-US" sz="1400"/>
        </a:p>
      </dgm:t>
    </dgm:pt>
    <dgm:pt modelId="{FB1088EB-B435-43A2-BD69-040380778B1C}" type="parTrans" cxnId="{F14D8F28-6A68-4039-B201-8D0DE494B508}">
      <dgm:prSet/>
      <dgm:spPr/>
      <dgm:t>
        <a:bodyPr/>
        <a:lstStyle/>
        <a:p>
          <a:endParaRPr lang="en-US"/>
        </a:p>
      </dgm:t>
    </dgm:pt>
    <dgm:pt modelId="{512F9126-958F-43FF-8528-FB79EEBB852B}" type="sibTrans" cxnId="{F14D8F28-6A68-4039-B201-8D0DE494B508}">
      <dgm:prSet/>
      <dgm:spPr/>
      <dgm:t>
        <a:bodyPr/>
        <a:lstStyle/>
        <a:p>
          <a:endParaRPr lang="en-US"/>
        </a:p>
      </dgm:t>
    </dgm:pt>
    <dgm:pt modelId="{EC862ACB-1D0E-453F-8500-95EAA5E0D0EB}">
      <dgm:prSet custT="1"/>
      <dgm:spPr/>
      <dgm:t>
        <a:bodyPr/>
        <a:lstStyle/>
        <a:p>
          <a:r>
            <a:rPr lang="en-US" sz="1400" dirty="0" smtClean="0"/>
            <a:t>Iman </a:t>
          </a:r>
          <a:r>
            <a:rPr lang="en-US" sz="1400" dirty="0" err="1" smtClean="0"/>
            <a:t>mencegah</a:t>
          </a:r>
          <a:r>
            <a:rPr lang="en-US" sz="1400" dirty="0" smtClean="0"/>
            <a:t> </a:t>
          </a:r>
          <a:r>
            <a:rPr lang="en-US" sz="1400" dirty="0" err="1" smtClean="0"/>
            <a:t>penyakit</a:t>
          </a:r>
          <a:endParaRPr lang="en-US" sz="1400" dirty="0"/>
        </a:p>
      </dgm:t>
    </dgm:pt>
    <dgm:pt modelId="{08DA8075-8CC6-4B91-BEC2-F3D7F46931A4}" type="parTrans" cxnId="{BA6E1DE3-5FE7-413C-B3EB-15069D6BAC05}">
      <dgm:prSet/>
      <dgm:spPr/>
      <dgm:t>
        <a:bodyPr/>
        <a:lstStyle/>
        <a:p>
          <a:endParaRPr lang="en-US"/>
        </a:p>
      </dgm:t>
    </dgm:pt>
    <dgm:pt modelId="{5C849CB0-A2C7-474B-8B59-D17E7AD7C9A2}" type="sibTrans" cxnId="{BA6E1DE3-5FE7-413C-B3EB-15069D6BAC05}">
      <dgm:prSet/>
      <dgm:spPr/>
      <dgm:t>
        <a:bodyPr/>
        <a:lstStyle/>
        <a:p>
          <a:endParaRPr lang="en-US"/>
        </a:p>
      </dgm:t>
    </dgm:pt>
    <dgm:pt modelId="{E861692A-1C82-4ED1-9F79-170DD7AE8F58}" type="pres">
      <dgm:prSet presAssocID="{FD954FE5-07BD-4F08-9068-794BEAC8104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3EF92D6-4987-44AF-B7F1-803F2F1647B3}" type="pres">
      <dgm:prSet presAssocID="{547C2AE0-209A-45B0-BD60-C54CF663CEF9}" presName="compNode" presStyleCnt="0"/>
      <dgm:spPr/>
      <dgm:t>
        <a:bodyPr/>
        <a:lstStyle/>
        <a:p>
          <a:endParaRPr lang="en-US"/>
        </a:p>
      </dgm:t>
    </dgm:pt>
    <dgm:pt modelId="{110DF3B8-0125-438D-94CE-BE883ADB684F}" type="pres">
      <dgm:prSet presAssocID="{547C2AE0-209A-45B0-BD60-C54CF663CEF9}" presName="dummyConnPt" presStyleCnt="0"/>
      <dgm:spPr/>
      <dgm:t>
        <a:bodyPr/>
        <a:lstStyle/>
        <a:p>
          <a:endParaRPr lang="en-US"/>
        </a:p>
      </dgm:t>
    </dgm:pt>
    <dgm:pt modelId="{763014CF-38FF-493E-B441-CE9A0CB8BD36}" type="pres">
      <dgm:prSet presAssocID="{547C2AE0-209A-45B0-BD60-C54CF663CEF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5DF6D-CCA2-42BD-ADA4-9F3AC3FDB389}" type="pres">
      <dgm:prSet presAssocID="{112AD6F1-D527-4DC0-BEE0-E036ADF112C8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8F5EB525-D7A9-4CEC-865D-164C55E424AE}" type="pres">
      <dgm:prSet presAssocID="{2381FADC-59DC-42DE-8A07-5FB0181676FE}" presName="compNode" presStyleCnt="0"/>
      <dgm:spPr/>
      <dgm:t>
        <a:bodyPr/>
        <a:lstStyle/>
        <a:p>
          <a:endParaRPr lang="en-US"/>
        </a:p>
      </dgm:t>
    </dgm:pt>
    <dgm:pt modelId="{F062B2E8-8EC8-456D-ADD7-00C5276DAC3C}" type="pres">
      <dgm:prSet presAssocID="{2381FADC-59DC-42DE-8A07-5FB0181676FE}" presName="dummyConnPt" presStyleCnt="0"/>
      <dgm:spPr/>
      <dgm:t>
        <a:bodyPr/>
        <a:lstStyle/>
        <a:p>
          <a:endParaRPr lang="en-US"/>
        </a:p>
      </dgm:t>
    </dgm:pt>
    <dgm:pt modelId="{03C50E3B-FB5E-476A-AD55-72E37E348F53}" type="pres">
      <dgm:prSet presAssocID="{2381FADC-59DC-42DE-8A07-5FB0181676FE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5EAB78-C0CA-4A54-A8D3-C92DC65F5D04}" type="pres">
      <dgm:prSet presAssocID="{07D295A4-7F2F-4C55-A6E5-001D486396BA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0105097D-954C-4D12-BC97-D6FB0BCD23AE}" type="pres">
      <dgm:prSet presAssocID="{D09FAA26-1A37-4B21-A302-312F5B80C6AF}" presName="compNode" presStyleCnt="0"/>
      <dgm:spPr/>
      <dgm:t>
        <a:bodyPr/>
        <a:lstStyle/>
        <a:p>
          <a:endParaRPr lang="en-US"/>
        </a:p>
      </dgm:t>
    </dgm:pt>
    <dgm:pt modelId="{02D9E747-7A38-4F86-A836-7D0F654701DB}" type="pres">
      <dgm:prSet presAssocID="{D09FAA26-1A37-4B21-A302-312F5B80C6AF}" presName="dummyConnPt" presStyleCnt="0"/>
      <dgm:spPr/>
      <dgm:t>
        <a:bodyPr/>
        <a:lstStyle/>
        <a:p>
          <a:endParaRPr lang="en-US"/>
        </a:p>
      </dgm:t>
    </dgm:pt>
    <dgm:pt modelId="{B69F8635-BBAE-4700-8510-1BE62CB2148A}" type="pres">
      <dgm:prSet presAssocID="{D09FAA26-1A37-4B21-A302-312F5B80C6A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4D511-E502-480A-B2DE-84BBA197D1BA}" type="pres">
      <dgm:prSet presAssocID="{01EA3734-8547-40A4-971D-B1E895984630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CD118FAB-0565-4F6E-8E74-A82717311B3C}" type="pres">
      <dgm:prSet presAssocID="{7D2CC11C-9C44-483A-97D2-A71C02FBCCE3}" presName="compNode" presStyleCnt="0"/>
      <dgm:spPr/>
      <dgm:t>
        <a:bodyPr/>
        <a:lstStyle/>
        <a:p>
          <a:endParaRPr lang="en-US"/>
        </a:p>
      </dgm:t>
    </dgm:pt>
    <dgm:pt modelId="{5D147EF7-AE95-46A2-826A-943123BFBAF4}" type="pres">
      <dgm:prSet presAssocID="{7D2CC11C-9C44-483A-97D2-A71C02FBCCE3}" presName="dummyConnPt" presStyleCnt="0"/>
      <dgm:spPr/>
      <dgm:t>
        <a:bodyPr/>
        <a:lstStyle/>
        <a:p>
          <a:endParaRPr lang="en-US"/>
        </a:p>
      </dgm:t>
    </dgm:pt>
    <dgm:pt modelId="{1D6506C2-6959-4041-9392-7F1B9EFC77A8}" type="pres">
      <dgm:prSet presAssocID="{7D2CC11C-9C44-483A-97D2-A71C02FBCCE3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6A1DB-0500-476D-865A-3C7B053EA4AA}" type="pres">
      <dgm:prSet presAssocID="{512F9126-958F-43FF-8528-FB79EEBB852B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619EDA3A-D206-4023-8DFC-CDA78E59007F}" type="pres">
      <dgm:prSet presAssocID="{EC862ACB-1D0E-453F-8500-95EAA5E0D0EB}" presName="compNode" presStyleCnt="0"/>
      <dgm:spPr/>
      <dgm:t>
        <a:bodyPr/>
        <a:lstStyle/>
        <a:p>
          <a:endParaRPr lang="en-US"/>
        </a:p>
      </dgm:t>
    </dgm:pt>
    <dgm:pt modelId="{EDCD3F1F-5D53-4803-895A-315753ABB76E}" type="pres">
      <dgm:prSet presAssocID="{EC862ACB-1D0E-453F-8500-95EAA5E0D0EB}" presName="dummyConnPt" presStyleCnt="0"/>
      <dgm:spPr/>
      <dgm:t>
        <a:bodyPr/>
        <a:lstStyle/>
        <a:p>
          <a:endParaRPr lang="en-US"/>
        </a:p>
      </dgm:t>
    </dgm:pt>
    <dgm:pt modelId="{8339F2EC-5DA4-43D6-BEBB-9FE101DC63D2}" type="pres">
      <dgm:prSet presAssocID="{EC862ACB-1D0E-453F-8500-95EAA5E0D0E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F6D90-BE0F-4A81-8463-95B7456E2FF9}" type="pres">
      <dgm:prSet presAssocID="{5C849CB0-A2C7-474B-8B59-D17E7AD7C9A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1A09EE4B-9E2A-4DEE-BC81-C1FFEEAC15D5}" type="pres">
      <dgm:prSet presAssocID="{C2C44B2C-D25E-4F96-AAAE-9B68362F8EBA}" presName="compNode" presStyleCnt="0"/>
      <dgm:spPr/>
      <dgm:t>
        <a:bodyPr/>
        <a:lstStyle/>
        <a:p>
          <a:endParaRPr lang="en-US"/>
        </a:p>
      </dgm:t>
    </dgm:pt>
    <dgm:pt modelId="{2C15AEE1-442B-408B-89A6-2A6D29BD7032}" type="pres">
      <dgm:prSet presAssocID="{C2C44B2C-D25E-4F96-AAAE-9B68362F8EBA}" presName="dummyConnPt" presStyleCnt="0"/>
      <dgm:spPr/>
      <dgm:t>
        <a:bodyPr/>
        <a:lstStyle/>
        <a:p>
          <a:endParaRPr lang="en-US"/>
        </a:p>
      </dgm:t>
    </dgm:pt>
    <dgm:pt modelId="{92626BBB-11BD-47CB-BD31-ECC63734734D}" type="pres">
      <dgm:prSet presAssocID="{C2C44B2C-D25E-4F96-AAAE-9B68362F8EB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408B7-16AB-43C7-AA30-3A70BB721CC8}" type="pres">
      <dgm:prSet presAssocID="{F8E1423B-2399-4D19-92CE-2E9CDF5C1E44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14C64F9D-87B8-45EF-AC75-707F9993F5E0}" type="pres">
      <dgm:prSet presAssocID="{BD3AD5E3-836D-4ED3-8B1E-B77BB1BA5144}" presName="compNode" presStyleCnt="0"/>
      <dgm:spPr/>
      <dgm:t>
        <a:bodyPr/>
        <a:lstStyle/>
        <a:p>
          <a:endParaRPr lang="en-US"/>
        </a:p>
      </dgm:t>
    </dgm:pt>
    <dgm:pt modelId="{C52C7CBB-35EA-48C5-9BE8-BF34360737F7}" type="pres">
      <dgm:prSet presAssocID="{BD3AD5E3-836D-4ED3-8B1E-B77BB1BA5144}" presName="dummyConnPt" presStyleCnt="0"/>
      <dgm:spPr/>
      <dgm:t>
        <a:bodyPr/>
        <a:lstStyle/>
        <a:p>
          <a:endParaRPr lang="en-US"/>
        </a:p>
      </dgm:t>
    </dgm:pt>
    <dgm:pt modelId="{5954595B-4F82-41E5-B2E2-EA32A9E21189}" type="pres">
      <dgm:prSet presAssocID="{BD3AD5E3-836D-4ED3-8B1E-B77BB1BA514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D4114-AC08-4357-B8FB-954865B3AB5F}" type="pres">
      <dgm:prSet presAssocID="{8CCFECCE-2804-4337-A72C-931DCEA1A7D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CCF26844-6616-4D8A-890C-90F0177CC8F1}" type="pres">
      <dgm:prSet presAssocID="{6BB01667-BA6A-48B3-81D4-5106B39ED559}" presName="compNode" presStyleCnt="0"/>
      <dgm:spPr/>
      <dgm:t>
        <a:bodyPr/>
        <a:lstStyle/>
        <a:p>
          <a:endParaRPr lang="en-US"/>
        </a:p>
      </dgm:t>
    </dgm:pt>
    <dgm:pt modelId="{E9E60916-CBB6-4F72-892D-CA4E43D3BA29}" type="pres">
      <dgm:prSet presAssocID="{6BB01667-BA6A-48B3-81D4-5106B39ED559}" presName="dummyConnPt" presStyleCnt="0"/>
      <dgm:spPr/>
      <dgm:t>
        <a:bodyPr/>
        <a:lstStyle/>
        <a:p>
          <a:endParaRPr lang="en-US"/>
        </a:p>
      </dgm:t>
    </dgm:pt>
    <dgm:pt modelId="{7C250108-A2CE-4672-9CBB-12E67AAC4356}" type="pres">
      <dgm:prSet presAssocID="{6BB01667-BA6A-48B3-81D4-5106B39ED55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CF2215-0CE2-4EFC-8A2B-994087557E64}" type="presOf" srcId="{07D295A4-7F2F-4C55-A6E5-001D486396BA}" destId="{355EAB78-C0CA-4A54-A8D3-C92DC65F5D04}" srcOrd="0" destOrd="0" presId="urn:microsoft.com/office/officeart/2005/8/layout/bProcess4"/>
    <dgm:cxn modelId="{80EEFEB8-1E4E-43FF-98F9-5FACC9BA2CF8}" type="presOf" srcId="{EC862ACB-1D0E-453F-8500-95EAA5E0D0EB}" destId="{8339F2EC-5DA4-43D6-BEBB-9FE101DC63D2}" srcOrd="0" destOrd="0" presId="urn:microsoft.com/office/officeart/2005/8/layout/bProcess4"/>
    <dgm:cxn modelId="{4ABEEB18-3EAA-4989-B792-B8949DD40EC4}" srcId="{FD954FE5-07BD-4F08-9068-794BEAC8104E}" destId="{2381FADC-59DC-42DE-8A07-5FB0181676FE}" srcOrd="1" destOrd="0" parTransId="{609DD140-9578-4749-8755-5803ACFA69F1}" sibTransId="{07D295A4-7F2F-4C55-A6E5-001D486396BA}"/>
    <dgm:cxn modelId="{E366BF33-701F-484E-B099-51A37359A2E3}" srcId="{FD954FE5-07BD-4F08-9068-794BEAC8104E}" destId="{6BB01667-BA6A-48B3-81D4-5106B39ED559}" srcOrd="7" destOrd="0" parTransId="{31A63558-C27A-44A9-B44E-C7E447F06FAE}" sibTransId="{94AD1C2A-2FAB-4E75-936D-630993F7C15B}"/>
    <dgm:cxn modelId="{D2B193DD-024D-4C2F-A9EA-E73C5B43CB81}" type="presOf" srcId="{5C849CB0-A2C7-474B-8B59-D17E7AD7C9A2}" destId="{857F6D90-BE0F-4A81-8463-95B7456E2FF9}" srcOrd="0" destOrd="0" presId="urn:microsoft.com/office/officeart/2005/8/layout/bProcess4"/>
    <dgm:cxn modelId="{67AB6E58-9210-4F00-B301-2C082FA10D53}" type="presOf" srcId="{C2C44B2C-D25E-4F96-AAAE-9B68362F8EBA}" destId="{92626BBB-11BD-47CB-BD31-ECC63734734D}" srcOrd="0" destOrd="0" presId="urn:microsoft.com/office/officeart/2005/8/layout/bProcess4"/>
    <dgm:cxn modelId="{2C1F287C-8A80-4927-932B-B2EC718541F6}" type="presOf" srcId="{8CCFECCE-2804-4337-A72C-931DCEA1A7DF}" destId="{41CD4114-AC08-4357-B8FB-954865B3AB5F}" srcOrd="0" destOrd="0" presId="urn:microsoft.com/office/officeart/2005/8/layout/bProcess4"/>
    <dgm:cxn modelId="{63580649-6735-49C3-8D7A-ADE875C2F3BC}" srcId="{FD954FE5-07BD-4F08-9068-794BEAC8104E}" destId="{547C2AE0-209A-45B0-BD60-C54CF663CEF9}" srcOrd="0" destOrd="0" parTransId="{50724325-F3FE-4A3D-B3FC-BE7AF511CC4D}" sibTransId="{112AD6F1-D527-4DC0-BEE0-E036ADF112C8}"/>
    <dgm:cxn modelId="{F14D8F28-6A68-4039-B201-8D0DE494B508}" srcId="{FD954FE5-07BD-4F08-9068-794BEAC8104E}" destId="{7D2CC11C-9C44-483A-97D2-A71C02FBCCE3}" srcOrd="3" destOrd="0" parTransId="{FB1088EB-B435-43A2-BD69-040380778B1C}" sibTransId="{512F9126-958F-43FF-8528-FB79EEBB852B}"/>
    <dgm:cxn modelId="{472A1FC5-3E8A-4E84-888E-55E53432E94E}" srcId="{FD954FE5-07BD-4F08-9068-794BEAC8104E}" destId="{C2C44B2C-D25E-4F96-AAAE-9B68362F8EBA}" srcOrd="5" destOrd="0" parTransId="{DACD3693-D2C1-44D8-8133-C1C5355EF05E}" sibTransId="{F8E1423B-2399-4D19-92CE-2E9CDF5C1E44}"/>
    <dgm:cxn modelId="{BA6E1DE3-5FE7-413C-B3EB-15069D6BAC05}" srcId="{FD954FE5-07BD-4F08-9068-794BEAC8104E}" destId="{EC862ACB-1D0E-453F-8500-95EAA5E0D0EB}" srcOrd="4" destOrd="0" parTransId="{08DA8075-8CC6-4B91-BEC2-F3D7F46931A4}" sibTransId="{5C849CB0-A2C7-474B-8B59-D17E7AD7C9A2}"/>
    <dgm:cxn modelId="{0D1737B3-0BB1-47BE-98D1-0F97E8968F37}" type="presOf" srcId="{112AD6F1-D527-4DC0-BEE0-E036ADF112C8}" destId="{A205DF6D-CCA2-42BD-ADA4-9F3AC3FDB389}" srcOrd="0" destOrd="0" presId="urn:microsoft.com/office/officeart/2005/8/layout/bProcess4"/>
    <dgm:cxn modelId="{405B7FAF-9328-4EB9-A0AD-82C37435A0BB}" type="presOf" srcId="{2381FADC-59DC-42DE-8A07-5FB0181676FE}" destId="{03C50E3B-FB5E-476A-AD55-72E37E348F53}" srcOrd="0" destOrd="0" presId="urn:microsoft.com/office/officeart/2005/8/layout/bProcess4"/>
    <dgm:cxn modelId="{DC0D7638-E385-4D35-B858-78D93BA917BA}" type="presOf" srcId="{FD954FE5-07BD-4F08-9068-794BEAC8104E}" destId="{E861692A-1C82-4ED1-9F79-170DD7AE8F58}" srcOrd="0" destOrd="0" presId="urn:microsoft.com/office/officeart/2005/8/layout/bProcess4"/>
    <dgm:cxn modelId="{27BCA423-564A-4088-8ED9-93EEC392D365}" type="presOf" srcId="{F8E1423B-2399-4D19-92CE-2E9CDF5C1E44}" destId="{71A408B7-16AB-43C7-AA30-3A70BB721CC8}" srcOrd="0" destOrd="0" presId="urn:microsoft.com/office/officeart/2005/8/layout/bProcess4"/>
    <dgm:cxn modelId="{698BABF8-C8E1-4FCB-A93E-3E0ECF3749CB}" srcId="{FD954FE5-07BD-4F08-9068-794BEAC8104E}" destId="{D09FAA26-1A37-4B21-A302-312F5B80C6AF}" srcOrd="2" destOrd="0" parTransId="{8F8230C7-ECE8-41D0-B5B0-86792381A5A3}" sibTransId="{01EA3734-8547-40A4-971D-B1E895984630}"/>
    <dgm:cxn modelId="{419E754C-86DD-48A6-8688-7EFD9A1FF181}" type="presOf" srcId="{6BB01667-BA6A-48B3-81D4-5106B39ED559}" destId="{7C250108-A2CE-4672-9CBB-12E67AAC4356}" srcOrd="0" destOrd="0" presId="urn:microsoft.com/office/officeart/2005/8/layout/bProcess4"/>
    <dgm:cxn modelId="{02CDA7A7-D8A8-4999-A095-CC00AD52C793}" type="presOf" srcId="{01EA3734-8547-40A4-971D-B1E895984630}" destId="{17D4D511-E502-480A-B2DE-84BBA197D1BA}" srcOrd="0" destOrd="0" presId="urn:microsoft.com/office/officeart/2005/8/layout/bProcess4"/>
    <dgm:cxn modelId="{728F08C6-BFA2-479A-80EB-201B71E6414C}" type="presOf" srcId="{512F9126-958F-43FF-8528-FB79EEBB852B}" destId="{A606A1DB-0500-476D-865A-3C7B053EA4AA}" srcOrd="0" destOrd="0" presId="urn:microsoft.com/office/officeart/2005/8/layout/bProcess4"/>
    <dgm:cxn modelId="{5BB5A0D0-28C7-472C-8A07-4D277D6564D0}" srcId="{FD954FE5-07BD-4F08-9068-794BEAC8104E}" destId="{BD3AD5E3-836D-4ED3-8B1E-B77BB1BA5144}" srcOrd="6" destOrd="0" parTransId="{7A32E98F-E341-41CB-8388-15C2BE236E4B}" sibTransId="{8CCFECCE-2804-4337-A72C-931DCEA1A7DF}"/>
    <dgm:cxn modelId="{F79913DE-0984-4CBA-BA4D-161E39B1B045}" type="presOf" srcId="{D09FAA26-1A37-4B21-A302-312F5B80C6AF}" destId="{B69F8635-BBAE-4700-8510-1BE62CB2148A}" srcOrd="0" destOrd="0" presId="urn:microsoft.com/office/officeart/2005/8/layout/bProcess4"/>
    <dgm:cxn modelId="{6ED2F03C-5AA6-4755-968C-FDD3665DAE60}" type="presOf" srcId="{7D2CC11C-9C44-483A-97D2-A71C02FBCCE3}" destId="{1D6506C2-6959-4041-9392-7F1B9EFC77A8}" srcOrd="0" destOrd="0" presId="urn:microsoft.com/office/officeart/2005/8/layout/bProcess4"/>
    <dgm:cxn modelId="{3C2703F7-A341-43F5-A7CA-08D41AF682B6}" type="presOf" srcId="{547C2AE0-209A-45B0-BD60-C54CF663CEF9}" destId="{763014CF-38FF-493E-B441-CE9A0CB8BD36}" srcOrd="0" destOrd="0" presId="urn:microsoft.com/office/officeart/2005/8/layout/bProcess4"/>
    <dgm:cxn modelId="{E65F941E-895D-4271-A301-CD6220B2B929}" type="presOf" srcId="{BD3AD5E3-836D-4ED3-8B1E-B77BB1BA5144}" destId="{5954595B-4F82-41E5-B2E2-EA32A9E21189}" srcOrd="0" destOrd="0" presId="urn:microsoft.com/office/officeart/2005/8/layout/bProcess4"/>
    <dgm:cxn modelId="{17CCBCBE-9DF5-432D-B69B-EDBE11616852}" type="presParOf" srcId="{E861692A-1C82-4ED1-9F79-170DD7AE8F58}" destId="{C3EF92D6-4987-44AF-B7F1-803F2F1647B3}" srcOrd="0" destOrd="0" presId="urn:microsoft.com/office/officeart/2005/8/layout/bProcess4"/>
    <dgm:cxn modelId="{6EB06514-CAB5-4DB0-A27D-5421C5512F0B}" type="presParOf" srcId="{C3EF92D6-4987-44AF-B7F1-803F2F1647B3}" destId="{110DF3B8-0125-438D-94CE-BE883ADB684F}" srcOrd="0" destOrd="0" presId="urn:microsoft.com/office/officeart/2005/8/layout/bProcess4"/>
    <dgm:cxn modelId="{BB369B1F-4797-48B6-BD4B-15BFD7A1F55F}" type="presParOf" srcId="{C3EF92D6-4987-44AF-B7F1-803F2F1647B3}" destId="{763014CF-38FF-493E-B441-CE9A0CB8BD36}" srcOrd="1" destOrd="0" presId="urn:microsoft.com/office/officeart/2005/8/layout/bProcess4"/>
    <dgm:cxn modelId="{05A98A05-0BF0-419F-8C68-0CA5370A73C6}" type="presParOf" srcId="{E861692A-1C82-4ED1-9F79-170DD7AE8F58}" destId="{A205DF6D-CCA2-42BD-ADA4-9F3AC3FDB389}" srcOrd="1" destOrd="0" presId="urn:microsoft.com/office/officeart/2005/8/layout/bProcess4"/>
    <dgm:cxn modelId="{DD980BE6-1181-41F5-A3E6-A48534DA335A}" type="presParOf" srcId="{E861692A-1C82-4ED1-9F79-170DD7AE8F58}" destId="{8F5EB525-D7A9-4CEC-865D-164C55E424AE}" srcOrd="2" destOrd="0" presId="urn:microsoft.com/office/officeart/2005/8/layout/bProcess4"/>
    <dgm:cxn modelId="{125E8512-3FD3-4324-95F3-A8BC02FAB528}" type="presParOf" srcId="{8F5EB525-D7A9-4CEC-865D-164C55E424AE}" destId="{F062B2E8-8EC8-456D-ADD7-00C5276DAC3C}" srcOrd="0" destOrd="0" presId="urn:microsoft.com/office/officeart/2005/8/layout/bProcess4"/>
    <dgm:cxn modelId="{AE78C1EB-E2CF-49A8-988C-3D14A0F49552}" type="presParOf" srcId="{8F5EB525-D7A9-4CEC-865D-164C55E424AE}" destId="{03C50E3B-FB5E-476A-AD55-72E37E348F53}" srcOrd="1" destOrd="0" presId="urn:microsoft.com/office/officeart/2005/8/layout/bProcess4"/>
    <dgm:cxn modelId="{20062AFF-B0AD-4F0D-83B8-D594EA3A1124}" type="presParOf" srcId="{E861692A-1C82-4ED1-9F79-170DD7AE8F58}" destId="{355EAB78-C0CA-4A54-A8D3-C92DC65F5D04}" srcOrd="3" destOrd="0" presId="urn:microsoft.com/office/officeart/2005/8/layout/bProcess4"/>
    <dgm:cxn modelId="{3325FBF4-0A0F-44D8-95E8-9C1CFB026B27}" type="presParOf" srcId="{E861692A-1C82-4ED1-9F79-170DD7AE8F58}" destId="{0105097D-954C-4D12-BC97-D6FB0BCD23AE}" srcOrd="4" destOrd="0" presId="urn:microsoft.com/office/officeart/2005/8/layout/bProcess4"/>
    <dgm:cxn modelId="{4E87C96B-A8BE-459A-B4A2-9B290E15FEF4}" type="presParOf" srcId="{0105097D-954C-4D12-BC97-D6FB0BCD23AE}" destId="{02D9E747-7A38-4F86-A836-7D0F654701DB}" srcOrd="0" destOrd="0" presId="urn:microsoft.com/office/officeart/2005/8/layout/bProcess4"/>
    <dgm:cxn modelId="{70A3CD83-8E37-40AC-9647-3B08F99B5CFA}" type="presParOf" srcId="{0105097D-954C-4D12-BC97-D6FB0BCD23AE}" destId="{B69F8635-BBAE-4700-8510-1BE62CB2148A}" srcOrd="1" destOrd="0" presId="urn:microsoft.com/office/officeart/2005/8/layout/bProcess4"/>
    <dgm:cxn modelId="{514630D3-890A-4D39-8DA5-381F70356AFD}" type="presParOf" srcId="{E861692A-1C82-4ED1-9F79-170DD7AE8F58}" destId="{17D4D511-E502-480A-B2DE-84BBA197D1BA}" srcOrd="5" destOrd="0" presId="urn:microsoft.com/office/officeart/2005/8/layout/bProcess4"/>
    <dgm:cxn modelId="{58E0EE22-734D-405A-A1F9-3129AE20248D}" type="presParOf" srcId="{E861692A-1C82-4ED1-9F79-170DD7AE8F58}" destId="{CD118FAB-0565-4F6E-8E74-A82717311B3C}" srcOrd="6" destOrd="0" presId="urn:microsoft.com/office/officeart/2005/8/layout/bProcess4"/>
    <dgm:cxn modelId="{98CC33F0-98B0-47FC-ACD0-950B1D8DC74A}" type="presParOf" srcId="{CD118FAB-0565-4F6E-8E74-A82717311B3C}" destId="{5D147EF7-AE95-46A2-826A-943123BFBAF4}" srcOrd="0" destOrd="0" presId="urn:microsoft.com/office/officeart/2005/8/layout/bProcess4"/>
    <dgm:cxn modelId="{38C57295-EC58-4207-8F69-089BA4F25FFD}" type="presParOf" srcId="{CD118FAB-0565-4F6E-8E74-A82717311B3C}" destId="{1D6506C2-6959-4041-9392-7F1B9EFC77A8}" srcOrd="1" destOrd="0" presId="urn:microsoft.com/office/officeart/2005/8/layout/bProcess4"/>
    <dgm:cxn modelId="{859C4309-38D5-4183-8B7D-DCF372DDA21B}" type="presParOf" srcId="{E861692A-1C82-4ED1-9F79-170DD7AE8F58}" destId="{A606A1DB-0500-476D-865A-3C7B053EA4AA}" srcOrd="7" destOrd="0" presId="urn:microsoft.com/office/officeart/2005/8/layout/bProcess4"/>
    <dgm:cxn modelId="{3DA280F6-AFD5-40ED-B654-9B721474C701}" type="presParOf" srcId="{E861692A-1C82-4ED1-9F79-170DD7AE8F58}" destId="{619EDA3A-D206-4023-8DFC-CDA78E59007F}" srcOrd="8" destOrd="0" presId="urn:microsoft.com/office/officeart/2005/8/layout/bProcess4"/>
    <dgm:cxn modelId="{170E05B4-0ADE-4215-9EA0-D7331D1D53D1}" type="presParOf" srcId="{619EDA3A-D206-4023-8DFC-CDA78E59007F}" destId="{EDCD3F1F-5D53-4803-895A-315753ABB76E}" srcOrd="0" destOrd="0" presId="urn:microsoft.com/office/officeart/2005/8/layout/bProcess4"/>
    <dgm:cxn modelId="{9376188E-A699-4A88-9681-F3D358F87EE5}" type="presParOf" srcId="{619EDA3A-D206-4023-8DFC-CDA78E59007F}" destId="{8339F2EC-5DA4-43D6-BEBB-9FE101DC63D2}" srcOrd="1" destOrd="0" presId="urn:microsoft.com/office/officeart/2005/8/layout/bProcess4"/>
    <dgm:cxn modelId="{E6CDCA5B-587C-447F-ADCF-4882CFB6B308}" type="presParOf" srcId="{E861692A-1C82-4ED1-9F79-170DD7AE8F58}" destId="{857F6D90-BE0F-4A81-8463-95B7456E2FF9}" srcOrd="9" destOrd="0" presId="urn:microsoft.com/office/officeart/2005/8/layout/bProcess4"/>
    <dgm:cxn modelId="{AE61B878-6F68-4F99-8793-FCF3354FEAF0}" type="presParOf" srcId="{E861692A-1C82-4ED1-9F79-170DD7AE8F58}" destId="{1A09EE4B-9E2A-4DEE-BC81-C1FFEEAC15D5}" srcOrd="10" destOrd="0" presId="urn:microsoft.com/office/officeart/2005/8/layout/bProcess4"/>
    <dgm:cxn modelId="{46A3713A-6BC8-476E-9C2B-87FEAD779465}" type="presParOf" srcId="{1A09EE4B-9E2A-4DEE-BC81-C1FFEEAC15D5}" destId="{2C15AEE1-442B-408B-89A6-2A6D29BD7032}" srcOrd="0" destOrd="0" presId="urn:microsoft.com/office/officeart/2005/8/layout/bProcess4"/>
    <dgm:cxn modelId="{2D159ECB-F550-4CA1-B628-696CF9608A9E}" type="presParOf" srcId="{1A09EE4B-9E2A-4DEE-BC81-C1FFEEAC15D5}" destId="{92626BBB-11BD-47CB-BD31-ECC63734734D}" srcOrd="1" destOrd="0" presId="urn:microsoft.com/office/officeart/2005/8/layout/bProcess4"/>
    <dgm:cxn modelId="{77130C7A-818D-4FB8-A454-EDE7AD9BA1F7}" type="presParOf" srcId="{E861692A-1C82-4ED1-9F79-170DD7AE8F58}" destId="{71A408B7-16AB-43C7-AA30-3A70BB721CC8}" srcOrd="11" destOrd="0" presId="urn:microsoft.com/office/officeart/2005/8/layout/bProcess4"/>
    <dgm:cxn modelId="{AF745519-1689-46C1-9688-2CAEA48EE348}" type="presParOf" srcId="{E861692A-1C82-4ED1-9F79-170DD7AE8F58}" destId="{14C64F9D-87B8-45EF-AC75-707F9993F5E0}" srcOrd="12" destOrd="0" presId="urn:microsoft.com/office/officeart/2005/8/layout/bProcess4"/>
    <dgm:cxn modelId="{8562825C-73C1-4138-BAB8-865861A82CB9}" type="presParOf" srcId="{14C64F9D-87B8-45EF-AC75-707F9993F5E0}" destId="{C52C7CBB-35EA-48C5-9BE8-BF34360737F7}" srcOrd="0" destOrd="0" presId="urn:microsoft.com/office/officeart/2005/8/layout/bProcess4"/>
    <dgm:cxn modelId="{0B982A9D-7C7B-4B8B-B836-EB93DDBD3E88}" type="presParOf" srcId="{14C64F9D-87B8-45EF-AC75-707F9993F5E0}" destId="{5954595B-4F82-41E5-B2E2-EA32A9E21189}" srcOrd="1" destOrd="0" presId="urn:microsoft.com/office/officeart/2005/8/layout/bProcess4"/>
    <dgm:cxn modelId="{2CAB4CAE-EC2F-410F-B9D6-6208FAF3B5F1}" type="presParOf" srcId="{E861692A-1C82-4ED1-9F79-170DD7AE8F58}" destId="{41CD4114-AC08-4357-B8FB-954865B3AB5F}" srcOrd="13" destOrd="0" presId="urn:microsoft.com/office/officeart/2005/8/layout/bProcess4"/>
    <dgm:cxn modelId="{6151DB49-2AFE-47CE-9045-DB9ABCD06ADF}" type="presParOf" srcId="{E861692A-1C82-4ED1-9F79-170DD7AE8F58}" destId="{CCF26844-6616-4D8A-890C-90F0177CC8F1}" srcOrd="14" destOrd="0" presId="urn:microsoft.com/office/officeart/2005/8/layout/bProcess4"/>
    <dgm:cxn modelId="{410CA39B-1409-4F42-9492-8CB214E4B8F8}" type="presParOf" srcId="{CCF26844-6616-4D8A-890C-90F0177CC8F1}" destId="{E9E60916-CBB6-4F72-892D-CA4E43D3BA29}" srcOrd="0" destOrd="0" presId="urn:microsoft.com/office/officeart/2005/8/layout/bProcess4"/>
    <dgm:cxn modelId="{21110FAF-5FDD-4E48-8DF6-D19802D54456}" type="presParOf" srcId="{CCF26844-6616-4D8A-890C-90F0177CC8F1}" destId="{7C250108-A2CE-4672-9CBB-12E67AAC435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90004-F88C-4DA8-92E2-FE9331355378}">
      <dsp:nvSpPr>
        <dsp:cNvPr id="0" name=""/>
        <dsp:cNvSpPr/>
      </dsp:nvSpPr>
      <dsp:spPr>
        <a:xfrm>
          <a:off x="306659" y="1129695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TAQWA</a:t>
          </a:r>
          <a:endParaRPr lang="en-U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335391" y="1158427"/>
        <a:ext cx="1904472" cy="923504"/>
      </dsp:txXfrm>
    </dsp:sp>
    <dsp:sp modelId="{AEB89030-63A8-4E6A-810A-AEDCC9767BF1}">
      <dsp:nvSpPr>
        <dsp:cNvPr id="0" name=""/>
        <dsp:cNvSpPr/>
      </dsp:nvSpPr>
      <dsp:spPr>
        <a:xfrm rot="18289469">
          <a:off x="1973868" y="1028877"/>
          <a:ext cx="137423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7423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26628" y="1021767"/>
        <a:ext cx="68711" cy="68711"/>
      </dsp:txXfrm>
    </dsp:sp>
    <dsp:sp modelId="{7BA52151-843E-4CBC-9679-C5A1A5CD4745}">
      <dsp:nvSpPr>
        <dsp:cNvPr id="0" name=""/>
        <dsp:cNvSpPr/>
      </dsp:nvSpPr>
      <dsp:spPr>
        <a:xfrm>
          <a:off x="3053371" y="1582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>
              <a:latin typeface="+mn-lt"/>
            </a:rPr>
            <a:t>Waqa</a:t>
          </a:r>
          <a:endParaRPr lang="en-US" sz="2400" kern="1200" dirty="0">
            <a:latin typeface="+mn-lt"/>
          </a:endParaRPr>
        </a:p>
      </dsp:txBody>
      <dsp:txXfrm>
        <a:off x="3082103" y="30314"/>
        <a:ext cx="1904472" cy="923504"/>
      </dsp:txXfrm>
    </dsp:sp>
    <dsp:sp modelId="{26B36898-A185-458A-8599-45DB7D05A742}">
      <dsp:nvSpPr>
        <dsp:cNvPr id="0" name=""/>
        <dsp:cNvSpPr/>
      </dsp:nvSpPr>
      <dsp:spPr>
        <a:xfrm>
          <a:off x="5015307" y="464820"/>
          <a:ext cx="78477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84774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88075" y="472447"/>
        <a:ext cx="39238" cy="39238"/>
      </dsp:txXfrm>
    </dsp:sp>
    <dsp:sp modelId="{DF4E9271-E78E-4E4F-A29D-F56D4A541F71}">
      <dsp:nvSpPr>
        <dsp:cNvPr id="0" name=""/>
        <dsp:cNvSpPr/>
      </dsp:nvSpPr>
      <dsp:spPr>
        <a:xfrm>
          <a:off x="5800082" y="1582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+mn-lt"/>
            </a:rPr>
            <a:t>Takut</a:t>
          </a:r>
          <a:endParaRPr lang="en-US" sz="2400" kern="1200" dirty="0">
            <a:latin typeface="+mn-lt"/>
          </a:endParaRPr>
        </a:p>
      </dsp:txBody>
      <dsp:txXfrm>
        <a:off x="5828814" y="30314"/>
        <a:ext cx="1904472" cy="923504"/>
      </dsp:txXfrm>
    </dsp:sp>
    <dsp:sp modelId="{7D967157-B724-430C-A179-2931CEDFCEFD}">
      <dsp:nvSpPr>
        <dsp:cNvPr id="0" name=""/>
        <dsp:cNvSpPr/>
      </dsp:nvSpPr>
      <dsp:spPr>
        <a:xfrm>
          <a:off x="2268596" y="1592933"/>
          <a:ext cx="78477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84774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41364" y="1600560"/>
        <a:ext cx="39238" cy="39238"/>
      </dsp:txXfrm>
    </dsp:sp>
    <dsp:sp modelId="{40868E43-7312-4F30-8415-0645885F3CDD}">
      <dsp:nvSpPr>
        <dsp:cNvPr id="0" name=""/>
        <dsp:cNvSpPr/>
      </dsp:nvSpPr>
      <dsp:spPr>
        <a:xfrm>
          <a:off x="3053371" y="1129695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+mn-lt"/>
            </a:rPr>
            <a:t>Yaqi</a:t>
          </a:r>
          <a:endParaRPr lang="en-US" sz="2400" kern="1200" dirty="0">
            <a:latin typeface="+mn-lt"/>
          </a:endParaRPr>
        </a:p>
      </dsp:txBody>
      <dsp:txXfrm>
        <a:off x="3082103" y="1158427"/>
        <a:ext cx="1904472" cy="923504"/>
      </dsp:txXfrm>
    </dsp:sp>
    <dsp:sp modelId="{1793C879-AB07-4054-8BE8-018B35FC6F2E}">
      <dsp:nvSpPr>
        <dsp:cNvPr id="0" name=""/>
        <dsp:cNvSpPr/>
      </dsp:nvSpPr>
      <dsp:spPr>
        <a:xfrm>
          <a:off x="5015307" y="1592933"/>
          <a:ext cx="78477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84774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88075" y="1600560"/>
        <a:ext cx="39238" cy="39238"/>
      </dsp:txXfrm>
    </dsp:sp>
    <dsp:sp modelId="{01796DAB-49E0-4D3B-8E19-43F98E6058A9}">
      <dsp:nvSpPr>
        <dsp:cNvPr id="0" name=""/>
        <dsp:cNvSpPr/>
      </dsp:nvSpPr>
      <dsp:spPr>
        <a:xfrm>
          <a:off x="5800082" y="1129695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+mn-lt"/>
            </a:rPr>
            <a:t>Menjaga</a:t>
          </a:r>
          <a:endParaRPr lang="en-US" sz="2400" kern="1200" dirty="0">
            <a:latin typeface="+mn-lt"/>
          </a:endParaRPr>
        </a:p>
      </dsp:txBody>
      <dsp:txXfrm>
        <a:off x="5828814" y="1158427"/>
        <a:ext cx="1904472" cy="923504"/>
      </dsp:txXfrm>
    </dsp:sp>
    <dsp:sp modelId="{B0285374-77A8-42C1-9F56-9B1DF41D8DC7}">
      <dsp:nvSpPr>
        <dsp:cNvPr id="0" name=""/>
        <dsp:cNvSpPr/>
      </dsp:nvSpPr>
      <dsp:spPr>
        <a:xfrm rot="3310531">
          <a:off x="1973868" y="2156990"/>
          <a:ext cx="137423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7423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26628" y="2149881"/>
        <a:ext cx="68711" cy="68711"/>
      </dsp:txXfrm>
    </dsp:sp>
    <dsp:sp modelId="{76BCB1E6-7A3C-47ED-B7FB-905395BE42E9}">
      <dsp:nvSpPr>
        <dsp:cNvPr id="0" name=""/>
        <dsp:cNvSpPr/>
      </dsp:nvSpPr>
      <dsp:spPr>
        <a:xfrm>
          <a:off x="3053371" y="2257809"/>
          <a:ext cx="1961936" cy="9809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n-lt"/>
            </a:rPr>
            <a:t>Waqayah</a:t>
          </a:r>
        </a:p>
      </dsp:txBody>
      <dsp:txXfrm>
        <a:off x="3082103" y="2286541"/>
        <a:ext cx="1904472" cy="9235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2CB8E-574A-4341-95BB-279782DC232A}">
      <dsp:nvSpPr>
        <dsp:cNvPr id="0" name=""/>
        <dsp:cNvSpPr/>
      </dsp:nvSpPr>
      <dsp:spPr>
        <a:xfrm>
          <a:off x="2732908" y="1792"/>
          <a:ext cx="2091630" cy="762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ALLAH SWT</a:t>
          </a:r>
          <a:endParaRPr lang="en-U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2755231" y="24115"/>
        <a:ext cx="2046984" cy="717515"/>
      </dsp:txXfrm>
    </dsp:sp>
    <dsp:sp modelId="{8E8D6763-831E-47A3-867E-A788EF90C4DA}">
      <dsp:nvSpPr>
        <dsp:cNvPr id="0" name=""/>
        <dsp:cNvSpPr/>
      </dsp:nvSpPr>
      <dsp:spPr>
        <a:xfrm rot="2700000">
          <a:off x="4113690" y="981599"/>
          <a:ext cx="794275" cy="266756"/>
        </a:xfrm>
        <a:prstGeom prst="left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193717" y="1034950"/>
        <a:ext cx="634221" cy="160054"/>
      </dsp:txXfrm>
    </dsp:sp>
    <dsp:sp modelId="{14DFEF08-711A-40D1-BA03-9A3E0FA8EC67}">
      <dsp:nvSpPr>
        <dsp:cNvPr id="0" name=""/>
        <dsp:cNvSpPr/>
      </dsp:nvSpPr>
      <dsp:spPr>
        <a:xfrm>
          <a:off x="4011371" y="1466001"/>
          <a:ext cx="2463123" cy="762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hati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nurani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dirinya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sendiri</a:t>
          </a:r>
          <a:endParaRPr lang="en-U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033694" y="1488324"/>
        <a:ext cx="2418477" cy="717515"/>
      </dsp:txXfrm>
    </dsp:sp>
    <dsp:sp modelId="{C64A45C7-C389-46BF-B467-A018E26BDF5C}">
      <dsp:nvSpPr>
        <dsp:cNvPr id="0" name=""/>
        <dsp:cNvSpPr/>
      </dsp:nvSpPr>
      <dsp:spPr>
        <a:xfrm rot="8100000">
          <a:off x="4113690" y="2445808"/>
          <a:ext cx="794275" cy="266756"/>
        </a:xfrm>
        <a:prstGeom prst="left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4193717" y="2499159"/>
        <a:ext cx="634221" cy="160054"/>
      </dsp:txXfrm>
    </dsp:sp>
    <dsp:sp modelId="{A48FEF91-C0C5-4F88-A4C0-4173E399F3EA}">
      <dsp:nvSpPr>
        <dsp:cNvPr id="0" name=""/>
        <dsp:cNvSpPr/>
      </dsp:nvSpPr>
      <dsp:spPr>
        <a:xfrm>
          <a:off x="2516889" y="2930210"/>
          <a:ext cx="2523669" cy="762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sesama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endParaRPr lang="en-U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2539212" y="2952533"/>
        <a:ext cx="2479023" cy="717515"/>
      </dsp:txXfrm>
    </dsp:sp>
    <dsp:sp modelId="{74D36B35-8555-40C7-941F-F55771009A1F}">
      <dsp:nvSpPr>
        <dsp:cNvPr id="0" name=""/>
        <dsp:cNvSpPr/>
      </dsp:nvSpPr>
      <dsp:spPr>
        <a:xfrm rot="13500000">
          <a:off x="2649481" y="2445808"/>
          <a:ext cx="794275" cy="266756"/>
        </a:xfrm>
        <a:prstGeom prst="left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729508" y="2499159"/>
        <a:ext cx="634221" cy="160054"/>
      </dsp:txXfrm>
    </dsp:sp>
    <dsp:sp modelId="{5DD92564-4A2B-4133-8248-09D9359F0BA5}">
      <dsp:nvSpPr>
        <dsp:cNvPr id="0" name=""/>
        <dsp:cNvSpPr/>
      </dsp:nvSpPr>
      <dsp:spPr>
        <a:xfrm>
          <a:off x="1262343" y="1466001"/>
          <a:ext cx="2104343" cy="7621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Hubungan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manusia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dengan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lingkungan</a:t>
          </a:r>
          <a:r>
            <a:rPr lang="en-U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4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hidup</a:t>
          </a:r>
          <a:endParaRPr lang="en-U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1284666" y="1488324"/>
        <a:ext cx="2059697" cy="717515"/>
      </dsp:txXfrm>
    </dsp:sp>
    <dsp:sp modelId="{C8E13390-5393-4056-8809-294A3067F013}">
      <dsp:nvSpPr>
        <dsp:cNvPr id="0" name=""/>
        <dsp:cNvSpPr/>
      </dsp:nvSpPr>
      <dsp:spPr>
        <a:xfrm rot="18900000">
          <a:off x="2649481" y="981599"/>
          <a:ext cx="794275" cy="266756"/>
        </a:xfrm>
        <a:prstGeom prst="left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729508" y="1034950"/>
        <a:ext cx="634221" cy="1600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FECBF-C881-40F3-965C-72EF367DC0AA}">
      <dsp:nvSpPr>
        <dsp:cNvPr id="0" name=""/>
        <dsp:cNvSpPr/>
      </dsp:nvSpPr>
      <dsp:spPr>
        <a:xfrm>
          <a:off x="2136591" y="-19610"/>
          <a:ext cx="3287656" cy="3287656"/>
        </a:xfrm>
        <a:prstGeom prst="circularArrow">
          <a:avLst>
            <a:gd name="adj1" fmla="val 5544"/>
            <a:gd name="adj2" fmla="val 330680"/>
            <a:gd name="adj3" fmla="val 13781484"/>
            <a:gd name="adj4" fmla="val 1738258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9DCA15-573F-4EE1-A2F3-ABDEFF2145C0}">
      <dsp:nvSpPr>
        <dsp:cNvPr id="0" name=""/>
        <dsp:cNvSpPr/>
      </dsp:nvSpPr>
      <dsp:spPr>
        <a:xfrm>
          <a:off x="3012522" y="798"/>
          <a:ext cx="1535795" cy="767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anose="020B0606020202030204" pitchFamily="34" charset="0"/>
            </a:rPr>
            <a:t>Beriman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kepada</a:t>
          </a:r>
          <a:r>
            <a:rPr lang="en-US" sz="1200" kern="1200" dirty="0" smtClean="0">
              <a:latin typeface="Arial Narrow" panose="020B0606020202030204" pitchFamily="34" charset="0"/>
            </a:rPr>
            <a:t> yang </a:t>
          </a:r>
          <a:r>
            <a:rPr lang="en-US" sz="1200" kern="1200" dirty="0" err="1" smtClean="0">
              <a:latin typeface="Arial Narrow" panose="020B0606020202030204" pitchFamily="34" charset="0"/>
            </a:rPr>
            <a:t>Ghaib</a:t>
          </a:r>
          <a:endParaRPr lang="en-US" sz="1200" kern="1200" dirty="0">
            <a:latin typeface="Arial Narrow" panose="020B0606020202030204" pitchFamily="34" charset="0"/>
          </a:endParaRPr>
        </a:p>
      </dsp:txBody>
      <dsp:txXfrm>
        <a:off x="3050008" y="38284"/>
        <a:ext cx="1460823" cy="692925"/>
      </dsp:txXfrm>
    </dsp:sp>
    <dsp:sp modelId="{E6BC8879-82FD-4BB7-8A43-83643D2F23D9}">
      <dsp:nvSpPr>
        <dsp:cNvPr id="0" name=""/>
        <dsp:cNvSpPr/>
      </dsp:nvSpPr>
      <dsp:spPr>
        <a:xfrm>
          <a:off x="4345889" y="969546"/>
          <a:ext cx="1535795" cy="767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anose="020B0606020202030204" pitchFamily="34" charset="0"/>
            </a:rPr>
            <a:t>Mendirikan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Shalat</a:t>
          </a:r>
          <a:endParaRPr lang="en-US" sz="1200" kern="1200" dirty="0">
            <a:latin typeface="Arial Narrow" panose="020B0606020202030204" pitchFamily="34" charset="0"/>
          </a:endParaRPr>
        </a:p>
      </dsp:txBody>
      <dsp:txXfrm>
        <a:off x="4383375" y="1007032"/>
        <a:ext cx="1460823" cy="692925"/>
      </dsp:txXfrm>
    </dsp:sp>
    <dsp:sp modelId="{EB7F85E6-716F-4D8C-AE8D-92A88668D0C4}">
      <dsp:nvSpPr>
        <dsp:cNvPr id="0" name=""/>
        <dsp:cNvSpPr/>
      </dsp:nvSpPr>
      <dsp:spPr>
        <a:xfrm>
          <a:off x="3836588" y="2537013"/>
          <a:ext cx="1535795" cy="767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Menafkahkan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sebagian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rezeki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yang </a:t>
          </a: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ALlah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kurniakan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rPr>
            <a:t>kepadanya</a:t>
          </a:r>
          <a:endParaRPr lang="en-US" sz="1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Narrow" panose="020B0606020202030204" pitchFamily="34" charset="0"/>
          </a:endParaRPr>
        </a:p>
      </dsp:txBody>
      <dsp:txXfrm>
        <a:off x="3874074" y="2574499"/>
        <a:ext cx="1460823" cy="692925"/>
      </dsp:txXfrm>
    </dsp:sp>
    <dsp:sp modelId="{1FA490AD-3117-4012-8B0A-4F979D5B7995}">
      <dsp:nvSpPr>
        <dsp:cNvPr id="0" name=""/>
        <dsp:cNvSpPr/>
      </dsp:nvSpPr>
      <dsp:spPr>
        <a:xfrm>
          <a:off x="2188455" y="2537013"/>
          <a:ext cx="1535795" cy="767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anose="020B0606020202030204" pitchFamily="34" charset="0"/>
            </a:rPr>
            <a:t>Beriman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kepada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apa</a:t>
          </a:r>
          <a:r>
            <a:rPr lang="en-US" sz="1200" kern="1200" dirty="0" smtClean="0">
              <a:latin typeface="Arial Narrow" panose="020B0606020202030204" pitchFamily="34" charset="0"/>
            </a:rPr>
            <a:t> yang </a:t>
          </a:r>
          <a:r>
            <a:rPr lang="en-US" sz="1200" kern="1200" dirty="0" err="1" smtClean="0">
              <a:latin typeface="Arial Narrow" panose="020B0606020202030204" pitchFamily="34" charset="0"/>
            </a:rPr>
            <a:t>diturunkan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kepadamu</a:t>
          </a:r>
          <a:r>
            <a:rPr lang="en-US" sz="1200" kern="1200" dirty="0" smtClean="0">
              <a:latin typeface="Arial Narrow" panose="020B0606020202030204" pitchFamily="34" charset="0"/>
            </a:rPr>
            <a:t> (Muhammad saw) </a:t>
          </a:r>
          <a:r>
            <a:rPr lang="en-US" sz="1200" kern="1200" dirty="0" err="1" smtClean="0">
              <a:latin typeface="Arial Narrow" panose="020B0606020202030204" pitchFamily="34" charset="0"/>
            </a:rPr>
            <a:t>dan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sebelum</a:t>
          </a:r>
          <a:r>
            <a:rPr lang="en-US" sz="1200" kern="1200" dirty="0" smtClean="0">
              <a:latin typeface="Arial Narrow" panose="020B0606020202030204" pitchFamily="34" charset="0"/>
            </a:rPr>
            <a:t> mu</a:t>
          </a:r>
          <a:endParaRPr lang="en-US" sz="1200" kern="1200" dirty="0">
            <a:latin typeface="Arial Narrow" panose="020B0606020202030204" pitchFamily="34" charset="0"/>
          </a:endParaRPr>
        </a:p>
      </dsp:txBody>
      <dsp:txXfrm>
        <a:off x="2225941" y="2574499"/>
        <a:ext cx="1460823" cy="692925"/>
      </dsp:txXfrm>
    </dsp:sp>
    <dsp:sp modelId="{116D483D-4BDB-4A18-AA09-482F6430A220}">
      <dsp:nvSpPr>
        <dsp:cNvPr id="0" name=""/>
        <dsp:cNvSpPr/>
      </dsp:nvSpPr>
      <dsp:spPr>
        <a:xfrm>
          <a:off x="1679154" y="969546"/>
          <a:ext cx="1535795" cy="767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 Narrow" panose="020B0606020202030204" pitchFamily="34" charset="0"/>
            </a:rPr>
            <a:t>Yakin </a:t>
          </a:r>
          <a:r>
            <a:rPr lang="en-US" sz="1200" kern="1200" dirty="0" err="1" smtClean="0">
              <a:latin typeface="Arial Narrow" panose="020B0606020202030204" pitchFamily="34" charset="0"/>
            </a:rPr>
            <a:t>kepada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hari</a:t>
          </a:r>
          <a:r>
            <a:rPr lang="en-US" sz="1200" kern="1200" dirty="0" smtClean="0">
              <a:latin typeface="Arial Narrow" panose="020B0606020202030204" pitchFamily="34" charset="0"/>
            </a:rPr>
            <a:t> </a:t>
          </a:r>
          <a:r>
            <a:rPr lang="en-US" sz="1200" kern="1200" dirty="0" err="1" smtClean="0">
              <a:latin typeface="Arial Narrow" panose="020B0606020202030204" pitchFamily="34" charset="0"/>
            </a:rPr>
            <a:t>akhirat</a:t>
          </a:r>
          <a:endParaRPr lang="en-US" sz="1200" kern="1200" dirty="0">
            <a:latin typeface="Arial Narrow" panose="020B0606020202030204" pitchFamily="34" charset="0"/>
          </a:endParaRPr>
        </a:p>
      </dsp:txBody>
      <dsp:txXfrm>
        <a:off x="1716640" y="1007032"/>
        <a:ext cx="1460823" cy="6929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98F6E-BD6A-4E89-9B9E-C2CA10D674C1}">
      <dsp:nvSpPr>
        <dsp:cNvPr id="0" name=""/>
        <dsp:cNvSpPr/>
      </dsp:nvSpPr>
      <dsp:spPr>
        <a:xfrm>
          <a:off x="-3456412" y="-531413"/>
          <a:ext cx="4121044" cy="4121044"/>
        </a:xfrm>
        <a:prstGeom prst="blockArc">
          <a:avLst>
            <a:gd name="adj1" fmla="val 18900000"/>
            <a:gd name="adj2" fmla="val 2700000"/>
            <a:gd name="adj3" fmla="val 52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402BFB-8920-4829-8573-F31AAC9D8681}">
      <dsp:nvSpPr>
        <dsp:cNvPr id="0" name=""/>
        <dsp:cNvSpPr/>
      </dsp:nvSpPr>
      <dsp:spPr>
        <a:xfrm>
          <a:off x="216059" y="139026"/>
          <a:ext cx="8385598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>
              <a:latin typeface="+mn-lt"/>
            </a:rPr>
            <a:t>Beriman kepada Allah (Tuhan YME), hari akhirat, malaikat-malaikat, kitab-kitab, nabi-nabi</a:t>
          </a:r>
          <a:endParaRPr lang="en-US" sz="1400" kern="1200" dirty="0">
            <a:latin typeface="+mn-lt"/>
          </a:endParaRPr>
        </a:p>
      </dsp:txBody>
      <dsp:txXfrm>
        <a:off x="216059" y="139026"/>
        <a:ext cx="8385598" cy="277930"/>
      </dsp:txXfrm>
    </dsp:sp>
    <dsp:sp modelId="{DB7D0990-49D9-48C9-ACC0-194D13E23345}">
      <dsp:nvSpPr>
        <dsp:cNvPr id="0" name=""/>
        <dsp:cNvSpPr/>
      </dsp:nvSpPr>
      <dsp:spPr>
        <a:xfrm>
          <a:off x="42353" y="104285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77628B8-D12A-4B72-8A62-86C1538C02CA}">
      <dsp:nvSpPr>
        <dsp:cNvPr id="0" name=""/>
        <dsp:cNvSpPr/>
      </dsp:nvSpPr>
      <dsp:spPr>
        <a:xfrm>
          <a:off x="467751" y="477856"/>
          <a:ext cx="8133907" cy="4345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>
              <a:latin typeface="+mn-lt"/>
            </a:rPr>
            <a:t>Memberikan harta yang dicintainya kepada kerabat, anak-anak yatim, orang-orang miskin, musafir (orang dalam perjalanan), orang yang meminta-minta.</a:t>
          </a:r>
          <a:endParaRPr lang="en-US" sz="1400" kern="1200" dirty="0">
            <a:latin typeface="+mn-lt"/>
          </a:endParaRPr>
        </a:p>
      </dsp:txBody>
      <dsp:txXfrm>
        <a:off x="467751" y="477856"/>
        <a:ext cx="8133907" cy="434553"/>
      </dsp:txXfrm>
    </dsp:sp>
    <dsp:sp modelId="{8191D07F-7EB5-4E11-B4C5-21C7A24A2938}">
      <dsp:nvSpPr>
        <dsp:cNvPr id="0" name=""/>
        <dsp:cNvSpPr/>
      </dsp:nvSpPr>
      <dsp:spPr>
        <a:xfrm>
          <a:off x="294044" y="521426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16B2D8-0F71-4F35-9851-73204E585605}">
      <dsp:nvSpPr>
        <dsp:cNvPr id="0" name=""/>
        <dsp:cNvSpPr/>
      </dsp:nvSpPr>
      <dsp:spPr>
        <a:xfrm>
          <a:off x="605676" y="973002"/>
          <a:ext cx="7995981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Membebaskan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perbudakan</a:t>
          </a:r>
          <a:endParaRPr lang="en-US" sz="1400" kern="1200" dirty="0">
            <a:latin typeface="+mn-lt"/>
          </a:endParaRPr>
        </a:p>
      </dsp:txBody>
      <dsp:txXfrm>
        <a:off x="605676" y="973002"/>
        <a:ext cx="7995981" cy="277930"/>
      </dsp:txXfrm>
    </dsp:sp>
    <dsp:sp modelId="{E2C12FE4-62B2-43E1-B1C7-EDF406EC3001}">
      <dsp:nvSpPr>
        <dsp:cNvPr id="0" name=""/>
        <dsp:cNvSpPr/>
      </dsp:nvSpPr>
      <dsp:spPr>
        <a:xfrm>
          <a:off x="431970" y="938261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711286-CC3E-4942-A8D0-9EC2B24102F0}">
      <dsp:nvSpPr>
        <dsp:cNvPr id="0" name=""/>
        <dsp:cNvSpPr/>
      </dsp:nvSpPr>
      <dsp:spPr>
        <a:xfrm>
          <a:off x="649715" y="1390143"/>
          <a:ext cx="7951943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Mendirikan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shalat</a:t>
          </a:r>
          <a:endParaRPr lang="en-US" sz="1400" kern="1200" dirty="0" smtClean="0">
            <a:latin typeface="+mn-lt"/>
          </a:endParaRPr>
        </a:p>
      </dsp:txBody>
      <dsp:txXfrm>
        <a:off x="649715" y="1390143"/>
        <a:ext cx="7951943" cy="277930"/>
      </dsp:txXfrm>
    </dsp:sp>
    <dsp:sp modelId="{8E8EE101-D043-41DA-8A3B-348E0E8F467C}">
      <dsp:nvSpPr>
        <dsp:cNvPr id="0" name=""/>
        <dsp:cNvSpPr/>
      </dsp:nvSpPr>
      <dsp:spPr>
        <a:xfrm>
          <a:off x="476008" y="1355402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C6D9C2-563A-4E77-AAC9-B90FF201D14B}">
      <dsp:nvSpPr>
        <dsp:cNvPr id="0" name=""/>
        <dsp:cNvSpPr/>
      </dsp:nvSpPr>
      <dsp:spPr>
        <a:xfrm>
          <a:off x="584967" y="1807284"/>
          <a:ext cx="7995981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+mn-lt"/>
            </a:rPr>
            <a:t>Menunaikan Zakat</a:t>
          </a:r>
          <a:endParaRPr lang="en-US" sz="1400" kern="1200" dirty="0" smtClean="0">
            <a:latin typeface="+mn-lt"/>
          </a:endParaRPr>
        </a:p>
      </dsp:txBody>
      <dsp:txXfrm>
        <a:off x="584967" y="1807284"/>
        <a:ext cx="7995981" cy="277930"/>
      </dsp:txXfrm>
    </dsp:sp>
    <dsp:sp modelId="{1B126EAF-3AFC-424F-9C88-29D1808D3AD2}">
      <dsp:nvSpPr>
        <dsp:cNvPr id="0" name=""/>
        <dsp:cNvSpPr/>
      </dsp:nvSpPr>
      <dsp:spPr>
        <a:xfrm>
          <a:off x="431970" y="1772543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550F27-0EAD-4927-8134-5244D2DC90A9}">
      <dsp:nvSpPr>
        <dsp:cNvPr id="0" name=""/>
        <dsp:cNvSpPr/>
      </dsp:nvSpPr>
      <dsp:spPr>
        <a:xfrm>
          <a:off x="447416" y="2213841"/>
          <a:ext cx="8133907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+mn-lt"/>
            </a:rPr>
            <a:t>Memenuhi janji bila berjanji</a:t>
          </a:r>
          <a:endParaRPr lang="en-US" sz="1400" kern="1200" dirty="0" smtClean="0">
            <a:latin typeface="+mn-lt"/>
          </a:endParaRPr>
        </a:p>
      </dsp:txBody>
      <dsp:txXfrm>
        <a:off x="447416" y="2213841"/>
        <a:ext cx="8133907" cy="277930"/>
      </dsp:txXfrm>
    </dsp:sp>
    <dsp:sp modelId="{D4253652-DA94-4F82-BC2A-0F8B4E3CEB8B}">
      <dsp:nvSpPr>
        <dsp:cNvPr id="0" name=""/>
        <dsp:cNvSpPr/>
      </dsp:nvSpPr>
      <dsp:spPr>
        <a:xfrm>
          <a:off x="294044" y="2189378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075010-BB6E-41B3-9FB5-B261D7A337F6}">
      <dsp:nvSpPr>
        <dsp:cNvPr id="0" name=""/>
        <dsp:cNvSpPr/>
      </dsp:nvSpPr>
      <dsp:spPr>
        <a:xfrm>
          <a:off x="216059" y="2641260"/>
          <a:ext cx="8385598" cy="2779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60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Bersabar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kesengsaraan,penderitaan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waktu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peperangan</a:t>
          </a:r>
          <a:r>
            <a:rPr lang="en-US" sz="1400" kern="1200" dirty="0" smtClean="0">
              <a:latin typeface="+mn-lt"/>
            </a:rPr>
            <a:t>.</a:t>
          </a:r>
        </a:p>
      </dsp:txBody>
      <dsp:txXfrm>
        <a:off x="216059" y="2641260"/>
        <a:ext cx="8385598" cy="277930"/>
      </dsp:txXfrm>
    </dsp:sp>
    <dsp:sp modelId="{F6C8AA88-4539-45B0-961C-A721A505F7FE}">
      <dsp:nvSpPr>
        <dsp:cNvPr id="0" name=""/>
        <dsp:cNvSpPr/>
      </dsp:nvSpPr>
      <dsp:spPr>
        <a:xfrm>
          <a:off x="42353" y="2606519"/>
          <a:ext cx="347413" cy="3474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064C6-92A7-4B88-9001-C65D3BC62F83}">
      <dsp:nvSpPr>
        <dsp:cNvPr id="0" name=""/>
        <dsp:cNvSpPr/>
      </dsp:nvSpPr>
      <dsp:spPr>
        <a:xfrm>
          <a:off x="2975307" y="575258"/>
          <a:ext cx="4436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62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185262" y="618605"/>
        <a:ext cx="23711" cy="4746"/>
      </dsp:txXfrm>
    </dsp:sp>
    <dsp:sp modelId="{47D8B254-9630-4FCB-9F91-E4CF67789270}">
      <dsp:nvSpPr>
        <dsp:cNvPr id="0" name=""/>
        <dsp:cNvSpPr/>
      </dsp:nvSpPr>
      <dsp:spPr>
        <a:xfrm>
          <a:off x="915277" y="2429"/>
          <a:ext cx="2061830" cy="12370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Orang-orang yang </a:t>
          </a:r>
          <a:r>
            <a:rPr lang="en-US" sz="1400" kern="1200" dirty="0" err="1" smtClean="0">
              <a:latin typeface="+mn-lt"/>
            </a:rPr>
            <a:t>menafkahkan</a:t>
          </a:r>
          <a:r>
            <a:rPr lang="en-US" sz="1400" kern="1200" dirty="0" smtClean="0">
              <a:latin typeface="+mn-lt"/>
            </a:rPr>
            <a:t> (</a:t>
          </a:r>
          <a:r>
            <a:rPr lang="en-US" sz="1400" kern="1200" dirty="0" err="1" smtClean="0">
              <a:latin typeface="+mn-lt"/>
            </a:rPr>
            <a:t>hartanya</a:t>
          </a:r>
          <a:r>
            <a:rPr lang="en-US" sz="1400" kern="1200" dirty="0" smtClean="0">
              <a:latin typeface="+mn-lt"/>
            </a:rPr>
            <a:t>) </a:t>
          </a:r>
          <a:r>
            <a:rPr lang="en-US" sz="1400" kern="1200" dirty="0" err="1" smtClean="0">
              <a:latin typeface="+mn-lt"/>
            </a:rPr>
            <a:t>pada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waktu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lapang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maupun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sempit</a:t>
          </a:r>
          <a:endParaRPr lang="en-US" sz="1400" kern="1200" dirty="0">
            <a:latin typeface="+mn-lt"/>
          </a:endParaRPr>
        </a:p>
      </dsp:txBody>
      <dsp:txXfrm>
        <a:off x="915277" y="2429"/>
        <a:ext cx="2061830" cy="1237098"/>
      </dsp:txXfrm>
    </dsp:sp>
    <dsp:sp modelId="{EB2FF901-98BD-4269-866B-C51C7BBB8B79}">
      <dsp:nvSpPr>
        <dsp:cNvPr id="0" name=""/>
        <dsp:cNvSpPr/>
      </dsp:nvSpPr>
      <dsp:spPr>
        <a:xfrm>
          <a:off x="5511359" y="575258"/>
          <a:ext cx="4436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62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21314" y="618605"/>
        <a:ext cx="23711" cy="4746"/>
      </dsp:txXfrm>
    </dsp:sp>
    <dsp:sp modelId="{D5AE3E3E-1BC8-4BF6-9610-2A5149DFD08F}">
      <dsp:nvSpPr>
        <dsp:cNvPr id="0" name=""/>
        <dsp:cNvSpPr/>
      </dsp:nvSpPr>
      <dsp:spPr>
        <a:xfrm>
          <a:off x="3451328" y="2429"/>
          <a:ext cx="2061830" cy="12370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Orang </a:t>
          </a:r>
          <a:r>
            <a:rPr lang="en-US" sz="1400" kern="1200" dirty="0" err="1" smtClean="0">
              <a:latin typeface="+mn-lt"/>
            </a:rPr>
            <a:t>orang</a:t>
          </a:r>
          <a:r>
            <a:rPr lang="en-US" sz="1400" kern="1200" dirty="0" smtClean="0">
              <a:latin typeface="+mn-lt"/>
            </a:rPr>
            <a:t> yang </a:t>
          </a:r>
          <a:r>
            <a:rPr lang="en-US" sz="1400" kern="1200" dirty="0" err="1" smtClean="0">
              <a:latin typeface="+mn-lt"/>
            </a:rPr>
            <a:t>menahan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amarahnya</a:t>
          </a:r>
          <a:endParaRPr lang="en-US" sz="1400" kern="1200" dirty="0">
            <a:latin typeface="+mn-lt"/>
          </a:endParaRPr>
        </a:p>
      </dsp:txBody>
      <dsp:txXfrm>
        <a:off x="3451328" y="2429"/>
        <a:ext cx="2061830" cy="1237098"/>
      </dsp:txXfrm>
    </dsp:sp>
    <dsp:sp modelId="{BD58F05F-CE52-4F3F-86A4-4FEA5F0159F5}">
      <dsp:nvSpPr>
        <dsp:cNvPr id="0" name=""/>
        <dsp:cNvSpPr/>
      </dsp:nvSpPr>
      <dsp:spPr>
        <a:xfrm>
          <a:off x="2337600" y="1237727"/>
          <a:ext cx="4680694" cy="443620"/>
        </a:xfrm>
        <a:custGeom>
          <a:avLst/>
          <a:gdLst/>
          <a:ahLst/>
          <a:cxnLst/>
          <a:rect l="0" t="0" r="0" b="0"/>
          <a:pathLst>
            <a:path>
              <a:moveTo>
                <a:pt x="4680694" y="0"/>
              </a:moveTo>
              <a:lnTo>
                <a:pt x="4680694" y="238910"/>
              </a:lnTo>
              <a:lnTo>
                <a:pt x="0" y="238910"/>
              </a:lnTo>
              <a:lnTo>
                <a:pt x="0" y="4436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560331" y="1457164"/>
        <a:ext cx="235232" cy="4746"/>
      </dsp:txXfrm>
    </dsp:sp>
    <dsp:sp modelId="{555C0616-AEC0-415F-9BB8-9BF890FF17E3}">
      <dsp:nvSpPr>
        <dsp:cNvPr id="0" name=""/>
        <dsp:cNvSpPr/>
      </dsp:nvSpPr>
      <dsp:spPr>
        <a:xfrm>
          <a:off x="5987380" y="2429"/>
          <a:ext cx="2061830" cy="12370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Orang-orang yang </a:t>
          </a:r>
          <a:r>
            <a:rPr lang="en-US" sz="1400" kern="1200" dirty="0" err="1" smtClean="0">
              <a:latin typeface="+mn-lt"/>
            </a:rPr>
            <a:t>memaafkan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kesalahan</a:t>
          </a:r>
          <a:r>
            <a:rPr lang="en-US" sz="1400" kern="1200" dirty="0" smtClean="0">
              <a:latin typeface="+mn-lt"/>
            </a:rPr>
            <a:t> orang lain</a:t>
          </a:r>
          <a:endParaRPr lang="en-US" sz="1400" kern="1200" dirty="0">
            <a:latin typeface="+mn-lt"/>
          </a:endParaRPr>
        </a:p>
      </dsp:txBody>
      <dsp:txXfrm>
        <a:off x="5987380" y="2429"/>
        <a:ext cx="2061830" cy="1237098"/>
      </dsp:txXfrm>
    </dsp:sp>
    <dsp:sp modelId="{E319C8DD-E6EF-4D5B-9E3E-490292427B1A}">
      <dsp:nvSpPr>
        <dsp:cNvPr id="0" name=""/>
        <dsp:cNvSpPr/>
      </dsp:nvSpPr>
      <dsp:spPr>
        <a:xfrm>
          <a:off x="3758123" y="2286577"/>
          <a:ext cx="4436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362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68077" y="2329924"/>
        <a:ext cx="23711" cy="4746"/>
      </dsp:txXfrm>
    </dsp:sp>
    <dsp:sp modelId="{B4D5FAD5-6FC2-4836-9DBD-3559B0E8DE59}">
      <dsp:nvSpPr>
        <dsp:cNvPr id="0" name=""/>
        <dsp:cNvSpPr/>
      </dsp:nvSpPr>
      <dsp:spPr>
        <a:xfrm>
          <a:off x="915277" y="1713748"/>
          <a:ext cx="2844645" cy="12370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n-lt"/>
            </a:rPr>
            <a:t>Dan (juga) orang-orang yang </a:t>
          </a:r>
          <a:r>
            <a:rPr lang="en-US" sz="1400" kern="1200" dirty="0" err="1" smtClean="0">
              <a:latin typeface="+mn-lt"/>
            </a:rPr>
            <a:t>apabila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berbuat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keji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atau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zalim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terhadap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dirinya</a:t>
          </a:r>
          <a:r>
            <a:rPr lang="en-US" sz="1400" kern="1200" dirty="0" smtClean="0">
              <a:latin typeface="+mn-lt"/>
            </a:rPr>
            <a:t>, </a:t>
          </a:r>
          <a:r>
            <a:rPr lang="en-US" sz="1400" kern="1200" dirty="0" err="1" smtClean="0">
              <a:latin typeface="+mn-lt"/>
            </a:rPr>
            <a:t>mereka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ingat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kepada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ALlah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memohon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ampun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atas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dosa-dosanya</a:t>
          </a:r>
          <a:endParaRPr lang="en-US" sz="1400" kern="1200" dirty="0">
            <a:latin typeface="+mn-lt"/>
          </a:endParaRPr>
        </a:p>
      </dsp:txBody>
      <dsp:txXfrm>
        <a:off x="915277" y="1713748"/>
        <a:ext cx="2844645" cy="1237098"/>
      </dsp:txXfrm>
    </dsp:sp>
    <dsp:sp modelId="{80204900-6B38-4357-981E-19CF015A4EA4}">
      <dsp:nvSpPr>
        <dsp:cNvPr id="0" name=""/>
        <dsp:cNvSpPr/>
      </dsp:nvSpPr>
      <dsp:spPr>
        <a:xfrm>
          <a:off x="4234143" y="1713748"/>
          <a:ext cx="2061830" cy="12370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>
              <a:latin typeface="+mn-lt"/>
            </a:rPr>
            <a:t>Dan Mereka tidak meneruskan perbuatan kejinya itu.</a:t>
          </a:r>
          <a:endParaRPr lang="en-US" sz="1400" kern="1200" dirty="0">
            <a:latin typeface="+mn-lt"/>
          </a:endParaRPr>
        </a:p>
      </dsp:txBody>
      <dsp:txXfrm>
        <a:off x="4234143" y="1713748"/>
        <a:ext cx="2061830" cy="12370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BC6DF-ABD0-4676-9720-F3E899FFFB2B}">
      <dsp:nvSpPr>
        <dsp:cNvPr id="0" name=""/>
        <dsp:cNvSpPr/>
      </dsp:nvSpPr>
      <dsp:spPr>
        <a:xfrm>
          <a:off x="149188" y="0"/>
          <a:ext cx="7920880" cy="3168351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CC5FCA8-45C6-4B4E-8F17-70DCBDF853A2}">
      <dsp:nvSpPr>
        <dsp:cNvPr id="0" name=""/>
        <dsp:cNvSpPr/>
      </dsp:nvSpPr>
      <dsp:spPr>
        <a:xfrm>
          <a:off x="1099693" y="554461"/>
          <a:ext cx="2613890" cy="1552492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Pertama,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didahului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oleh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pengetahuan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(knowledge)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seseorang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tentang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Sang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Pencipta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jagad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raya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,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yakni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Allah</a:t>
          </a:r>
          <a:endParaRPr lang="en-U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1099693" y="554461"/>
        <a:ext cx="2613890" cy="1552492"/>
      </dsp:txXfrm>
    </dsp:sp>
    <dsp:sp modelId="{25781BDE-85B2-43E8-B4B8-2B569CDE335C}">
      <dsp:nvSpPr>
        <dsp:cNvPr id="0" name=""/>
        <dsp:cNvSpPr/>
      </dsp:nvSpPr>
      <dsp:spPr>
        <a:xfrm>
          <a:off x="4109628" y="1061397"/>
          <a:ext cx="3089143" cy="1552492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Kedua, timbulnya sikap percaya kepada Allah</a:t>
          </a:r>
          <a:endParaRPr lang="en-U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109628" y="1061397"/>
        <a:ext cx="3089143" cy="15524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E74DF-A0A6-4E35-A45C-8872AE6E591C}">
      <dsp:nvSpPr>
        <dsp:cNvPr id="0" name=""/>
        <dsp:cNvSpPr/>
      </dsp:nvSpPr>
      <dsp:spPr>
        <a:xfrm rot="10800000">
          <a:off x="1862770" y="2827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Selalu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beribadah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kepada</a:t>
          </a:r>
          <a:r>
            <a:rPr lang="en-US" sz="1200" kern="1200" dirty="0" smtClean="0"/>
            <a:t> Allah </a:t>
          </a:r>
          <a:r>
            <a:rPr lang="en-US" sz="1200" kern="1200" dirty="0" err="1" smtClean="0"/>
            <a:t>semata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bukan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kepada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selain</a:t>
          </a:r>
          <a:r>
            <a:rPr lang="en-US" sz="1200" kern="1200" dirty="0" smtClean="0"/>
            <a:t> Allah,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dalam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beribadah</a:t>
          </a:r>
          <a:r>
            <a:rPr lang="en-US" sz="1200" kern="1200" dirty="0" smtClean="0"/>
            <a:t> itu </a:t>
          </a:r>
          <a:r>
            <a:rPr lang="en-US" sz="1200" kern="1200" dirty="0" err="1" smtClean="0"/>
            <a:t>ia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tidak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mengharapkan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apapun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kecuali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ridla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maghfirahNya</a:t>
          </a:r>
          <a:r>
            <a:rPr lang="en-US" sz="1200" kern="1200" dirty="0" smtClean="0"/>
            <a:t>. </a:t>
          </a:r>
          <a:endParaRPr lang="en-US" sz="1200" kern="1200" dirty="0"/>
        </a:p>
      </dsp:txBody>
      <dsp:txXfrm rot="10800000">
        <a:off x="1988707" y="2827"/>
        <a:ext cx="6769549" cy="503749"/>
      </dsp:txXfrm>
    </dsp:sp>
    <dsp:sp modelId="{88F3A166-4D93-4F23-80AB-B9EB8B0EC8DD}">
      <dsp:nvSpPr>
        <dsp:cNvPr id="0" name=""/>
        <dsp:cNvSpPr/>
      </dsp:nvSpPr>
      <dsp:spPr>
        <a:xfrm>
          <a:off x="1610895" y="2827"/>
          <a:ext cx="503749" cy="50374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25094B7-D179-4156-9DA9-C607C838834E}">
      <dsp:nvSpPr>
        <dsp:cNvPr id="0" name=""/>
        <dsp:cNvSpPr/>
      </dsp:nvSpPr>
      <dsp:spPr>
        <a:xfrm rot="10800000">
          <a:off x="1862770" y="640670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Selalu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beramal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saleh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memakmurkan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bumi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karena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sadar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bahwa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kehadirannya</a:t>
          </a:r>
          <a:r>
            <a:rPr lang="en-US" sz="1200" kern="1200" dirty="0" smtClean="0"/>
            <a:t> di </a:t>
          </a:r>
          <a:r>
            <a:rPr lang="en-US" sz="1200" kern="1200" dirty="0" err="1" smtClean="0"/>
            <a:t>muka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bumi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ini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adalah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sebagai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hamba</a:t>
          </a:r>
          <a:r>
            <a:rPr lang="en-US" sz="1200" kern="1200" dirty="0" smtClean="0"/>
            <a:t> Allah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khalifah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 rot="10800000">
        <a:off x="1988707" y="640670"/>
        <a:ext cx="6769549" cy="503749"/>
      </dsp:txXfrm>
    </dsp:sp>
    <dsp:sp modelId="{76A99589-EF9D-43EF-97D6-24933FF2D903}">
      <dsp:nvSpPr>
        <dsp:cNvPr id="0" name=""/>
        <dsp:cNvSpPr/>
      </dsp:nvSpPr>
      <dsp:spPr>
        <a:xfrm>
          <a:off x="1610895" y="640670"/>
          <a:ext cx="503749" cy="50374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FFBBAC8-4A90-4306-A63D-650480564812}">
      <dsp:nvSpPr>
        <dsp:cNvPr id="0" name=""/>
        <dsp:cNvSpPr/>
      </dsp:nvSpPr>
      <dsp:spPr>
        <a:xfrm rot="10800000">
          <a:off x="1862770" y="1278512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Berakhlak karimah dan menjaga martabat dirinya agar tidak terjerumus kedalam lembah kenistaan</a:t>
          </a:r>
          <a:endParaRPr lang="en-US" sz="1200" kern="1200"/>
        </a:p>
      </dsp:txBody>
      <dsp:txXfrm rot="10800000">
        <a:off x="1988707" y="1278512"/>
        <a:ext cx="6769549" cy="503749"/>
      </dsp:txXfrm>
    </dsp:sp>
    <dsp:sp modelId="{9D0AFC76-1543-4E02-8C0C-6D2CBCA1F549}">
      <dsp:nvSpPr>
        <dsp:cNvPr id="0" name=""/>
        <dsp:cNvSpPr/>
      </dsp:nvSpPr>
      <dsp:spPr>
        <a:xfrm>
          <a:off x="1610895" y="1278512"/>
          <a:ext cx="503749" cy="50374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466A4C8-7A6B-4BA4-81AF-C55DBA104F60}">
      <dsp:nvSpPr>
        <dsp:cNvPr id="0" name=""/>
        <dsp:cNvSpPr/>
      </dsp:nvSpPr>
      <dsp:spPr>
        <a:xfrm rot="10800000">
          <a:off x="1862770" y="1916354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Batinnya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selalu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tenang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karena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kualitas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spiritualnya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telah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penuh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terisi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dengan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keyakinan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kepada</a:t>
          </a:r>
          <a:r>
            <a:rPr lang="en-US" sz="1200" kern="1200" dirty="0" smtClean="0"/>
            <a:t> Allah, </a:t>
          </a:r>
          <a:r>
            <a:rPr lang="en-US" sz="1200" kern="1200" dirty="0" err="1" smtClean="0"/>
            <a:t>Tuhan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Maha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Esa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 rot="10800000">
        <a:off x="1988707" y="1916354"/>
        <a:ext cx="6769549" cy="503749"/>
      </dsp:txXfrm>
    </dsp:sp>
    <dsp:sp modelId="{4E6EDCFA-AFE8-479C-AA8A-13BCA0A97AC0}">
      <dsp:nvSpPr>
        <dsp:cNvPr id="0" name=""/>
        <dsp:cNvSpPr/>
      </dsp:nvSpPr>
      <dsp:spPr>
        <a:xfrm>
          <a:off x="1610895" y="1916354"/>
          <a:ext cx="503749" cy="50374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44225AD-C8F4-42A3-90EC-99A022D0FF83}">
      <dsp:nvSpPr>
        <dsp:cNvPr id="0" name=""/>
        <dsp:cNvSpPr/>
      </dsp:nvSpPr>
      <dsp:spPr>
        <a:xfrm rot="10800000">
          <a:off x="1884766" y="2548091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Orang </a:t>
          </a:r>
          <a:r>
            <a:rPr lang="en-US" sz="1200" kern="1200" dirty="0" err="1" smtClean="0"/>
            <a:t>beriman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adalah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cerdas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secara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emosional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spiritual, </a:t>
          </a:r>
          <a:r>
            <a:rPr lang="en-US" sz="1200" kern="1200" dirty="0" err="1" smtClean="0"/>
            <a:t>sebab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baginya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hidup</a:t>
          </a:r>
          <a:r>
            <a:rPr lang="en-US" sz="1200" kern="1200" dirty="0" smtClean="0"/>
            <a:t> itu </a:t>
          </a:r>
          <a:r>
            <a:rPr lang="en-US" sz="1200" kern="1200" dirty="0" err="1" smtClean="0"/>
            <a:t>penuh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makna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bukan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kosong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atau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hambar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belaka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 rot="10800000">
        <a:off x="2010703" y="2548091"/>
        <a:ext cx="6769549" cy="503749"/>
      </dsp:txXfrm>
    </dsp:sp>
    <dsp:sp modelId="{83297F8F-CAEE-4FA6-B967-925CAB4CC7C9}">
      <dsp:nvSpPr>
        <dsp:cNvPr id="0" name=""/>
        <dsp:cNvSpPr/>
      </dsp:nvSpPr>
      <dsp:spPr>
        <a:xfrm>
          <a:off x="1610895" y="2554197"/>
          <a:ext cx="503749" cy="503749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41AA6A1-4E47-4D10-9291-B07461BB8377}">
      <dsp:nvSpPr>
        <dsp:cNvPr id="0" name=""/>
        <dsp:cNvSpPr/>
      </dsp:nvSpPr>
      <dsp:spPr>
        <a:xfrm rot="10800000">
          <a:off x="1862770" y="3192039"/>
          <a:ext cx="6895486" cy="503749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2139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Seseorang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beriman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selalu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bersikap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humanis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tetapi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seorang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humanis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belum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tentu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beriman</a:t>
          </a:r>
          <a:endParaRPr lang="en-US" sz="1200" kern="1200" dirty="0"/>
        </a:p>
      </dsp:txBody>
      <dsp:txXfrm rot="10800000">
        <a:off x="1988707" y="3192039"/>
        <a:ext cx="6769549" cy="503749"/>
      </dsp:txXfrm>
    </dsp:sp>
    <dsp:sp modelId="{C42FF54C-58C4-47C7-9A8F-AA93812ED35D}">
      <dsp:nvSpPr>
        <dsp:cNvPr id="0" name=""/>
        <dsp:cNvSpPr/>
      </dsp:nvSpPr>
      <dsp:spPr>
        <a:xfrm>
          <a:off x="1610895" y="3192039"/>
          <a:ext cx="503749" cy="503749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5DF6D-CCA2-42BD-ADA4-9F3AC3FDB389}">
      <dsp:nvSpPr>
        <dsp:cNvPr id="0" name=""/>
        <dsp:cNvSpPr/>
      </dsp:nvSpPr>
      <dsp:spPr>
        <a:xfrm rot="5400000">
          <a:off x="829967" y="783143"/>
          <a:ext cx="1222739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63014CF-38FF-493E-B441-CE9A0CB8BD36}">
      <dsp:nvSpPr>
        <dsp:cNvPr id="0" name=""/>
        <dsp:cNvSpPr/>
      </dsp:nvSpPr>
      <dsp:spPr>
        <a:xfrm>
          <a:off x="1109767" y="60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Iman </a:t>
          </a:r>
          <a:r>
            <a:rPr lang="en-US" sz="1400" kern="1200" dirty="0" err="1" smtClean="0"/>
            <a:t>melenyapkan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kepercayaan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kekuasaan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benda</a:t>
          </a:r>
          <a:endParaRPr lang="en-US" sz="1400" kern="1200" dirty="0"/>
        </a:p>
      </dsp:txBody>
      <dsp:txXfrm>
        <a:off x="1138585" y="29422"/>
        <a:ext cx="1582256" cy="926299"/>
      </dsp:txXfrm>
    </dsp:sp>
    <dsp:sp modelId="{355EAB78-C0CA-4A54-A8D3-C92DC65F5D04}">
      <dsp:nvSpPr>
        <dsp:cNvPr id="0" name=""/>
        <dsp:cNvSpPr/>
      </dsp:nvSpPr>
      <dsp:spPr>
        <a:xfrm rot="5400000">
          <a:off x="829967" y="2013063"/>
          <a:ext cx="1222739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C50E3B-FB5E-476A-AD55-72E37E348F53}">
      <dsp:nvSpPr>
        <dsp:cNvPr id="0" name=""/>
        <dsp:cNvSpPr/>
      </dsp:nvSpPr>
      <dsp:spPr>
        <a:xfrm>
          <a:off x="1109767" y="123052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Iman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menanam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semangat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berani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menghadapi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maut</a:t>
          </a:r>
          <a:endParaRPr lang="en-US" sz="1400" kern="1200" dirty="0"/>
        </a:p>
      </dsp:txBody>
      <dsp:txXfrm>
        <a:off x="1138585" y="1259342"/>
        <a:ext cx="1582256" cy="926299"/>
      </dsp:txXfrm>
    </dsp:sp>
    <dsp:sp modelId="{17D4D511-E502-480A-B2DE-84BBA197D1BA}">
      <dsp:nvSpPr>
        <dsp:cNvPr id="0" name=""/>
        <dsp:cNvSpPr/>
      </dsp:nvSpPr>
      <dsp:spPr>
        <a:xfrm>
          <a:off x="1444927" y="2628023"/>
          <a:ext cx="2173876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69F8635-BBAE-4700-8510-1BE62CB2148A}">
      <dsp:nvSpPr>
        <dsp:cNvPr id="0" name=""/>
        <dsp:cNvSpPr/>
      </dsp:nvSpPr>
      <dsp:spPr>
        <a:xfrm>
          <a:off x="1109767" y="2460443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Iman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menanam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sikap</a:t>
          </a:r>
          <a:r>
            <a:rPr lang="en-US" sz="1400" kern="1200" dirty="0" smtClean="0"/>
            <a:t> “</a:t>
          </a:r>
          <a:r>
            <a:rPr lang="en-US" sz="1400" i="1" kern="1200" dirty="0" smtClean="0"/>
            <a:t>self-help</a:t>
          </a:r>
          <a:r>
            <a:rPr lang="en-US" sz="1400" kern="1200" dirty="0" smtClean="0"/>
            <a:t>”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kehidupan</a:t>
          </a:r>
          <a:endParaRPr lang="en-US" sz="1400" kern="1200" dirty="0"/>
        </a:p>
      </dsp:txBody>
      <dsp:txXfrm>
        <a:off x="1138585" y="2489261"/>
        <a:ext cx="1582256" cy="926299"/>
      </dsp:txXfrm>
    </dsp:sp>
    <dsp:sp modelId="{A606A1DB-0500-476D-865A-3C7B053EA4AA}">
      <dsp:nvSpPr>
        <dsp:cNvPr id="0" name=""/>
        <dsp:cNvSpPr/>
      </dsp:nvSpPr>
      <dsp:spPr>
        <a:xfrm rot="16200000">
          <a:off x="3011024" y="2013063"/>
          <a:ext cx="1222739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D6506C2-6959-4041-9392-7F1B9EFC77A8}">
      <dsp:nvSpPr>
        <dsp:cNvPr id="0" name=""/>
        <dsp:cNvSpPr/>
      </dsp:nvSpPr>
      <dsp:spPr>
        <a:xfrm>
          <a:off x="3290825" y="2460443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Iman memberikan ketentraman jiwa</a:t>
          </a:r>
          <a:endParaRPr lang="en-US" sz="1400" kern="1200"/>
        </a:p>
      </dsp:txBody>
      <dsp:txXfrm>
        <a:off x="3319643" y="2489261"/>
        <a:ext cx="1582256" cy="926299"/>
      </dsp:txXfrm>
    </dsp:sp>
    <dsp:sp modelId="{857F6D90-BE0F-4A81-8463-95B7456E2FF9}">
      <dsp:nvSpPr>
        <dsp:cNvPr id="0" name=""/>
        <dsp:cNvSpPr/>
      </dsp:nvSpPr>
      <dsp:spPr>
        <a:xfrm rot="16200000">
          <a:off x="3011024" y="783143"/>
          <a:ext cx="1222739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39F2EC-5DA4-43D6-BEBB-9FE101DC63D2}">
      <dsp:nvSpPr>
        <dsp:cNvPr id="0" name=""/>
        <dsp:cNvSpPr/>
      </dsp:nvSpPr>
      <dsp:spPr>
        <a:xfrm>
          <a:off x="3290825" y="123052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Iman </a:t>
          </a:r>
          <a:r>
            <a:rPr lang="en-US" sz="1400" kern="1200" dirty="0" err="1" smtClean="0"/>
            <a:t>mencegah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penyakit</a:t>
          </a:r>
          <a:endParaRPr lang="en-US" sz="1400" kern="1200" dirty="0"/>
        </a:p>
      </dsp:txBody>
      <dsp:txXfrm>
        <a:off x="3319643" y="1259342"/>
        <a:ext cx="1582256" cy="926299"/>
      </dsp:txXfrm>
    </dsp:sp>
    <dsp:sp modelId="{71A408B7-16AB-43C7-AA30-3A70BB721CC8}">
      <dsp:nvSpPr>
        <dsp:cNvPr id="0" name=""/>
        <dsp:cNvSpPr/>
      </dsp:nvSpPr>
      <dsp:spPr>
        <a:xfrm>
          <a:off x="3625984" y="168184"/>
          <a:ext cx="2173876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2626BBB-11BD-47CB-BD31-ECC63734734D}">
      <dsp:nvSpPr>
        <dsp:cNvPr id="0" name=""/>
        <dsp:cNvSpPr/>
      </dsp:nvSpPr>
      <dsp:spPr>
        <a:xfrm>
          <a:off x="3290825" y="60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Iman </a:t>
          </a:r>
          <a:r>
            <a:rPr lang="en-US" sz="1400" kern="1200" dirty="0" err="1" smtClean="0"/>
            <a:t>memberi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keeruntungan</a:t>
          </a:r>
          <a:endParaRPr lang="en-US" sz="1400" kern="1200" dirty="0"/>
        </a:p>
      </dsp:txBody>
      <dsp:txXfrm>
        <a:off x="3319643" y="29422"/>
        <a:ext cx="1582256" cy="926299"/>
      </dsp:txXfrm>
    </dsp:sp>
    <dsp:sp modelId="{41CD4114-AC08-4357-B8FB-954865B3AB5F}">
      <dsp:nvSpPr>
        <dsp:cNvPr id="0" name=""/>
        <dsp:cNvSpPr/>
      </dsp:nvSpPr>
      <dsp:spPr>
        <a:xfrm rot="5400000">
          <a:off x="5192082" y="783143"/>
          <a:ext cx="1222739" cy="147590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954595B-4F82-41E5-B2E2-EA32A9E21189}">
      <dsp:nvSpPr>
        <dsp:cNvPr id="0" name=""/>
        <dsp:cNvSpPr/>
      </dsp:nvSpPr>
      <dsp:spPr>
        <a:xfrm>
          <a:off x="5471883" y="60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Iman </a:t>
          </a:r>
          <a:r>
            <a:rPr lang="en-US" sz="1400" kern="1200" dirty="0" err="1" smtClean="0"/>
            <a:t>melahirkan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ikhlas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 </a:t>
          </a:r>
          <a:r>
            <a:rPr lang="en-US" sz="1400" kern="1200" dirty="0" err="1" smtClean="0"/>
            <a:t>sikap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konsekwen</a:t>
          </a:r>
          <a:endParaRPr lang="en-US" sz="1400" kern="1200" dirty="0"/>
        </a:p>
      </dsp:txBody>
      <dsp:txXfrm>
        <a:off x="5500701" y="29422"/>
        <a:ext cx="1582256" cy="926299"/>
      </dsp:txXfrm>
    </dsp:sp>
    <dsp:sp modelId="{7C250108-A2CE-4672-9CBB-12E67AAC4356}">
      <dsp:nvSpPr>
        <dsp:cNvPr id="0" name=""/>
        <dsp:cNvSpPr/>
      </dsp:nvSpPr>
      <dsp:spPr>
        <a:xfrm>
          <a:off x="5471883" y="1230524"/>
          <a:ext cx="1639892" cy="983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Iman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Mewujudkan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Kehidupan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baik</a:t>
          </a:r>
          <a:endParaRPr lang="en-US" sz="1400" kern="1200" dirty="0"/>
        </a:p>
      </dsp:txBody>
      <dsp:txXfrm>
        <a:off x="5500701" y="1259342"/>
        <a:ext cx="1582256" cy="926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54873" y="1643056"/>
            <a:ext cx="53749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Keempat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42991"/>
            <a:ext cx="9144000" cy="58477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Surat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Ali </a:t>
            </a:r>
            <a:r>
              <a:rPr lang="en-US" sz="1600" dirty="0">
                <a:solidFill>
                  <a:schemeClr val="bg1"/>
                </a:solidFill>
              </a:rPr>
              <a:t>'</a:t>
            </a:r>
            <a:r>
              <a:rPr lang="en-US" sz="1600" dirty="0" err="1">
                <a:solidFill>
                  <a:schemeClr val="bg1"/>
                </a:solidFill>
              </a:rPr>
              <a:t>Imraan</a:t>
            </a:r>
            <a:r>
              <a:rPr lang="en-US" sz="1600" dirty="0">
                <a:solidFill>
                  <a:schemeClr val="bg1"/>
                </a:solidFill>
              </a:rPr>
              <a:t> 133 - 135, </a:t>
            </a:r>
            <a:r>
              <a:rPr lang="en-US" sz="1600" dirty="0" smtClean="0">
                <a:solidFill>
                  <a:schemeClr val="bg1"/>
                </a:solidFill>
              </a:rPr>
              <a:t>“</a:t>
            </a:r>
            <a:r>
              <a:rPr lang="en-US" sz="1600" i="1" dirty="0" smtClean="0">
                <a:solidFill>
                  <a:schemeClr val="bg1"/>
                </a:solidFill>
              </a:rPr>
              <a:t>Dan </a:t>
            </a:r>
            <a:r>
              <a:rPr lang="en-US" sz="1600" i="1" dirty="0" err="1">
                <a:solidFill>
                  <a:schemeClr val="bg1"/>
                </a:solidFill>
              </a:rPr>
              <a:t>bersegeralah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kamu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kepada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ampunan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dari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 smtClean="0">
                <a:solidFill>
                  <a:schemeClr val="bg1"/>
                </a:solidFill>
              </a:rPr>
              <a:t>Tuhanmu</a:t>
            </a:r>
            <a:r>
              <a:rPr lang="en-US" sz="1600" i="1" dirty="0" smtClean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dan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surga</a:t>
            </a:r>
            <a:r>
              <a:rPr lang="en-US" sz="1600" i="1" dirty="0">
                <a:solidFill>
                  <a:schemeClr val="bg1"/>
                </a:solidFill>
              </a:rPr>
              <a:t> yang </a:t>
            </a:r>
            <a:r>
              <a:rPr lang="en-US" sz="1600" i="1" dirty="0" err="1">
                <a:solidFill>
                  <a:schemeClr val="bg1"/>
                </a:solidFill>
              </a:rPr>
              <a:t>luasnya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seluas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langit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dan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bumi</a:t>
            </a:r>
            <a:r>
              <a:rPr lang="en-US" sz="1600" i="1" dirty="0">
                <a:solidFill>
                  <a:schemeClr val="bg1"/>
                </a:solidFill>
              </a:rPr>
              <a:t>, yang </a:t>
            </a:r>
            <a:r>
              <a:rPr lang="en-US" sz="1600" i="1" dirty="0" err="1">
                <a:solidFill>
                  <a:schemeClr val="bg1"/>
                </a:solidFill>
              </a:rPr>
              <a:t>disediakan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bagi</a:t>
            </a:r>
            <a:r>
              <a:rPr lang="en-US" sz="1600" i="1" dirty="0">
                <a:solidFill>
                  <a:schemeClr val="bg1"/>
                </a:solidFill>
              </a:rPr>
              <a:t> orang-orang yang </a:t>
            </a:r>
            <a:r>
              <a:rPr lang="en-US" sz="1600" i="1" dirty="0" err="1" smtClean="0">
                <a:solidFill>
                  <a:schemeClr val="bg1"/>
                </a:solidFill>
              </a:rPr>
              <a:t>bertaqwa</a:t>
            </a:r>
            <a:r>
              <a:rPr lang="en-US" sz="1600" i="1" dirty="0" smtClean="0">
                <a:solidFill>
                  <a:schemeClr val="bg1"/>
                </a:solidFill>
              </a:rPr>
              <a:t>!”</a:t>
            </a: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1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935152"/>
              </p:ext>
            </p:extLst>
          </p:nvPr>
        </p:nvGraphicFramePr>
        <p:xfrm>
          <a:off x="0" y="1851670"/>
          <a:ext cx="8964488" cy="2953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23728" y="206447"/>
            <a:ext cx="58053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Proses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Terbentuknya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Iman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91852"/>
              </p:ext>
            </p:extLst>
          </p:nvPr>
        </p:nvGraphicFramePr>
        <p:xfrm>
          <a:off x="467544" y="1347614"/>
          <a:ext cx="8219256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907704" y="231803"/>
            <a:ext cx="607236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Tanda-tanda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Orang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Berima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190900"/>
              </p:ext>
            </p:extLst>
          </p:nvPr>
        </p:nvGraphicFramePr>
        <p:xfrm>
          <a:off x="-756592" y="1275605"/>
          <a:ext cx="10369152" cy="3698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5528" y="312767"/>
            <a:ext cx="712015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Pengaruh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Iman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dalam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Kehidupan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950223"/>
              </p:ext>
            </p:extLst>
          </p:nvPr>
        </p:nvGraphicFramePr>
        <p:xfrm>
          <a:off x="604104" y="1275606"/>
          <a:ext cx="8221544" cy="344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929148" y="231803"/>
            <a:ext cx="157145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Taqwa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pic>
        <p:nvPicPr>
          <p:cNvPr id="1026" name="Picture 2" descr="Taqwa In Ramadan | Ways To Enhance Taqwa In Ramadan| 9 Quranic Vers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588" y="1142991"/>
            <a:ext cx="5566575" cy="371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9752" y="172904"/>
            <a:ext cx="442287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Taqwa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kepada</a:t>
            </a:r>
            <a:r>
              <a:rPr lang="en-US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Allah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14" name="Picture 13" descr="D:\Dokumen\A. Salimin Dani\My Documents\KamusAlQuran\Al Fajr\2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055" y="1142990"/>
            <a:ext cx="61722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D:\Dokumen\A. Salimin Dani\My Documents\KamusAlQuran\Al Fajr\2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055" y="1855490"/>
            <a:ext cx="6172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D:\Dokumen\A. Salimin Dani\My Documents\KamusAlQuran\Al Fajr\2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2486023"/>
            <a:ext cx="3124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 descr="D:\Dokumen\A. Salimin Dani\My Documents\KamusAlQuran\Al Fajr\30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1" y="2497136"/>
            <a:ext cx="30353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746251" y="3435846"/>
            <a:ext cx="6172200" cy="1323439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Hai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jiwa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yang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tenang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,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Kembalilah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kepada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Tuhanmu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dengan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hati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yang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puas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lagi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diridhai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-Nya, Maka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masuklah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ke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dalam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golongan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hamba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-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hamba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-Ku, Maka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masuklah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ke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dalam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Surga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-Ku. (QS. Al </a:t>
            </a:r>
            <a:r>
              <a:rPr lang="en-US" altLang="en-US" sz="2000" b="1" i="0" dirty="0" err="1" smtClean="0">
                <a:solidFill>
                  <a:prstClr val="black"/>
                </a:solidFill>
                <a:latin typeface="+mn-lt"/>
                <a:ea typeface="+mn-ea"/>
              </a:rPr>
              <a:t>Fajr</a:t>
            </a:r>
            <a:r>
              <a:rPr lang="en-US" altLang="en-US" sz="2000" b="1" i="0" dirty="0" smtClean="0">
                <a:solidFill>
                  <a:prstClr val="black"/>
                </a:solidFill>
                <a:latin typeface="+mn-lt"/>
                <a:ea typeface="+mn-ea"/>
              </a:rPr>
              <a:t> 27 – 30) 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157211"/>
              </p:ext>
            </p:extLst>
          </p:nvPr>
        </p:nvGraphicFramePr>
        <p:xfrm>
          <a:off x="539552" y="1275606"/>
          <a:ext cx="8068679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1899" y="203682"/>
            <a:ext cx="607223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Definisi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Taqwa</a:t>
            </a:r>
            <a:endParaRPr lang="en-US" sz="3000" dirty="0">
              <a:solidFill>
                <a:schemeClr val="bg1"/>
              </a:solidFill>
              <a:latin typeface="Arial Black" pitchFamily="34" charset="0"/>
              <a:cs typeface="Calibri" panose="020F0502020204030204" pitchFamily="34" charset="0"/>
            </a:endParaRPr>
          </a:p>
          <a:p>
            <a:pPr algn="r"/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6" name="Content Placeholder 2"/>
          <p:cNvSpPr>
            <a:spLocks noGrp="1"/>
          </p:cNvSpPr>
          <p:nvPr/>
        </p:nvSpPr>
        <p:spPr>
          <a:xfrm>
            <a:off x="107504" y="1276281"/>
            <a:ext cx="8258175" cy="814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en-US" altLang="en-US" sz="1800" b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Taqwa</a:t>
            </a:r>
            <a:r>
              <a:rPr lang="en-U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adalah</a:t>
            </a:r>
            <a:r>
              <a:rPr lang="en-US" altLang="en-US" sz="1800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bentuk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peribadatan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kepada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Allah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seakan-akan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kita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melihat-Nya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dan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jika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kita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tidak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melihat-Nya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maka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ketahuilah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bahwa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Dia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melihat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cs typeface="Calibri Light" panose="020F0302020204030204" pitchFamily="34" charset="0"/>
              </a:rPr>
              <a:t>kita</a:t>
            </a:r>
            <a:r>
              <a:rPr lang="en-US" altLang="en-US" sz="1800" i="1" dirty="0" smtClean="0">
                <a:solidFill>
                  <a:schemeClr val="tx1"/>
                </a:solidFill>
                <a:cs typeface="Calibri Light" panose="020F0302020204030204" pitchFamily="34" charset="0"/>
              </a:rPr>
              <a:t>. 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464727" y="1923678"/>
            <a:ext cx="54768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/>
            <a:r>
              <a:rPr lang="en-US" altLang="en-US" b="1" i="0" dirty="0" err="1">
                <a:solidFill>
                  <a:srgbClr val="000000"/>
                </a:solidFill>
                <a:latin typeface="+mn-lt"/>
              </a:rPr>
              <a:t>Taqwa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adalah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tidak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terus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menerus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melakukan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maksiat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tidak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terpedaya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dengan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ketaatan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. 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97406" y="2587149"/>
            <a:ext cx="8258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/>
            <a:r>
              <a:rPr lang="en-US" altLang="en-US" b="1" i="0" dirty="0" err="1">
                <a:solidFill>
                  <a:srgbClr val="000000"/>
                </a:solidFill>
                <a:latin typeface="+mn-lt"/>
              </a:rPr>
              <a:t>Taqwa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kepada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Allah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adalah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jika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dalam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pandangan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Allah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seseorang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selalu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berada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dalam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keadaan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tidak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melakukan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apa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yang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dilarang-Nya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,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dan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Dia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melihatnya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i="0" dirty="0" err="1">
                <a:solidFill>
                  <a:srgbClr val="000000"/>
                </a:solidFill>
                <a:latin typeface="+mn-lt"/>
              </a:rPr>
              <a:t>selalu</a:t>
            </a:r>
            <a:r>
              <a:rPr lang="en-US" altLang="en-US" i="0" dirty="0">
                <a:solidFill>
                  <a:srgbClr val="000000"/>
                </a:solidFill>
                <a:latin typeface="+mn-lt"/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65425" y="3254662"/>
            <a:ext cx="6565900" cy="1477328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panose="020B0604020202020204" pitchFamily="34" charset="0"/>
                <a:ea typeface="华文细黑"/>
                <a:cs typeface="华文细黑"/>
              </a:defRPr>
            </a:lvl9pPr>
          </a:lstStyle>
          <a:p>
            <a:pPr algn="just" eaLnBrk="1" hangingPunct="1">
              <a:defRPr/>
            </a:pPr>
            <a:r>
              <a:rPr lang="en-US" b="1" i="0" dirty="0">
                <a:latin typeface="+mn-lt"/>
                <a:ea typeface="华文细黑" pitchFamily="2" charset="-122"/>
                <a:cs typeface="+mn-cs"/>
              </a:rPr>
              <a:t>Taqwa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adalah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sikap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mental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seseorang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yang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selalu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ingat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waspada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terhadap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sesuatu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dalam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rangka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memelihara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dirinya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dari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noda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dosa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,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selalu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berusaha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melakukan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perbuatan-perbuatan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yang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baik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benar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,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pantang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berbuat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salah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melakukan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kejahatan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pada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orang lain,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diri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sendiri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dan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 </a:t>
            </a:r>
            <a:r>
              <a:rPr lang="en-US" i="0" dirty="0" err="1">
                <a:latin typeface="+mn-lt"/>
                <a:ea typeface="华文细黑" pitchFamily="2" charset="-122"/>
                <a:cs typeface="+mn-cs"/>
              </a:rPr>
              <a:t>lingkungannya</a:t>
            </a:r>
            <a:r>
              <a:rPr lang="en-US" i="0" dirty="0">
                <a:latin typeface="+mn-lt"/>
                <a:ea typeface="华文细黑" pitchFamily="2" charset="-122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83768" y="206447"/>
            <a:ext cx="481413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Ruang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Lingkup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Taqwa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04233"/>
              </p:ext>
            </p:extLst>
          </p:nvPr>
        </p:nvGraphicFramePr>
        <p:xfrm>
          <a:off x="846457" y="1033456"/>
          <a:ext cx="7736838" cy="369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7306" y="0"/>
            <a:ext cx="67151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Ciri-ciri </a:t>
            </a:r>
            <a:r>
              <a:rPr lang="it-IT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Orang </a:t>
            </a:r>
            <a:r>
              <a:rPr lang="it-IT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Taqwa</a:t>
            </a:r>
          </a:p>
          <a:p>
            <a:pPr algn="r"/>
            <a:r>
              <a:rPr lang="it-IT" alt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Berdasarkan Al-qur'an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/>
        </p:nvSpPr>
        <p:spPr>
          <a:xfrm>
            <a:off x="0" y="1147563"/>
            <a:ext cx="9144000" cy="33832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xtLst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z="1600" dirty="0">
                <a:solidFill>
                  <a:schemeClr val="bg1"/>
                </a:solidFill>
              </a:rPr>
              <a:t>Surat al </a:t>
            </a:r>
            <a:r>
              <a:rPr lang="en-US" sz="1600" dirty="0" err="1">
                <a:solidFill>
                  <a:schemeClr val="bg1"/>
                </a:solidFill>
              </a:rPr>
              <a:t>baqarah</a:t>
            </a:r>
            <a:r>
              <a:rPr lang="en-US" sz="1600" dirty="0">
                <a:solidFill>
                  <a:schemeClr val="bg1"/>
                </a:solidFill>
              </a:rPr>
              <a:t> 2 - </a:t>
            </a:r>
            <a:r>
              <a:rPr lang="en-US" sz="1600" dirty="0" smtClean="0">
                <a:solidFill>
                  <a:schemeClr val="bg1"/>
                </a:solidFill>
              </a:rPr>
              <a:t>5: Al </a:t>
            </a:r>
            <a:r>
              <a:rPr lang="en-US" sz="1600" dirty="0" err="1">
                <a:solidFill>
                  <a:schemeClr val="bg1"/>
                </a:solidFill>
              </a:rPr>
              <a:t>Kitab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ini</a:t>
            </a:r>
            <a:r>
              <a:rPr lang="en-US" sz="1600" dirty="0">
                <a:solidFill>
                  <a:schemeClr val="bg1"/>
                </a:solidFill>
              </a:rPr>
              <a:t> (Al Quran) </a:t>
            </a:r>
            <a:r>
              <a:rPr lang="en-US" sz="1600" dirty="0" err="1">
                <a:solidFill>
                  <a:schemeClr val="bg1"/>
                </a:solidFill>
              </a:rPr>
              <a:t>adalah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petunjuk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buat</a:t>
            </a:r>
            <a:r>
              <a:rPr lang="en-US" sz="1600" dirty="0">
                <a:solidFill>
                  <a:schemeClr val="bg1"/>
                </a:solidFill>
              </a:rPr>
              <a:t> orang yang </a:t>
            </a:r>
            <a:r>
              <a:rPr lang="en-US" sz="1600" dirty="0" err="1">
                <a:solidFill>
                  <a:schemeClr val="bg1"/>
                </a:solidFill>
              </a:rPr>
              <a:t>bertaqwa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dengan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ciri</a:t>
            </a:r>
            <a:r>
              <a:rPr lang="en-US" sz="1600" dirty="0" smtClean="0">
                <a:solidFill>
                  <a:schemeClr val="bg1"/>
                </a:solidFill>
              </a:rPr>
              <a:t>:</a:t>
            </a: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500083511"/>
              </p:ext>
            </p:extLst>
          </p:nvPr>
        </p:nvGraphicFramePr>
        <p:xfrm>
          <a:off x="899592" y="1499236"/>
          <a:ext cx="7560840" cy="3305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161953"/>
            <a:ext cx="9144000" cy="58477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Surat</a:t>
            </a:r>
            <a:r>
              <a:rPr lang="en-US" sz="1600" dirty="0">
                <a:solidFill>
                  <a:schemeClr val="bg1"/>
                </a:solidFill>
              </a:rPr>
              <a:t> Al </a:t>
            </a:r>
            <a:r>
              <a:rPr lang="en-US" sz="1600" dirty="0" err="1">
                <a:solidFill>
                  <a:schemeClr val="bg1"/>
                </a:solidFill>
              </a:rPr>
              <a:t>baqarah</a:t>
            </a:r>
            <a:r>
              <a:rPr lang="en-US" sz="1600" dirty="0">
                <a:solidFill>
                  <a:schemeClr val="bg1"/>
                </a:solidFill>
              </a:rPr>
              <a:t> 177, </a:t>
            </a:r>
            <a:r>
              <a:rPr lang="en-US" sz="1600" dirty="0" err="1" smtClean="0">
                <a:solidFill>
                  <a:schemeClr val="bg1"/>
                </a:solidFill>
              </a:rPr>
              <a:t>Mereka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itulah</a:t>
            </a:r>
            <a:r>
              <a:rPr lang="en-US" sz="1600" dirty="0">
                <a:solidFill>
                  <a:schemeClr val="bg1"/>
                </a:solidFill>
              </a:rPr>
              <a:t> orang-orang yang </a:t>
            </a:r>
            <a:r>
              <a:rPr lang="en-US" sz="1600" dirty="0" err="1">
                <a:solidFill>
                  <a:schemeClr val="bg1"/>
                </a:solidFill>
              </a:rPr>
              <a:t>benar</a:t>
            </a:r>
            <a:r>
              <a:rPr lang="en-US" sz="1600" dirty="0">
                <a:solidFill>
                  <a:schemeClr val="bg1"/>
                </a:solidFill>
              </a:rPr>
              <a:t>  </a:t>
            </a:r>
            <a:r>
              <a:rPr lang="en-US" sz="1600" dirty="0" err="1">
                <a:solidFill>
                  <a:schemeClr val="bg1"/>
                </a:solidFill>
              </a:rPr>
              <a:t>dan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mereka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itulah</a:t>
            </a:r>
            <a:r>
              <a:rPr lang="en-US" sz="1600" dirty="0">
                <a:solidFill>
                  <a:schemeClr val="bg1"/>
                </a:solidFill>
              </a:rPr>
              <a:t> orang-orang yang </a:t>
            </a:r>
            <a:r>
              <a:rPr lang="en-US" sz="1600" dirty="0" err="1">
                <a:solidFill>
                  <a:schemeClr val="bg1"/>
                </a:solidFill>
              </a:rPr>
              <a:t>bertaqwa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dengan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ciri-ciri</a:t>
            </a:r>
            <a:r>
              <a:rPr lang="en-US" sz="1600" dirty="0" smtClean="0">
                <a:solidFill>
                  <a:schemeClr val="bg1"/>
                </a:solidFill>
              </a:rPr>
              <a:t>:</a:t>
            </a: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1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44395"/>
              </p:ext>
            </p:extLst>
          </p:nvPr>
        </p:nvGraphicFramePr>
        <p:xfrm>
          <a:off x="179512" y="1746728"/>
          <a:ext cx="8640960" cy="3058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742</Words>
  <Application>Microsoft Office PowerPoint</Application>
  <PresentationFormat>On-screen Show (16:9)</PresentationFormat>
  <Paragraphs>102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132</cp:revision>
  <dcterms:created xsi:type="dcterms:W3CDTF">2022-09-03T23:08:24Z</dcterms:created>
  <dcterms:modified xsi:type="dcterms:W3CDTF">2023-08-13T17:14:14Z</dcterms:modified>
</cp:coreProperties>
</file>