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6.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7.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8.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9.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10.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11.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12.xml" ContentType="application/vnd.openxmlformats-officedocument.presentationml.notesSlide+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notesSlides/notesSlide13.xml" ContentType="application/vnd.openxmlformats-officedocument.presentationml.notesSlide+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notesSlides/notesSlide14.xml" ContentType="application/vnd.openxmlformats-officedocument.presentationml.notesSlide+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notesSlides/notesSlide15.xml" ContentType="application/vnd.openxmlformats-officedocument.presentationml.notesSlide+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notesSlides/notesSlide16.xml" ContentType="application/vnd.openxmlformats-officedocument.presentationml.notesSlide+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notesSlides/notesSlide17.xml" ContentType="application/vnd.openxmlformats-officedocument.presentationml.notesSlide+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6" r:id="rId2"/>
    <p:sldId id="257" r:id="rId3"/>
    <p:sldId id="282" r:id="rId4"/>
    <p:sldId id="281" r:id="rId5"/>
    <p:sldId id="312" r:id="rId6"/>
    <p:sldId id="307" r:id="rId7"/>
    <p:sldId id="305" r:id="rId8"/>
    <p:sldId id="313" r:id="rId9"/>
    <p:sldId id="314" r:id="rId10"/>
    <p:sldId id="315" r:id="rId11"/>
    <p:sldId id="316" r:id="rId12"/>
    <p:sldId id="317" r:id="rId13"/>
    <p:sldId id="318" r:id="rId14"/>
    <p:sldId id="286" r:id="rId15"/>
    <p:sldId id="319" r:id="rId16"/>
    <p:sldId id="320" r:id="rId17"/>
    <p:sldId id="321" r:id="rId18"/>
    <p:sldId id="308" r:id="rId19"/>
    <p:sldId id="272" r:id="rId20"/>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7F"/>
    <a:srgbClr val="FF2D87"/>
    <a:srgbClr val="00FF7F"/>
    <a:srgbClr val="006498"/>
    <a:srgbClr val="FF57D2"/>
    <a:srgbClr val="00436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3243" autoAdjust="0"/>
  </p:normalViewPr>
  <p:slideViewPr>
    <p:cSldViewPr>
      <p:cViewPr>
        <p:scale>
          <a:sx n="100" d="100"/>
          <a:sy n="100" d="100"/>
        </p:scale>
        <p:origin x="-1944" y="-822"/>
      </p:cViewPr>
      <p:guideLst>
        <p:guide orient="horz" pos="162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iagrams/_rels/data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image" Target="../media/image5.jpeg"/><Relationship Id="rId4" Type="http://schemas.openxmlformats.org/officeDocument/2006/relationships/image" Target="../media/image8.png"/></Relationships>
</file>

<file path=ppt/diagrams/_rels/drawing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image" Target="../media/image5.jpeg"/><Relationship Id="rId4" Type="http://schemas.openxmlformats.org/officeDocument/2006/relationships/image" Target="../media/image8.png"/></Relationships>
</file>

<file path=ppt/diagrams/colors1.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B316502-2A94-4F84-8BB4-B20CA351BB85}" type="doc">
      <dgm:prSet loTypeId="urn:microsoft.com/office/officeart/2008/layout/PictureStrips" loCatId="list" qsTypeId="urn:microsoft.com/office/officeart/2005/8/quickstyle/simple2" qsCatId="simple" csTypeId="urn:microsoft.com/office/officeart/2005/8/colors/accent1_1" csCatId="accent1" phldr="1"/>
      <dgm:spPr/>
      <dgm:t>
        <a:bodyPr/>
        <a:lstStyle/>
        <a:p>
          <a:endParaRPr lang="en-US"/>
        </a:p>
      </dgm:t>
    </dgm:pt>
    <dgm:pt modelId="{1E628BFC-FEFF-4FC6-9F4E-A60247D42A16}">
      <dgm:prSet/>
      <dgm:spPr>
        <a:ln>
          <a:solidFill>
            <a:srgbClr val="FF2D87"/>
          </a:solidFill>
        </a:ln>
      </dgm:spPr>
      <dgm:t>
        <a:bodyPr/>
        <a:lstStyle/>
        <a:p>
          <a:r>
            <a:rPr lang="en-US">
              <a:latin typeface="+mn-lt"/>
            </a:rPr>
            <a:t>Al-Kitab (Al-Qur’an)</a:t>
          </a:r>
        </a:p>
      </dgm:t>
    </dgm:pt>
    <dgm:pt modelId="{77B35F30-290D-4E92-A2A8-561D656F0301}" type="parTrans" cxnId="{6A9A2D85-A56F-48B2-8A50-4D8B55CCDA47}">
      <dgm:prSet/>
      <dgm:spPr/>
      <dgm:t>
        <a:bodyPr/>
        <a:lstStyle/>
        <a:p>
          <a:endParaRPr lang="en-US"/>
        </a:p>
      </dgm:t>
    </dgm:pt>
    <dgm:pt modelId="{BC9AE13B-E4B4-4F62-A57A-EB1C4DA4CC22}" type="sibTrans" cxnId="{6A9A2D85-A56F-48B2-8A50-4D8B55CCDA47}">
      <dgm:prSet/>
      <dgm:spPr/>
      <dgm:t>
        <a:bodyPr/>
        <a:lstStyle/>
        <a:p>
          <a:endParaRPr lang="en-US"/>
        </a:p>
      </dgm:t>
    </dgm:pt>
    <dgm:pt modelId="{762BAC87-10B4-4703-ABA3-F621E62BA0D1}">
      <dgm:prSet/>
      <dgm:spPr>
        <a:ln>
          <a:solidFill>
            <a:srgbClr val="FF2D87"/>
          </a:solidFill>
        </a:ln>
      </dgm:spPr>
      <dgm:t>
        <a:bodyPr/>
        <a:lstStyle/>
        <a:p>
          <a:r>
            <a:rPr lang="en-US" dirty="0">
              <a:latin typeface="+mn-lt"/>
            </a:rPr>
            <a:t>As Sunnah (Al Hadist)</a:t>
          </a:r>
        </a:p>
      </dgm:t>
    </dgm:pt>
    <dgm:pt modelId="{9A10E536-CF6A-4552-9190-24ECE5E4A9ED}" type="parTrans" cxnId="{092F54E0-B9E6-4679-AF32-C79D22CF16C2}">
      <dgm:prSet/>
      <dgm:spPr/>
      <dgm:t>
        <a:bodyPr/>
        <a:lstStyle/>
        <a:p>
          <a:endParaRPr lang="en-US"/>
        </a:p>
      </dgm:t>
    </dgm:pt>
    <dgm:pt modelId="{8B49C2C2-D735-4124-801C-D999E085B645}" type="sibTrans" cxnId="{092F54E0-B9E6-4679-AF32-C79D22CF16C2}">
      <dgm:prSet/>
      <dgm:spPr/>
      <dgm:t>
        <a:bodyPr/>
        <a:lstStyle/>
        <a:p>
          <a:endParaRPr lang="en-US"/>
        </a:p>
      </dgm:t>
    </dgm:pt>
    <dgm:pt modelId="{0BC0634B-C4F9-47DE-962E-0DDCE0929FFB}">
      <dgm:prSet/>
      <dgm:spPr>
        <a:ln>
          <a:solidFill>
            <a:srgbClr val="FF2D87"/>
          </a:solidFill>
        </a:ln>
      </dgm:spPr>
      <dgm:t>
        <a:bodyPr/>
        <a:lstStyle/>
        <a:p>
          <a:r>
            <a:rPr lang="en-US" dirty="0">
              <a:latin typeface="+mn-lt"/>
            </a:rPr>
            <a:t>Al-Ijma’ (</a:t>
          </a:r>
          <a:r>
            <a:rPr lang="en-US" dirty="0" err="1">
              <a:latin typeface="+mn-lt"/>
            </a:rPr>
            <a:t>Kesepakatan</a:t>
          </a:r>
          <a:r>
            <a:rPr lang="en-US" dirty="0">
              <a:latin typeface="+mn-lt"/>
            </a:rPr>
            <a:t> para ulama)</a:t>
          </a:r>
        </a:p>
      </dgm:t>
    </dgm:pt>
    <dgm:pt modelId="{CA944E5C-5185-4A53-ADC5-76DB798FC1ED}" type="parTrans" cxnId="{AE7394C4-050C-4111-9E31-2AD7EBBAE61A}">
      <dgm:prSet/>
      <dgm:spPr/>
      <dgm:t>
        <a:bodyPr/>
        <a:lstStyle/>
        <a:p>
          <a:endParaRPr lang="en-US"/>
        </a:p>
      </dgm:t>
    </dgm:pt>
    <dgm:pt modelId="{742422A5-09B8-468D-86CE-1E1C8B2F143B}" type="sibTrans" cxnId="{AE7394C4-050C-4111-9E31-2AD7EBBAE61A}">
      <dgm:prSet/>
      <dgm:spPr/>
      <dgm:t>
        <a:bodyPr/>
        <a:lstStyle/>
        <a:p>
          <a:endParaRPr lang="en-US"/>
        </a:p>
      </dgm:t>
    </dgm:pt>
    <dgm:pt modelId="{C5EA9F2D-B0D9-45DE-80C2-B3A209BBF9BD}">
      <dgm:prSet/>
      <dgm:spPr>
        <a:ln>
          <a:solidFill>
            <a:srgbClr val="FF2D87"/>
          </a:solidFill>
        </a:ln>
      </dgm:spPr>
      <dgm:t>
        <a:bodyPr/>
        <a:lstStyle/>
        <a:p>
          <a:r>
            <a:rPr lang="en-US">
              <a:latin typeface="+mn-lt"/>
            </a:rPr>
            <a:t>Al-Qiyas</a:t>
          </a:r>
        </a:p>
      </dgm:t>
    </dgm:pt>
    <dgm:pt modelId="{21A456DB-581A-4BA0-B792-74D3AF77B910}" type="parTrans" cxnId="{8550E2BE-0FBC-4E7E-BB5C-CF50A9178371}">
      <dgm:prSet/>
      <dgm:spPr/>
      <dgm:t>
        <a:bodyPr/>
        <a:lstStyle/>
        <a:p>
          <a:endParaRPr lang="en-US"/>
        </a:p>
      </dgm:t>
    </dgm:pt>
    <dgm:pt modelId="{C8F5F108-6D2F-43BD-AAF3-306FA4207217}" type="sibTrans" cxnId="{8550E2BE-0FBC-4E7E-BB5C-CF50A9178371}">
      <dgm:prSet/>
      <dgm:spPr/>
      <dgm:t>
        <a:bodyPr/>
        <a:lstStyle/>
        <a:p>
          <a:endParaRPr lang="en-US"/>
        </a:p>
      </dgm:t>
    </dgm:pt>
    <dgm:pt modelId="{38E6502E-DDFA-4A10-867B-CC4C84B1D56C}" type="pres">
      <dgm:prSet presAssocID="{EB316502-2A94-4F84-8BB4-B20CA351BB85}" presName="Name0" presStyleCnt="0">
        <dgm:presLayoutVars>
          <dgm:dir/>
          <dgm:resizeHandles val="exact"/>
        </dgm:presLayoutVars>
      </dgm:prSet>
      <dgm:spPr/>
      <dgm:t>
        <a:bodyPr/>
        <a:lstStyle/>
        <a:p>
          <a:endParaRPr lang="en-US"/>
        </a:p>
      </dgm:t>
    </dgm:pt>
    <dgm:pt modelId="{C9CB382C-1745-4B34-980C-36B09B669F04}" type="pres">
      <dgm:prSet presAssocID="{1E628BFC-FEFF-4FC6-9F4E-A60247D42A16}" presName="composite" presStyleCnt="0"/>
      <dgm:spPr/>
      <dgm:t>
        <a:bodyPr/>
        <a:lstStyle/>
        <a:p>
          <a:endParaRPr lang="en-US"/>
        </a:p>
      </dgm:t>
    </dgm:pt>
    <dgm:pt modelId="{D257F18F-C429-4394-AB97-65D18BD2AC9E}" type="pres">
      <dgm:prSet presAssocID="{1E628BFC-FEFF-4FC6-9F4E-A60247D42A16}" presName="rect1" presStyleLbl="trAlignAcc1" presStyleIdx="0" presStyleCnt="4">
        <dgm:presLayoutVars>
          <dgm:bulletEnabled val="1"/>
        </dgm:presLayoutVars>
      </dgm:prSet>
      <dgm:spPr/>
      <dgm:t>
        <a:bodyPr/>
        <a:lstStyle/>
        <a:p>
          <a:endParaRPr lang="en-US"/>
        </a:p>
      </dgm:t>
    </dgm:pt>
    <dgm:pt modelId="{D81D6900-9D70-4791-AEA6-89BA7A375E31}" type="pres">
      <dgm:prSet presAssocID="{1E628BFC-FEFF-4FC6-9F4E-A60247D42A16}" presName="rect2" presStyleLbl="fgImgPlace1" presStyleIdx="0" presStyleCnt="4"/>
      <dgm:spPr>
        <a:blipFill>
          <a:blip xmlns:r="http://schemas.openxmlformats.org/officeDocument/2006/relationships" r:embed="rId1" cstate="print">
            <a:extLst>
              <a:ext uri="{28A0092B-C50C-407E-A947-70E740481C1C}">
                <a14:useLocalDpi xmlns:a14="http://schemas.microsoft.com/office/drawing/2010/main" val="0"/>
              </a:ext>
              <a:ext uri="{837473B0-CC2E-450A-ABE3-18F120FF3D39}"/>
            </a:extLst>
          </a:blip>
          <a:srcRect/>
          <a:stretch>
            <a:fillRect l="-25000" r="-25000"/>
          </a:stretch>
        </a:blipFill>
        <a:ln>
          <a:solidFill>
            <a:srgbClr val="FF2D87"/>
          </a:solidFill>
        </a:ln>
      </dgm:spPr>
      <dgm:t>
        <a:bodyPr/>
        <a:lstStyle/>
        <a:p>
          <a:endParaRPr lang="en-US"/>
        </a:p>
      </dgm:t>
    </dgm:pt>
    <dgm:pt modelId="{5FBE8385-E510-4818-8D58-4279258D5CA4}" type="pres">
      <dgm:prSet presAssocID="{BC9AE13B-E4B4-4F62-A57A-EB1C4DA4CC22}" presName="sibTrans" presStyleCnt="0"/>
      <dgm:spPr/>
      <dgm:t>
        <a:bodyPr/>
        <a:lstStyle/>
        <a:p>
          <a:endParaRPr lang="en-US"/>
        </a:p>
      </dgm:t>
    </dgm:pt>
    <dgm:pt modelId="{D2B29BCB-B703-46DD-900D-BADEF09C545E}" type="pres">
      <dgm:prSet presAssocID="{762BAC87-10B4-4703-ABA3-F621E62BA0D1}" presName="composite" presStyleCnt="0"/>
      <dgm:spPr/>
      <dgm:t>
        <a:bodyPr/>
        <a:lstStyle/>
        <a:p>
          <a:endParaRPr lang="en-US"/>
        </a:p>
      </dgm:t>
    </dgm:pt>
    <dgm:pt modelId="{3B431826-29C0-4A7B-BFAF-8D4BDD44180A}" type="pres">
      <dgm:prSet presAssocID="{762BAC87-10B4-4703-ABA3-F621E62BA0D1}" presName="rect1" presStyleLbl="trAlignAcc1" presStyleIdx="1" presStyleCnt="4">
        <dgm:presLayoutVars>
          <dgm:bulletEnabled val="1"/>
        </dgm:presLayoutVars>
      </dgm:prSet>
      <dgm:spPr/>
      <dgm:t>
        <a:bodyPr/>
        <a:lstStyle/>
        <a:p>
          <a:endParaRPr lang="en-US"/>
        </a:p>
      </dgm:t>
    </dgm:pt>
    <dgm:pt modelId="{F72DB09E-749D-4534-8135-D6673DB4D4E5}" type="pres">
      <dgm:prSet presAssocID="{762BAC87-10B4-4703-ABA3-F621E62BA0D1}" presName="rect2" presStyleLbl="fgImgPlace1" presStyleIdx="1" presStyleCnt="4"/>
      <dgm:spPr>
        <a:blipFill>
          <a:blip xmlns:r="http://schemas.openxmlformats.org/officeDocument/2006/relationships" r:embed="rId2" cstate="print">
            <a:extLst>
              <a:ext uri="{28A0092B-C50C-407E-A947-70E740481C1C}">
                <a14:useLocalDpi xmlns:a14="http://schemas.microsoft.com/office/drawing/2010/main" val="0"/>
              </a:ext>
              <a:ext uri="{837473B0-CC2E-450A-ABE3-18F120FF3D39}"/>
            </a:extLst>
          </a:blip>
          <a:srcRect/>
          <a:stretch>
            <a:fillRect l="-53000" r="-53000"/>
          </a:stretch>
        </a:blipFill>
        <a:ln>
          <a:solidFill>
            <a:srgbClr val="FF2D87"/>
          </a:solidFill>
        </a:ln>
      </dgm:spPr>
      <dgm:t>
        <a:bodyPr/>
        <a:lstStyle/>
        <a:p>
          <a:endParaRPr lang="en-US"/>
        </a:p>
      </dgm:t>
    </dgm:pt>
    <dgm:pt modelId="{1B8D95AC-05A4-43FA-93D2-B38FBE926352}" type="pres">
      <dgm:prSet presAssocID="{8B49C2C2-D735-4124-801C-D999E085B645}" presName="sibTrans" presStyleCnt="0"/>
      <dgm:spPr/>
      <dgm:t>
        <a:bodyPr/>
        <a:lstStyle/>
        <a:p>
          <a:endParaRPr lang="en-US"/>
        </a:p>
      </dgm:t>
    </dgm:pt>
    <dgm:pt modelId="{753A5091-1462-4229-85C7-19A5E527BAE5}" type="pres">
      <dgm:prSet presAssocID="{0BC0634B-C4F9-47DE-962E-0DDCE0929FFB}" presName="composite" presStyleCnt="0"/>
      <dgm:spPr/>
      <dgm:t>
        <a:bodyPr/>
        <a:lstStyle/>
        <a:p>
          <a:endParaRPr lang="en-US"/>
        </a:p>
      </dgm:t>
    </dgm:pt>
    <dgm:pt modelId="{61527898-1BDD-49E9-A3A2-6C4B8F932444}" type="pres">
      <dgm:prSet presAssocID="{0BC0634B-C4F9-47DE-962E-0DDCE0929FFB}" presName="rect1" presStyleLbl="trAlignAcc1" presStyleIdx="2" presStyleCnt="4">
        <dgm:presLayoutVars>
          <dgm:bulletEnabled val="1"/>
        </dgm:presLayoutVars>
      </dgm:prSet>
      <dgm:spPr/>
      <dgm:t>
        <a:bodyPr/>
        <a:lstStyle/>
        <a:p>
          <a:endParaRPr lang="en-US"/>
        </a:p>
      </dgm:t>
    </dgm:pt>
    <dgm:pt modelId="{1BFBECBD-FEA1-400D-9AD3-957B67C6260E}" type="pres">
      <dgm:prSet presAssocID="{0BC0634B-C4F9-47DE-962E-0DDCE0929FFB}" presName="rect2" presStyleLbl="fgImgPlace1" presStyleIdx="2" presStyleCnt="4"/>
      <dgm:spPr>
        <a:blipFill>
          <a:blip xmlns:r="http://schemas.openxmlformats.org/officeDocument/2006/relationships" r:embed="rId3">
            <a:extLst>
              <a:ext uri="{28A0092B-C50C-407E-A947-70E740481C1C}">
                <a14:useLocalDpi xmlns:a14="http://schemas.microsoft.com/office/drawing/2010/main" val="0"/>
              </a:ext>
              <a:ext uri="{837473B0-CC2E-450A-ABE3-18F120FF3D39}"/>
            </a:extLst>
          </a:blip>
          <a:srcRect/>
          <a:stretch>
            <a:fillRect l="-75000" r="-75000"/>
          </a:stretch>
        </a:blipFill>
        <a:ln>
          <a:solidFill>
            <a:srgbClr val="FF2D87"/>
          </a:solidFill>
        </a:ln>
      </dgm:spPr>
      <dgm:t>
        <a:bodyPr/>
        <a:lstStyle/>
        <a:p>
          <a:endParaRPr lang="en-US"/>
        </a:p>
      </dgm:t>
    </dgm:pt>
    <dgm:pt modelId="{51EADF2B-48AE-4070-9726-28A16D80BE82}" type="pres">
      <dgm:prSet presAssocID="{742422A5-09B8-468D-86CE-1E1C8B2F143B}" presName="sibTrans" presStyleCnt="0"/>
      <dgm:spPr/>
      <dgm:t>
        <a:bodyPr/>
        <a:lstStyle/>
        <a:p>
          <a:endParaRPr lang="en-US"/>
        </a:p>
      </dgm:t>
    </dgm:pt>
    <dgm:pt modelId="{ED4B756B-64EC-43DE-A855-3CF3B9601C24}" type="pres">
      <dgm:prSet presAssocID="{C5EA9F2D-B0D9-45DE-80C2-B3A209BBF9BD}" presName="composite" presStyleCnt="0"/>
      <dgm:spPr/>
      <dgm:t>
        <a:bodyPr/>
        <a:lstStyle/>
        <a:p>
          <a:endParaRPr lang="en-US"/>
        </a:p>
      </dgm:t>
    </dgm:pt>
    <dgm:pt modelId="{D342F7AC-3E29-4A9F-A27C-500EC5F817EE}" type="pres">
      <dgm:prSet presAssocID="{C5EA9F2D-B0D9-45DE-80C2-B3A209BBF9BD}" presName="rect1" presStyleLbl="trAlignAcc1" presStyleIdx="3" presStyleCnt="4">
        <dgm:presLayoutVars>
          <dgm:bulletEnabled val="1"/>
        </dgm:presLayoutVars>
      </dgm:prSet>
      <dgm:spPr/>
      <dgm:t>
        <a:bodyPr/>
        <a:lstStyle/>
        <a:p>
          <a:endParaRPr lang="en-US"/>
        </a:p>
      </dgm:t>
    </dgm:pt>
    <dgm:pt modelId="{76CC7FF1-48A9-499C-8CA4-1F510081E958}" type="pres">
      <dgm:prSet presAssocID="{C5EA9F2D-B0D9-45DE-80C2-B3A209BBF9BD}" presName="rect2" presStyleLbl="fgImgPlace1" presStyleIdx="3" presStyleCnt="4"/>
      <dgm:spPr>
        <a:blipFill>
          <a:blip xmlns:r="http://schemas.openxmlformats.org/officeDocument/2006/relationships" r:embed="rId4" cstate="print">
            <a:extLst>
              <a:ext uri="{28A0092B-C50C-407E-A947-70E740481C1C}">
                <a14:useLocalDpi xmlns:a14="http://schemas.microsoft.com/office/drawing/2010/main" val="0"/>
              </a:ext>
              <a:ext uri="{837473B0-CC2E-450A-ABE3-18F120FF3D39}"/>
            </a:extLst>
          </a:blip>
          <a:srcRect/>
          <a:stretch>
            <a:fillRect l="-75000" r="-75000"/>
          </a:stretch>
        </a:blipFill>
        <a:ln>
          <a:solidFill>
            <a:srgbClr val="FF2D87"/>
          </a:solidFill>
        </a:ln>
      </dgm:spPr>
      <dgm:t>
        <a:bodyPr/>
        <a:lstStyle/>
        <a:p>
          <a:endParaRPr lang="en-US"/>
        </a:p>
      </dgm:t>
    </dgm:pt>
  </dgm:ptLst>
  <dgm:cxnLst>
    <dgm:cxn modelId="{AE7394C4-050C-4111-9E31-2AD7EBBAE61A}" srcId="{EB316502-2A94-4F84-8BB4-B20CA351BB85}" destId="{0BC0634B-C4F9-47DE-962E-0DDCE0929FFB}" srcOrd="2" destOrd="0" parTransId="{CA944E5C-5185-4A53-ADC5-76DB798FC1ED}" sibTransId="{742422A5-09B8-468D-86CE-1E1C8B2F143B}"/>
    <dgm:cxn modelId="{092F54E0-B9E6-4679-AF32-C79D22CF16C2}" srcId="{EB316502-2A94-4F84-8BB4-B20CA351BB85}" destId="{762BAC87-10B4-4703-ABA3-F621E62BA0D1}" srcOrd="1" destOrd="0" parTransId="{9A10E536-CF6A-4552-9190-24ECE5E4A9ED}" sibTransId="{8B49C2C2-D735-4124-801C-D999E085B645}"/>
    <dgm:cxn modelId="{58B75515-30D9-4350-A55F-D2798F3B3841}" type="presOf" srcId="{EB316502-2A94-4F84-8BB4-B20CA351BB85}" destId="{38E6502E-DDFA-4A10-867B-CC4C84B1D56C}" srcOrd="0" destOrd="0" presId="urn:microsoft.com/office/officeart/2008/layout/PictureStrips"/>
    <dgm:cxn modelId="{8A4C2E7F-CFA8-4CF4-A1A6-957F6E712000}" type="presOf" srcId="{762BAC87-10B4-4703-ABA3-F621E62BA0D1}" destId="{3B431826-29C0-4A7B-BFAF-8D4BDD44180A}" srcOrd="0" destOrd="0" presId="urn:microsoft.com/office/officeart/2008/layout/PictureStrips"/>
    <dgm:cxn modelId="{BC3E100E-C77F-4FC8-ABC2-E2E541C6EA45}" type="presOf" srcId="{0BC0634B-C4F9-47DE-962E-0DDCE0929FFB}" destId="{61527898-1BDD-49E9-A3A2-6C4B8F932444}" srcOrd="0" destOrd="0" presId="urn:microsoft.com/office/officeart/2008/layout/PictureStrips"/>
    <dgm:cxn modelId="{16AC6C97-6EEA-405D-BFF7-2B49D0A85B2A}" type="presOf" srcId="{C5EA9F2D-B0D9-45DE-80C2-B3A209BBF9BD}" destId="{D342F7AC-3E29-4A9F-A27C-500EC5F817EE}" srcOrd="0" destOrd="0" presId="urn:microsoft.com/office/officeart/2008/layout/PictureStrips"/>
    <dgm:cxn modelId="{8550E2BE-0FBC-4E7E-BB5C-CF50A9178371}" srcId="{EB316502-2A94-4F84-8BB4-B20CA351BB85}" destId="{C5EA9F2D-B0D9-45DE-80C2-B3A209BBF9BD}" srcOrd="3" destOrd="0" parTransId="{21A456DB-581A-4BA0-B792-74D3AF77B910}" sibTransId="{C8F5F108-6D2F-43BD-AAF3-306FA4207217}"/>
    <dgm:cxn modelId="{6A9A2D85-A56F-48B2-8A50-4D8B55CCDA47}" srcId="{EB316502-2A94-4F84-8BB4-B20CA351BB85}" destId="{1E628BFC-FEFF-4FC6-9F4E-A60247D42A16}" srcOrd="0" destOrd="0" parTransId="{77B35F30-290D-4E92-A2A8-561D656F0301}" sibTransId="{BC9AE13B-E4B4-4F62-A57A-EB1C4DA4CC22}"/>
    <dgm:cxn modelId="{0F04532A-DCBD-4535-A1BD-DC3CB6D3808A}" type="presOf" srcId="{1E628BFC-FEFF-4FC6-9F4E-A60247D42A16}" destId="{D257F18F-C429-4394-AB97-65D18BD2AC9E}" srcOrd="0" destOrd="0" presId="urn:microsoft.com/office/officeart/2008/layout/PictureStrips"/>
    <dgm:cxn modelId="{CCB9975E-965A-4978-92F8-AEF983FCE914}" type="presParOf" srcId="{38E6502E-DDFA-4A10-867B-CC4C84B1D56C}" destId="{C9CB382C-1745-4B34-980C-36B09B669F04}" srcOrd="0" destOrd="0" presId="urn:microsoft.com/office/officeart/2008/layout/PictureStrips"/>
    <dgm:cxn modelId="{8A237A3A-EDA9-4370-A878-79476A2F7B50}" type="presParOf" srcId="{C9CB382C-1745-4B34-980C-36B09B669F04}" destId="{D257F18F-C429-4394-AB97-65D18BD2AC9E}" srcOrd="0" destOrd="0" presId="urn:microsoft.com/office/officeart/2008/layout/PictureStrips"/>
    <dgm:cxn modelId="{4CD607D5-FB8B-462F-9C4F-771840A06E79}" type="presParOf" srcId="{C9CB382C-1745-4B34-980C-36B09B669F04}" destId="{D81D6900-9D70-4791-AEA6-89BA7A375E31}" srcOrd="1" destOrd="0" presId="urn:microsoft.com/office/officeart/2008/layout/PictureStrips"/>
    <dgm:cxn modelId="{05F6B09B-F8EA-47F1-9014-04177CE689D1}" type="presParOf" srcId="{38E6502E-DDFA-4A10-867B-CC4C84B1D56C}" destId="{5FBE8385-E510-4818-8D58-4279258D5CA4}" srcOrd="1" destOrd="0" presId="urn:microsoft.com/office/officeart/2008/layout/PictureStrips"/>
    <dgm:cxn modelId="{958611C6-2716-415E-92A1-B0A1C1FECE35}" type="presParOf" srcId="{38E6502E-DDFA-4A10-867B-CC4C84B1D56C}" destId="{D2B29BCB-B703-46DD-900D-BADEF09C545E}" srcOrd="2" destOrd="0" presId="urn:microsoft.com/office/officeart/2008/layout/PictureStrips"/>
    <dgm:cxn modelId="{AB46C175-84CE-4583-AF14-248F9A656F19}" type="presParOf" srcId="{D2B29BCB-B703-46DD-900D-BADEF09C545E}" destId="{3B431826-29C0-4A7B-BFAF-8D4BDD44180A}" srcOrd="0" destOrd="0" presId="urn:microsoft.com/office/officeart/2008/layout/PictureStrips"/>
    <dgm:cxn modelId="{7215BD82-B9AB-4755-949F-811D3AB5E7DE}" type="presParOf" srcId="{D2B29BCB-B703-46DD-900D-BADEF09C545E}" destId="{F72DB09E-749D-4534-8135-D6673DB4D4E5}" srcOrd="1" destOrd="0" presId="urn:microsoft.com/office/officeart/2008/layout/PictureStrips"/>
    <dgm:cxn modelId="{341B715D-EE9F-41E5-AD10-FF1463974064}" type="presParOf" srcId="{38E6502E-DDFA-4A10-867B-CC4C84B1D56C}" destId="{1B8D95AC-05A4-43FA-93D2-B38FBE926352}" srcOrd="3" destOrd="0" presId="urn:microsoft.com/office/officeart/2008/layout/PictureStrips"/>
    <dgm:cxn modelId="{E38EDEE4-FD1A-49DF-AF81-107D03711BA3}" type="presParOf" srcId="{38E6502E-DDFA-4A10-867B-CC4C84B1D56C}" destId="{753A5091-1462-4229-85C7-19A5E527BAE5}" srcOrd="4" destOrd="0" presId="urn:microsoft.com/office/officeart/2008/layout/PictureStrips"/>
    <dgm:cxn modelId="{DC3F9462-A0C9-45DB-B9DA-015D8A1DEBC2}" type="presParOf" srcId="{753A5091-1462-4229-85C7-19A5E527BAE5}" destId="{61527898-1BDD-49E9-A3A2-6C4B8F932444}" srcOrd="0" destOrd="0" presId="urn:microsoft.com/office/officeart/2008/layout/PictureStrips"/>
    <dgm:cxn modelId="{67958F76-82F6-44EE-9599-0335690FCC45}" type="presParOf" srcId="{753A5091-1462-4229-85C7-19A5E527BAE5}" destId="{1BFBECBD-FEA1-400D-9AD3-957B67C6260E}" srcOrd="1" destOrd="0" presId="urn:microsoft.com/office/officeart/2008/layout/PictureStrips"/>
    <dgm:cxn modelId="{DDF2FBA6-B112-49BA-9982-5E18B1432D4D}" type="presParOf" srcId="{38E6502E-DDFA-4A10-867B-CC4C84B1D56C}" destId="{51EADF2B-48AE-4070-9726-28A16D80BE82}" srcOrd="5" destOrd="0" presId="urn:microsoft.com/office/officeart/2008/layout/PictureStrips"/>
    <dgm:cxn modelId="{7128B92B-D67A-4411-BD3C-ECCC9B533BEC}" type="presParOf" srcId="{38E6502E-DDFA-4A10-867B-CC4C84B1D56C}" destId="{ED4B756B-64EC-43DE-A855-3CF3B9601C24}" srcOrd="6" destOrd="0" presId="urn:microsoft.com/office/officeart/2008/layout/PictureStrips"/>
    <dgm:cxn modelId="{1644FFEC-CDAC-45E2-B3C0-F9C3E4888F26}" type="presParOf" srcId="{ED4B756B-64EC-43DE-A855-3CF3B9601C24}" destId="{D342F7AC-3E29-4A9F-A27C-500EC5F817EE}" srcOrd="0" destOrd="0" presId="urn:microsoft.com/office/officeart/2008/layout/PictureStrips"/>
    <dgm:cxn modelId="{C75DAA1E-2A9E-4285-8E8D-886A7BA974B2}" type="presParOf" srcId="{ED4B756B-64EC-43DE-A855-3CF3B9601C24}" destId="{76CC7FF1-48A9-499C-8CA4-1F510081E958}" srcOrd="1" destOrd="0" presId="urn:microsoft.com/office/officeart/2008/layout/PictureStrips"/>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681A0DD9-5E41-43ED-A1EF-FE3A2EF8E5B0}" type="doc">
      <dgm:prSet loTypeId="urn:microsoft.com/office/officeart/2009/3/layout/PlusandMinus" loCatId="relationship" qsTypeId="urn:microsoft.com/office/officeart/2005/8/quickstyle/simple4" qsCatId="simple" csTypeId="urn:microsoft.com/office/officeart/2005/8/colors/colorful1" csCatId="colorful" phldr="1"/>
      <dgm:spPr/>
      <dgm:t>
        <a:bodyPr/>
        <a:lstStyle/>
        <a:p>
          <a:endParaRPr lang="en-US"/>
        </a:p>
      </dgm:t>
    </dgm:pt>
    <dgm:pt modelId="{C6410908-7F5D-4F1C-A4B4-B7A5D4F97345}">
      <dgm:prSet phldrT="[Text]" custT="1"/>
      <dgm:spPr/>
      <dgm:t>
        <a:bodyPr/>
        <a:lstStyle/>
        <a:p>
          <a:r>
            <a:rPr lang="en-US" sz="2000" dirty="0" smtClean="0">
              <a:latin typeface="Arial Black" pitchFamily="34" charset="0"/>
            </a:rPr>
            <a:t>Pengertian Ijma</a:t>
          </a:r>
          <a:endParaRPr lang="en-US" sz="2000" dirty="0">
            <a:latin typeface="Arial Black" pitchFamily="34" charset="0"/>
          </a:endParaRPr>
        </a:p>
      </dgm:t>
    </dgm:pt>
    <dgm:pt modelId="{13AAC970-85D4-4FD7-99E1-8B7CC3A0F95E}" type="parTrans" cxnId="{7CED487D-A236-44C5-92B6-C4516C4F38B6}">
      <dgm:prSet/>
      <dgm:spPr/>
      <dgm:t>
        <a:bodyPr/>
        <a:lstStyle/>
        <a:p>
          <a:endParaRPr lang="en-US"/>
        </a:p>
      </dgm:t>
    </dgm:pt>
    <dgm:pt modelId="{D0A6E355-6D5E-4343-8782-681AE24BD825}" type="sibTrans" cxnId="{7CED487D-A236-44C5-92B6-C4516C4F38B6}">
      <dgm:prSet/>
      <dgm:spPr/>
      <dgm:t>
        <a:bodyPr/>
        <a:lstStyle/>
        <a:p>
          <a:endParaRPr lang="en-US"/>
        </a:p>
      </dgm:t>
    </dgm:pt>
    <dgm:pt modelId="{C0AE7A30-9D54-4888-872C-625570ABDB0F}">
      <dgm:prSet phldrT="[Text]" custT="1"/>
      <dgm:spPr/>
      <dgm:t>
        <a:bodyPr/>
        <a:lstStyle/>
        <a:p>
          <a:pPr algn="ctr"/>
          <a:r>
            <a:rPr lang="en-US" sz="2400" dirty="0" smtClean="0">
              <a:latin typeface="+mj-lt"/>
            </a:rPr>
            <a:t>Ijma </a:t>
          </a:r>
          <a:r>
            <a:rPr lang="en-US" sz="2400" dirty="0" err="1" smtClean="0">
              <a:latin typeface="+mj-lt"/>
            </a:rPr>
            <a:t>adalah</a:t>
          </a:r>
          <a:r>
            <a:rPr lang="en-US" sz="2400" dirty="0" smtClean="0">
              <a:latin typeface="+mj-lt"/>
            </a:rPr>
            <a:t> </a:t>
          </a:r>
          <a:r>
            <a:rPr lang="en-US" sz="2400" dirty="0" err="1" smtClean="0">
              <a:latin typeface="+mj-lt"/>
            </a:rPr>
            <a:t>sepakatan</a:t>
          </a:r>
          <a:r>
            <a:rPr lang="en-US" sz="2400" dirty="0" smtClean="0">
              <a:latin typeface="+mj-lt"/>
            </a:rPr>
            <a:t> </a:t>
          </a:r>
          <a:r>
            <a:rPr lang="en-US" sz="2400" dirty="0" err="1" smtClean="0">
              <a:latin typeface="+mj-lt"/>
            </a:rPr>
            <a:t>atas</a:t>
          </a:r>
          <a:r>
            <a:rPr lang="en-US" sz="2400" dirty="0" smtClean="0">
              <a:latin typeface="+mj-lt"/>
            </a:rPr>
            <a:t> hukum </a:t>
          </a:r>
          <a:r>
            <a:rPr lang="en-US" sz="2400" dirty="0" err="1" smtClean="0">
              <a:latin typeface="+mj-lt"/>
            </a:rPr>
            <a:t>suatu</a:t>
          </a:r>
          <a:r>
            <a:rPr lang="en-US" sz="2400" dirty="0" smtClean="0">
              <a:latin typeface="+mj-lt"/>
            </a:rPr>
            <a:t> </a:t>
          </a:r>
          <a:r>
            <a:rPr lang="en-US" sz="2400" dirty="0" err="1" smtClean="0">
              <a:latin typeface="+mj-lt"/>
            </a:rPr>
            <a:t>peristiwa</a:t>
          </a:r>
          <a:r>
            <a:rPr lang="en-US" sz="2400" dirty="0" smtClean="0">
              <a:latin typeface="+mj-lt"/>
            </a:rPr>
            <a:t> </a:t>
          </a:r>
          <a:r>
            <a:rPr lang="en-US" sz="2400" dirty="0" smtClean="0">
              <a:latin typeface="+mj-lt"/>
            </a:rPr>
            <a:t>di </a:t>
          </a:r>
          <a:r>
            <a:rPr lang="en-US" sz="2400" dirty="0" err="1" smtClean="0">
              <a:latin typeface="+mj-lt"/>
            </a:rPr>
            <a:t>antara</a:t>
          </a:r>
          <a:r>
            <a:rPr lang="en-US" sz="2400" dirty="0" smtClean="0">
              <a:latin typeface="+mj-lt"/>
            </a:rPr>
            <a:t> </a:t>
          </a:r>
          <a:r>
            <a:rPr lang="en-US" sz="2400" dirty="0" err="1" smtClean="0">
              <a:latin typeface="+mj-lt"/>
            </a:rPr>
            <a:t>peristiwa-peristiwa</a:t>
          </a:r>
          <a:r>
            <a:rPr lang="en-US" sz="2400" dirty="0" smtClean="0">
              <a:latin typeface="+mj-lt"/>
            </a:rPr>
            <a:t> </a:t>
          </a:r>
          <a:r>
            <a:rPr lang="en-US" sz="2400" dirty="0" smtClean="0">
              <a:latin typeface="+mj-lt"/>
            </a:rPr>
            <a:t>yang </a:t>
          </a:r>
          <a:r>
            <a:rPr lang="en-US" sz="2400" dirty="0" err="1" smtClean="0">
              <a:latin typeface="+mj-lt"/>
            </a:rPr>
            <a:t>ada</a:t>
          </a:r>
          <a:r>
            <a:rPr lang="en-US" sz="2400" dirty="0" smtClean="0">
              <a:latin typeface="+mj-lt"/>
            </a:rPr>
            <a:t>, </a:t>
          </a:r>
          <a:r>
            <a:rPr lang="en-US" sz="2400" dirty="0" err="1" smtClean="0">
              <a:latin typeface="+mj-lt"/>
            </a:rPr>
            <a:t>bahwa</a:t>
          </a:r>
          <a:r>
            <a:rPr lang="en-US" sz="2400" dirty="0" smtClean="0">
              <a:latin typeface="+mj-lt"/>
            </a:rPr>
            <a:t> </a:t>
          </a:r>
          <a:r>
            <a:rPr lang="en-US" sz="2400" dirty="0" err="1" smtClean="0">
              <a:latin typeface="+mj-lt"/>
            </a:rPr>
            <a:t>hukum-hukum</a:t>
          </a:r>
          <a:r>
            <a:rPr lang="en-US" sz="2400" dirty="0" smtClean="0">
              <a:latin typeface="+mj-lt"/>
            </a:rPr>
            <a:t> </a:t>
          </a:r>
          <a:r>
            <a:rPr lang="en-US" sz="2400" dirty="0" err="1" smtClean="0">
              <a:latin typeface="+mj-lt"/>
            </a:rPr>
            <a:t>syar’i</a:t>
          </a:r>
          <a:r>
            <a:rPr lang="en-US" sz="2400" dirty="0" smtClean="0">
              <a:latin typeface="+mj-lt"/>
            </a:rPr>
            <a:t>  </a:t>
          </a:r>
          <a:endParaRPr lang="en-US" sz="2400" dirty="0">
            <a:latin typeface="+mj-lt"/>
          </a:endParaRPr>
        </a:p>
      </dgm:t>
    </dgm:pt>
    <dgm:pt modelId="{0AE53BB7-CFEB-4F5D-8C7B-4424E80181DC}" type="parTrans" cxnId="{B3851096-A833-47BA-8676-A9A32B8E62B9}">
      <dgm:prSet/>
      <dgm:spPr/>
      <dgm:t>
        <a:bodyPr/>
        <a:lstStyle/>
        <a:p>
          <a:endParaRPr lang="en-US"/>
        </a:p>
      </dgm:t>
    </dgm:pt>
    <dgm:pt modelId="{5E1520FA-D9F4-4EA5-9FA9-3A7351868BE7}" type="sibTrans" cxnId="{B3851096-A833-47BA-8676-A9A32B8E62B9}">
      <dgm:prSet/>
      <dgm:spPr/>
      <dgm:t>
        <a:bodyPr/>
        <a:lstStyle/>
        <a:p>
          <a:endParaRPr lang="en-US"/>
        </a:p>
      </dgm:t>
    </dgm:pt>
    <dgm:pt modelId="{A801E9E4-EE4A-426C-B9FF-5700018FF688}">
      <dgm:prSet/>
      <dgm:spPr/>
      <dgm:t>
        <a:bodyPr/>
        <a:lstStyle/>
        <a:p>
          <a:endParaRPr lang="en-US"/>
        </a:p>
      </dgm:t>
    </dgm:pt>
    <dgm:pt modelId="{DD946AF9-3869-4C29-8AB0-534E913232C4}" type="parTrans" cxnId="{7BA72CB6-47A2-4688-BA39-44FFAC14E138}">
      <dgm:prSet/>
      <dgm:spPr/>
      <dgm:t>
        <a:bodyPr/>
        <a:lstStyle/>
        <a:p>
          <a:endParaRPr lang="en-US"/>
        </a:p>
      </dgm:t>
    </dgm:pt>
    <dgm:pt modelId="{92B37CA0-887A-4EE9-86FC-D52EF963A905}" type="sibTrans" cxnId="{7BA72CB6-47A2-4688-BA39-44FFAC14E138}">
      <dgm:prSet/>
      <dgm:spPr/>
      <dgm:t>
        <a:bodyPr/>
        <a:lstStyle/>
        <a:p>
          <a:endParaRPr lang="en-US"/>
        </a:p>
      </dgm:t>
    </dgm:pt>
    <dgm:pt modelId="{7B571F48-128C-40A3-8D55-0C8BD89BACFC}">
      <dgm:prSet/>
      <dgm:spPr/>
      <dgm:t>
        <a:bodyPr/>
        <a:lstStyle/>
        <a:p>
          <a:endParaRPr lang="en-US"/>
        </a:p>
      </dgm:t>
    </dgm:pt>
    <dgm:pt modelId="{F9A217A5-58F2-4A8D-9596-7C35D73DC75F}" type="parTrans" cxnId="{780FBC86-0B23-4189-9EBD-ABDC2D6C8248}">
      <dgm:prSet/>
      <dgm:spPr/>
      <dgm:t>
        <a:bodyPr/>
        <a:lstStyle/>
        <a:p>
          <a:endParaRPr lang="en-US"/>
        </a:p>
      </dgm:t>
    </dgm:pt>
    <dgm:pt modelId="{296D2718-C830-413A-8130-62C1C9D258C9}" type="sibTrans" cxnId="{780FBC86-0B23-4189-9EBD-ABDC2D6C8248}">
      <dgm:prSet/>
      <dgm:spPr/>
      <dgm:t>
        <a:bodyPr/>
        <a:lstStyle/>
        <a:p>
          <a:endParaRPr lang="en-US"/>
        </a:p>
      </dgm:t>
    </dgm:pt>
    <dgm:pt modelId="{FAF3E502-EADC-495D-9C82-626DCAC38EA9}" type="pres">
      <dgm:prSet presAssocID="{681A0DD9-5E41-43ED-A1EF-FE3A2EF8E5B0}" presName="Name0" presStyleCnt="0">
        <dgm:presLayoutVars>
          <dgm:chMax val="2"/>
          <dgm:chPref val="2"/>
          <dgm:dir/>
          <dgm:animOne/>
          <dgm:resizeHandles val="exact"/>
        </dgm:presLayoutVars>
      </dgm:prSet>
      <dgm:spPr/>
      <dgm:t>
        <a:bodyPr/>
        <a:lstStyle/>
        <a:p>
          <a:endParaRPr lang="en-US"/>
        </a:p>
      </dgm:t>
    </dgm:pt>
    <dgm:pt modelId="{C3C017D8-379E-4FD7-BCBF-F49A0B770D26}" type="pres">
      <dgm:prSet presAssocID="{681A0DD9-5E41-43ED-A1EF-FE3A2EF8E5B0}" presName="Background" presStyleLbl="bgImgPlace1" presStyleIdx="0" presStyleCnt="1" custScaleY="121951" custLinFactNeighborX="-1799" custLinFactNeighborY="-11390"/>
      <dgm:spPr/>
      <dgm:t>
        <a:bodyPr/>
        <a:lstStyle/>
        <a:p>
          <a:endParaRPr lang="en-US"/>
        </a:p>
      </dgm:t>
    </dgm:pt>
    <dgm:pt modelId="{5A1BF3D9-4E34-4A34-A4B2-63D9FAFB4A77}" type="pres">
      <dgm:prSet presAssocID="{681A0DD9-5E41-43ED-A1EF-FE3A2EF8E5B0}" presName="ParentText1" presStyleLbl="revTx" presStyleIdx="0" presStyleCnt="2">
        <dgm:presLayoutVars>
          <dgm:chMax val="0"/>
          <dgm:chPref val="0"/>
          <dgm:bulletEnabled val="1"/>
        </dgm:presLayoutVars>
      </dgm:prSet>
      <dgm:spPr/>
      <dgm:t>
        <a:bodyPr/>
        <a:lstStyle/>
        <a:p>
          <a:endParaRPr lang="en-US"/>
        </a:p>
      </dgm:t>
    </dgm:pt>
    <dgm:pt modelId="{34EC28D8-4CC7-4B85-9CFF-968411803421}" type="pres">
      <dgm:prSet presAssocID="{681A0DD9-5E41-43ED-A1EF-FE3A2EF8E5B0}" presName="ParentText2" presStyleLbl="revTx" presStyleIdx="1" presStyleCnt="2">
        <dgm:presLayoutVars>
          <dgm:chMax val="0"/>
          <dgm:chPref val="0"/>
          <dgm:bulletEnabled val="1"/>
        </dgm:presLayoutVars>
      </dgm:prSet>
      <dgm:spPr/>
      <dgm:t>
        <a:bodyPr/>
        <a:lstStyle/>
        <a:p>
          <a:endParaRPr lang="en-US"/>
        </a:p>
      </dgm:t>
    </dgm:pt>
    <dgm:pt modelId="{93EE9579-67BF-45F7-93C4-50C8C3F119E1}" type="pres">
      <dgm:prSet presAssocID="{681A0DD9-5E41-43ED-A1EF-FE3A2EF8E5B0}" presName="Plus" presStyleLbl="alignNode1" presStyleIdx="0" presStyleCnt="2"/>
      <dgm:spPr/>
      <dgm:t>
        <a:bodyPr/>
        <a:lstStyle/>
        <a:p>
          <a:endParaRPr lang="en-US"/>
        </a:p>
      </dgm:t>
    </dgm:pt>
    <dgm:pt modelId="{58CBCF78-0841-47A7-B231-0B190CD667FB}" type="pres">
      <dgm:prSet presAssocID="{681A0DD9-5E41-43ED-A1EF-FE3A2EF8E5B0}" presName="Minus" presStyleLbl="alignNode1" presStyleIdx="1" presStyleCnt="2"/>
      <dgm:spPr/>
      <dgm:t>
        <a:bodyPr/>
        <a:lstStyle/>
        <a:p>
          <a:endParaRPr lang="en-US"/>
        </a:p>
      </dgm:t>
    </dgm:pt>
    <dgm:pt modelId="{5DB6070F-D1FF-45CC-AA34-6B688C70F36F}" type="pres">
      <dgm:prSet presAssocID="{681A0DD9-5E41-43ED-A1EF-FE3A2EF8E5B0}" presName="Divider" presStyleLbl="parChTrans1D1" presStyleIdx="0" presStyleCnt="1"/>
      <dgm:spPr/>
      <dgm:t>
        <a:bodyPr/>
        <a:lstStyle/>
        <a:p>
          <a:endParaRPr lang="en-US"/>
        </a:p>
      </dgm:t>
    </dgm:pt>
  </dgm:ptLst>
  <dgm:cxnLst>
    <dgm:cxn modelId="{2291D68D-4BB4-472F-93C9-0296287AD08F}" type="presOf" srcId="{C0AE7A30-9D54-4888-872C-625570ABDB0F}" destId="{34EC28D8-4CC7-4B85-9CFF-968411803421}" srcOrd="0" destOrd="0" presId="urn:microsoft.com/office/officeart/2009/3/layout/PlusandMinus"/>
    <dgm:cxn modelId="{7BA72CB6-47A2-4688-BA39-44FFAC14E138}" srcId="{681A0DD9-5E41-43ED-A1EF-FE3A2EF8E5B0}" destId="{A801E9E4-EE4A-426C-B9FF-5700018FF688}" srcOrd="2" destOrd="0" parTransId="{DD946AF9-3869-4C29-8AB0-534E913232C4}" sibTransId="{92B37CA0-887A-4EE9-86FC-D52EF963A905}"/>
    <dgm:cxn modelId="{B3851096-A833-47BA-8676-A9A32B8E62B9}" srcId="{681A0DD9-5E41-43ED-A1EF-FE3A2EF8E5B0}" destId="{C0AE7A30-9D54-4888-872C-625570ABDB0F}" srcOrd="1" destOrd="0" parTransId="{0AE53BB7-CFEB-4F5D-8C7B-4424E80181DC}" sibTransId="{5E1520FA-D9F4-4EA5-9FA9-3A7351868BE7}"/>
    <dgm:cxn modelId="{EFFC31C9-05A4-4B9F-94EA-62C1A07EC090}" type="presOf" srcId="{681A0DD9-5E41-43ED-A1EF-FE3A2EF8E5B0}" destId="{FAF3E502-EADC-495D-9C82-626DCAC38EA9}" srcOrd="0" destOrd="0" presId="urn:microsoft.com/office/officeart/2009/3/layout/PlusandMinus"/>
    <dgm:cxn modelId="{F70FED5E-449B-42FF-ABB7-19775D5F1800}" type="presOf" srcId="{C6410908-7F5D-4F1C-A4B4-B7A5D4F97345}" destId="{5A1BF3D9-4E34-4A34-A4B2-63D9FAFB4A77}" srcOrd="0" destOrd="0" presId="urn:microsoft.com/office/officeart/2009/3/layout/PlusandMinus"/>
    <dgm:cxn modelId="{7CED487D-A236-44C5-92B6-C4516C4F38B6}" srcId="{681A0DD9-5E41-43ED-A1EF-FE3A2EF8E5B0}" destId="{C6410908-7F5D-4F1C-A4B4-B7A5D4F97345}" srcOrd="0" destOrd="0" parTransId="{13AAC970-85D4-4FD7-99E1-8B7CC3A0F95E}" sibTransId="{D0A6E355-6D5E-4343-8782-681AE24BD825}"/>
    <dgm:cxn modelId="{780FBC86-0B23-4189-9EBD-ABDC2D6C8248}" srcId="{681A0DD9-5E41-43ED-A1EF-FE3A2EF8E5B0}" destId="{7B571F48-128C-40A3-8D55-0C8BD89BACFC}" srcOrd="3" destOrd="0" parTransId="{F9A217A5-58F2-4A8D-9596-7C35D73DC75F}" sibTransId="{296D2718-C830-413A-8130-62C1C9D258C9}"/>
    <dgm:cxn modelId="{FAE2BF1B-9455-4B0E-92DF-6B5E9A5432CD}" type="presParOf" srcId="{FAF3E502-EADC-495D-9C82-626DCAC38EA9}" destId="{C3C017D8-379E-4FD7-BCBF-F49A0B770D26}" srcOrd="0" destOrd="0" presId="urn:microsoft.com/office/officeart/2009/3/layout/PlusandMinus"/>
    <dgm:cxn modelId="{E9C1B308-D366-4147-B8D9-B9670F37E68D}" type="presParOf" srcId="{FAF3E502-EADC-495D-9C82-626DCAC38EA9}" destId="{5A1BF3D9-4E34-4A34-A4B2-63D9FAFB4A77}" srcOrd="1" destOrd="0" presId="urn:microsoft.com/office/officeart/2009/3/layout/PlusandMinus"/>
    <dgm:cxn modelId="{99A0D313-86E3-48E6-BF30-DC68F719072F}" type="presParOf" srcId="{FAF3E502-EADC-495D-9C82-626DCAC38EA9}" destId="{34EC28D8-4CC7-4B85-9CFF-968411803421}" srcOrd="2" destOrd="0" presId="urn:microsoft.com/office/officeart/2009/3/layout/PlusandMinus"/>
    <dgm:cxn modelId="{35C865A7-7AD8-4108-925B-FB8E50482FBF}" type="presParOf" srcId="{FAF3E502-EADC-495D-9C82-626DCAC38EA9}" destId="{93EE9579-67BF-45F7-93C4-50C8C3F119E1}" srcOrd="3" destOrd="0" presId="urn:microsoft.com/office/officeart/2009/3/layout/PlusandMinus"/>
    <dgm:cxn modelId="{66B7DB4B-DF92-4F06-A88B-7019C27E62B5}" type="presParOf" srcId="{FAF3E502-EADC-495D-9C82-626DCAC38EA9}" destId="{58CBCF78-0841-47A7-B231-0B190CD667FB}" srcOrd="4" destOrd="0" presId="urn:microsoft.com/office/officeart/2009/3/layout/PlusandMinus"/>
    <dgm:cxn modelId="{BF27AD87-99A1-4C15-9DA5-110378DE45C7}" type="presParOf" srcId="{FAF3E502-EADC-495D-9C82-626DCAC38EA9}" destId="{5DB6070F-D1FF-45CC-AA34-6B688C70F36F}" srcOrd="5" destOrd="0" presId="urn:microsoft.com/office/officeart/2009/3/layout/PlusandMinus"/>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EA11B1BB-7792-489B-BC56-B4DBB5BA90D4}" type="doc">
      <dgm:prSet loTypeId="urn:microsoft.com/office/officeart/2005/8/layout/orgChart1" loCatId="hierarchy" qsTypeId="urn:microsoft.com/office/officeart/2005/8/quickstyle/simple5" qsCatId="simple" csTypeId="urn:microsoft.com/office/officeart/2005/8/colors/accent1_2" csCatId="accent1" phldr="1"/>
      <dgm:spPr/>
      <dgm:t>
        <a:bodyPr/>
        <a:lstStyle/>
        <a:p>
          <a:endParaRPr lang="en-US"/>
        </a:p>
      </dgm:t>
    </dgm:pt>
    <dgm:pt modelId="{5A872477-4157-48BD-88D6-23955C1EAEBE}">
      <dgm:prSet phldrT="[Text]" custT="1"/>
      <dgm:spPr/>
      <dgm:t>
        <a:bodyPr/>
        <a:lstStyle/>
        <a:p>
          <a:r>
            <a:rPr lang="en-US" sz="1800" b="1" dirty="0" smtClean="0">
              <a:latin typeface="+mn-lt"/>
            </a:rPr>
            <a:t>5 Ijma yang </a:t>
          </a:r>
          <a:r>
            <a:rPr lang="en-US" sz="1800" b="1" dirty="0" err="1" smtClean="0">
              <a:latin typeface="+mn-lt"/>
            </a:rPr>
            <a:t>masyur</a:t>
          </a:r>
          <a:endParaRPr lang="en-US" sz="1800" b="1" dirty="0">
            <a:latin typeface="+mn-lt"/>
          </a:endParaRPr>
        </a:p>
      </dgm:t>
    </dgm:pt>
    <dgm:pt modelId="{48B2FE44-8922-4789-8B06-EB4548F5263A}" type="parTrans" cxnId="{E90A87D7-E5A9-4BD6-827F-C48E9D40D920}">
      <dgm:prSet/>
      <dgm:spPr/>
      <dgm:t>
        <a:bodyPr/>
        <a:lstStyle/>
        <a:p>
          <a:endParaRPr lang="en-US"/>
        </a:p>
      </dgm:t>
    </dgm:pt>
    <dgm:pt modelId="{A638E77E-98BD-4545-B64D-E8524A35482A}" type="sibTrans" cxnId="{E90A87D7-E5A9-4BD6-827F-C48E9D40D920}">
      <dgm:prSet/>
      <dgm:spPr/>
      <dgm:t>
        <a:bodyPr/>
        <a:lstStyle/>
        <a:p>
          <a:endParaRPr lang="en-US"/>
        </a:p>
      </dgm:t>
    </dgm:pt>
    <dgm:pt modelId="{3CAB883B-198C-42BF-B01B-AA9CB7E5D2C0}" type="asst">
      <dgm:prSet phldrT="[Text]" custT="1"/>
      <dgm:spPr/>
      <dgm:t>
        <a:bodyPr/>
        <a:lstStyle/>
        <a:p>
          <a:r>
            <a:rPr lang="en-US" sz="1600" b="1" dirty="0" err="1" smtClean="0">
              <a:latin typeface="+mn-lt"/>
            </a:rPr>
            <a:t>Usulan</a:t>
          </a:r>
          <a:r>
            <a:rPr lang="en-US" sz="1600" b="1" dirty="0" smtClean="0">
              <a:latin typeface="+mn-lt"/>
            </a:rPr>
            <a:t> </a:t>
          </a:r>
          <a:r>
            <a:rPr lang="en-US" sz="1600" b="1" dirty="0" err="1" smtClean="0">
              <a:latin typeface="+mn-lt"/>
            </a:rPr>
            <a:t>ulama</a:t>
          </a:r>
          <a:r>
            <a:rPr lang="en-US" sz="1600" b="1" dirty="0" smtClean="0">
              <a:latin typeface="+mn-lt"/>
            </a:rPr>
            <a:t> USHUL FIQIH</a:t>
          </a:r>
          <a:endParaRPr lang="en-US" sz="1600" b="1" dirty="0">
            <a:latin typeface="+mn-lt"/>
          </a:endParaRPr>
        </a:p>
      </dgm:t>
    </dgm:pt>
    <dgm:pt modelId="{63B47A46-4BB5-4C1F-8029-75E075F768A1}" type="parTrans" cxnId="{02BF9A98-CBE7-4A35-8FE8-2FB02B0EC7AB}">
      <dgm:prSet/>
      <dgm:spPr/>
      <dgm:t>
        <a:bodyPr/>
        <a:lstStyle/>
        <a:p>
          <a:endParaRPr lang="en-US"/>
        </a:p>
      </dgm:t>
    </dgm:pt>
    <dgm:pt modelId="{FF9F0D4E-D79D-4FFF-B17A-9CD19BB603AF}" type="sibTrans" cxnId="{02BF9A98-CBE7-4A35-8FE8-2FB02B0EC7AB}">
      <dgm:prSet/>
      <dgm:spPr/>
      <dgm:t>
        <a:bodyPr/>
        <a:lstStyle/>
        <a:p>
          <a:endParaRPr lang="en-US"/>
        </a:p>
      </dgm:t>
    </dgm:pt>
    <dgm:pt modelId="{A23A20C8-508F-4C84-9A1F-64B4EAF9AA5E}">
      <dgm:prSet custT="1"/>
      <dgm:spPr/>
      <dgm:t>
        <a:bodyPr/>
        <a:lstStyle/>
        <a:p>
          <a:r>
            <a:rPr lang="en-US" sz="1600" dirty="0" err="1" smtClean="0">
              <a:latin typeface="+mn-lt"/>
            </a:rPr>
            <a:t>Ijma</a:t>
          </a:r>
          <a:r>
            <a:rPr lang="en-US" sz="1600" dirty="0" smtClean="0">
              <a:latin typeface="+mn-lt"/>
            </a:rPr>
            <a:t> </a:t>
          </a:r>
          <a:r>
            <a:rPr lang="en-US" sz="1600" dirty="0" err="1" smtClean="0">
              <a:latin typeface="+mn-lt"/>
            </a:rPr>
            <a:t>Sahabat</a:t>
          </a:r>
          <a:endParaRPr lang="en-US" sz="1600" dirty="0">
            <a:latin typeface="+mn-lt"/>
          </a:endParaRPr>
        </a:p>
      </dgm:t>
    </dgm:pt>
    <dgm:pt modelId="{63172349-3BBD-443D-964E-3204062B38A0}" type="parTrans" cxnId="{19A929DE-2857-4779-9294-CCBB3583C30D}">
      <dgm:prSet/>
      <dgm:spPr/>
      <dgm:t>
        <a:bodyPr/>
        <a:lstStyle/>
        <a:p>
          <a:endParaRPr lang="en-US"/>
        </a:p>
      </dgm:t>
    </dgm:pt>
    <dgm:pt modelId="{F66978E6-3B93-42D0-8B7B-7E3E466B8EB3}" type="sibTrans" cxnId="{19A929DE-2857-4779-9294-CCBB3583C30D}">
      <dgm:prSet/>
      <dgm:spPr/>
      <dgm:t>
        <a:bodyPr/>
        <a:lstStyle/>
        <a:p>
          <a:endParaRPr lang="en-US"/>
        </a:p>
      </dgm:t>
    </dgm:pt>
    <dgm:pt modelId="{460B90BC-12E0-4CC2-9D96-793AAC713FC2}">
      <dgm:prSet custT="1"/>
      <dgm:spPr/>
      <dgm:t>
        <a:bodyPr/>
        <a:lstStyle/>
        <a:p>
          <a:r>
            <a:rPr lang="en-US" sz="1600" dirty="0" smtClean="0">
              <a:latin typeface="+mn-lt"/>
            </a:rPr>
            <a:t>Ijma’ </a:t>
          </a:r>
          <a:r>
            <a:rPr lang="en-US" sz="1600" dirty="0" err="1" smtClean="0">
              <a:latin typeface="+mn-lt"/>
            </a:rPr>
            <a:t>ahlul</a:t>
          </a:r>
          <a:r>
            <a:rPr lang="en-US" sz="1600" dirty="0" smtClean="0">
              <a:latin typeface="+mn-lt"/>
            </a:rPr>
            <a:t> </a:t>
          </a:r>
          <a:r>
            <a:rPr lang="en-US" sz="1600" dirty="0" err="1" smtClean="0">
              <a:latin typeface="+mn-lt"/>
            </a:rPr>
            <a:t>madinah</a:t>
          </a:r>
          <a:r>
            <a:rPr lang="en-US" sz="1600" dirty="0" smtClean="0">
              <a:latin typeface="+mn-lt"/>
            </a:rPr>
            <a:t> (</a:t>
          </a:r>
          <a:r>
            <a:rPr lang="en-US" sz="1600" dirty="0" err="1" smtClean="0">
              <a:latin typeface="+mn-lt"/>
            </a:rPr>
            <a:t>penduduk</a:t>
          </a:r>
          <a:r>
            <a:rPr lang="en-US" sz="1600" dirty="0" smtClean="0">
              <a:latin typeface="+mn-lt"/>
            </a:rPr>
            <a:t> </a:t>
          </a:r>
          <a:r>
            <a:rPr lang="en-US" sz="1600" dirty="0" err="1" smtClean="0">
              <a:latin typeface="+mn-lt"/>
            </a:rPr>
            <a:t>madinah</a:t>
          </a:r>
          <a:r>
            <a:rPr lang="en-US" sz="1600" dirty="0" smtClean="0">
              <a:latin typeface="+mn-lt"/>
            </a:rPr>
            <a:t>)</a:t>
          </a:r>
          <a:endParaRPr lang="en-US" sz="1600" dirty="0">
            <a:latin typeface="+mn-lt"/>
          </a:endParaRPr>
        </a:p>
      </dgm:t>
    </dgm:pt>
    <dgm:pt modelId="{D5EACD2F-7021-489E-8F77-4D5FA3AD8CF5}" type="parTrans" cxnId="{28153070-BF95-4C78-94B7-4607308B53A2}">
      <dgm:prSet/>
      <dgm:spPr/>
      <dgm:t>
        <a:bodyPr/>
        <a:lstStyle/>
        <a:p>
          <a:endParaRPr lang="en-US"/>
        </a:p>
      </dgm:t>
    </dgm:pt>
    <dgm:pt modelId="{F31A4A47-AFD9-46A3-956E-55C65D67C572}" type="sibTrans" cxnId="{28153070-BF95-4C78-94B7-4607308B53A2}">
      <dgm:prSet/>
      <dgm:spPr/>
      <dgm:t>
        <a:bodyPr/>
        <a:lstStyle/>
        <a:p>
          <a:endParaRPr lang="en-US"/>
        </a:p>
      </dgm:t>
    </dgm:pt>
    <dgm:pt modelId="{7FD564F5-CFFB-46D3-8824-D872AC2E8867}">
      <dgm:prSet custT="1"/>
      <dgm:spPr/>
      <dgm:t>
        <a:bodyPr/>
        <a:lstStyle/>
        <a:p>
          <a:r>
            <a:rPr lang="en-US" sz="1600" smtClean="0">
              <a:latin typeface="+mn-lt"/>
            </a:rPr>
            <a:t>Ijma’ Umat Islam</a:t>
          </a:r>
          <a:endParaRPr lang="en-US" sz="1600">
            <a:latin typeface="+mn-lt"/>
          </a:endParaRPr>
        </a:p>
      </dgm:t>
    </dgm:pt>
    <dgm:pt modelId="{12B74D8D-0E39-4984-8D99-794C116DF6D6}" type="parTrans" cxnId="{EC3E77E7-68AC-457F-9E75-81D26A9F3E01}">
      <dgm:prSet/>
      <dgm:spPr/>
      <dgm:t>
        <a:bodyPr/>
        <a:lstStyle/>
        <a:p>
          <a:endParaRPr lang="en-US"/>
        </a:p>
      </dgm:t>
    </dgm:pt>
    <dgm:pt modelId="{B6AB3806-0588-41B6-BC11-57A18CC13699}" type="sibTrans" cxnId="{EC3E77E7-68AC-457F-9E75-81D26A9F3E01}">
      <dgm:prSet/>
      <dgm:spPr/>
      <dgm:t>
        <a:bodyPr/>
        <a:lstStyle/>
        <a:p>
          <a:endParaRPr lang="en-US"/>
        </a:p>
      </dgm:t>
    </dgm:pt>
    <dgm:pt modelId="{7B26FCC1-03FA-4037-AA65-04D65F0D3F14}">
      <dgm:prSet custT="1"/>
      <dgm:spPr/>
      <dgm:t>
        <a:bodyPr/>
        <a:lstStyle/>
        <a:p>
          <a:r>
            <a:rPr lang="en-US" sz="1600" dirty="0" smtClean="0">
              <a:latin typeface="+mn-lt"/>
            </a:rPr>
            <a:t>Ijma’ </a:t>
          </a:r>
          <a:r>
            <a:rPr lang="en-US" sz="1600" dirty="0" err="1" smtClean="0">
              <a:latin typeface="+mn-lt"/>
            </a:rPr>
            <a:t>mujtahidin</a:t>
          </a:r>
          <a:endParaRPr lang="en-US" sz="1600" dirty="0">
            <a:latin typeface="+mn-lt"/>
          </a:endParaRPr>
        </a:p>
      </dgm:t>
    </dgm:pt>
    <dgm:pt modelId="{04B60FBF-0725-4618-A258-359901BAA7F1}" type="parTrans" cxnId="{F41BDEB6-B237-4883-BA38-1612B6CFA6B3}">
      <dgm:prSet/>
      <dgm:spPr/>
      <dgm:t>
        <a:bodyPr/>
        <a:lstStyle/>
        <a:p>
          <a:endParaRPr lang="en-US"/>
        </a:p>
      </dgm:t>
    </dgm:pt>
    <dgm:pt modelId="{84B2C237-D8E1-4F3D-B40D-FCB1D92C478E}" type="sibTrans" cxnId="{F41BDEB6-B237-4883-BA38-1612B6CFA6B3}">
      <dgm:prSet/>
      <dgm:spPr/>
      <dgm:t>
        <a:bodyPr/>
        <a:lstStyle/>
        <a:p>
          <a:endParaRPr lang="en-US"/>
        </a:p>
      </dgm:t>
    </dgm:pt>
    <dgm:pt modelId="{0D2CF464-6E3C-49B0-A7F1-C118EBF88718}">
      <dgm:prSet custT="1"/>
      <dgm:spPr/>
      <dgm:t>
        <a:bodyPr/>
        <a:lstStyle/>
        <a:p>
          <a:r>
            <a:rPr lang="en-US" sz="1600" dirty="0" err="1" smtClean="0">
              <a:latin typeface="+mn-lt"/>
            </a:rPr>
            <a:t>Ijma</a:t>
          </a:r>
          <a:r>
            <a:rPr lang="en-US" sz="1600" dirty="0" smtClean="0">
              <a:latin typeface="+mn-lt"/>
            </a:rPr>
            <a:t>’ </a:t>
          </a:r>
          <a:r>
            <a:rPr lang="en-US" sz="1600" dirty="0" err="1" smtClean="0">
              <a:latin typeface="+mn-lt"/>
            </a:rPr>
            <a:t>ahlul</a:t>
          </a:r>
          <a:r>
            <a:rPr lang="en-US" sz="1600" dirty="0" smtClean="0">
              <a:latin typeface="+mn-lt"/>
            </a:rPr>
            <a:t> bait (</a:t>
          </a:r>
          <a:r>
            <a:rPr lang="en-US" sz="1600" dirty="0" err="1" smtClean="0">
              <a:latin typeface="+mn-lt"/>
            </a:rPr>
            <a:t>menurut</a:t>
          </a:r>
          <a:r>
            <a:rPr lang="en-US" sz="1600" dirty="0" smtClean="0">
              <a:latin typeface="+mn-lt"/>
            </a:rPr>
            <a:t> </a:t>
          </a:r>
          <a:r>
            <a:rPr lang="en-US" sz="1600" dirty="0" err="1" smtClean="0">
              <a:latin typeface="+mn-lt"/>
            </a:rPr>
            <a:t>Syiah</a:t>
          </a:r>
          <a:r>
            <a:rPr lang="en-US" sz="1600" dirty="0" smtClean="0">
              <a:latin typeface="+mn-lt"/>
            </a:rPr>
            <a:t>)</a:t>
          </a:r>
          <a:endParaRPr lang="en-US" sz="1600" dirty="0">
            <a:latin typeface="+mn-lt"/>
          </a:endParaRPr>
        </a:p>
      </dgm:t>
    </dgm:pt>
    <dgm:pt modelId="{D709AB23-C14D-4B25-87B0-4EF113D6765A}" type="parTrans" cxnId="{1D9F619F-7799-4696-95CD-258269E599EC}">
      <dgm:prSet/>
      <dgm:spPr/>
      <dgm:t>
        <a:bodyPr/>
        <a:lstStyle/>
        <a:p>
          <a:endParaRPr lang="en-US"/>
        </a:p>
      </dgm:t>
    </dgm:pt>
    <dgm:pt modelId="{7A3E8BB1-581D-41F3-8BEE-2892FFA7E985}" type="sibTrans" cxnId="{1D9F619F-7799-4696-95CD-258269E599EC}">
      <dgm:prSet/>
      <dgm:spPr/>
      <dgm:t>
        <a:bodyPr/>
        <a:lstStyle/>
        <a:p>
          <a:endParaRPr lang="en-US"/>
        </a:p>
      </dgm:t>
    </dgm:pt>
    <dgm:pt modelId="{FA8BC7A1-9979-4F5E-83B9-6012B4181F70}" type="pres">
      <dgm:prSet presAssocID="{EA11B1BB-7792-489B-BC56-B4DBB5BA90D4}" presName="hierChild1" presStyleCnt="0">
        <dgm:presLayoutVars>
          <dgm:orgChart val="1"/>
          <dgm:chPref val="1"/>
          <dgm:dir/>
          <dgm:animOne val="branch"/>
          <dgm:animLvl val="lvl"/>
          <dgm:resizeHandles/>
        </dgm:presLayoutVars>
      </dgm:prSet>
      <dgm:spPr/>
      <dgm:t>
        <a:bodyPr/>
        <a:lstStyle/>
        <a:p>
          <a:endParaRPr lang="en-US"/>
        </a:p>
      </dgm:t>
    </dgm:pt>
    <dgm:pt modelId="{8BDC1C3C-152D-4F1A-9259-F58F1CCC9F53}" type="pres">
      <dgm:prSet presAssocID="{5A872477-4157-48BD-88D6-23955C1EAEBE}" presName="hierRoot1" presStyleCnt="0">
        <dgm:presLayoutVars>
          <dgm:hierBranch val="init"/>
        </dgm:presLayoutVars>
      </dgm:prSet>
      <dgm:spPr/>
      <dgm:t>
        <a:bodyPr/>
        <a:lstStyle/>
        <a:p>
          <a:endParaRPr lang="en-US"/>
        </a:p>
      </dgm:t>
    </dgm:pt>
    <dgm:pt modelId="{9A9F4C17-0092-4776-A8F5-F4494051BE90}" type="pres">
      <dgm:prSet presAssocID="{5A872477-4157-48BD-88D6-23955C1EAEBE}" presName="rootComposite1" presStyleCnt="0"/>
      <dgm:spPr/>
      <dgm:t>
        <a:bodyPr/>
        <a:lstStyle/>
        <a:p>
          <a:endParaRPr lang="en-US"/>
        </a:p>
      </dgm:t>
    </dgm:pt>
    <dgm:pt modelId="{4406D97F-940F-456D-9D27-DE15CC9BACF9}" type="pres">
      <dgm:prSet presAssocID="{5A872477-4157-48BD-88D6-23955C1EAEBE}" presName="rootText1" presStyleLbl="node0" presStyleIdx="0" presStyleCnt="1" custScaleX="156530">
        <dgm:presLayoutVars>
          <dgm:chPref val="3"/>
        </dgm:presLayoutVars>
      </dgm:prSet>
      <dgm:spPr/>
      <dgm:t>
        <a:bodyPr/>
        <a:lstStyle/>
        <a:p>
          <a:endParaRPr lang="en-US"/>
        </a:p>
      </dgm:t>
    </dgm:pt>
    <dgm:pt modelId="{C401E8EA-1FCE-411C-A2AE-0814A49A336C}" type="pres">
      <dgm:prSet presAssocID="{5A872477-4157-48BD-88D6-23955C1EAEBE}" presName="rootConnector1" presStyleLbl="node1" presStyleIdx="0" presStyleCnt="0"/>
      <dgm:spPr/>
      <dgm:t>
        <a:bodyPr/>
        <a:lstStyle/>
        <a:p>
          <a:endParaRPr lang="en-US"/>
        </a:p>
      </dgm:t>
    </dgm:pt>
    <dgm:pt modelId="{9E095D31-14FA-4AB7-9E6A-F8BB3132F9FF}" type="pres">
      <dgm:prSet presAssocID="{5A872477-4157-48BD-88D6-23955C1EAEBE}" presName="hierChild2" presStyleCnt="0"/>
      <dgm:spPr/>
      <dgm:t>
        <a:bodyPr/>
        <a:lstStyle/>
        <a:p>
          <a:endParaRPr lang="en-US"/>
        </a:p>
      </dgm:t>
    </dgm:pt>
    <dgm:pt modelId="{32C9A1D6-6802-4500-87E2-DB9E2E4BC4E8}" type="pres">
      <dgm:prSet presAssocID="{63172349-3BBD-443D-964E-3204062B38A0}" presName="Name37" presStyleLbl="parChTrans1D2" presStyleIdx="0" presStyleCnt="6"/>
      <dgm:spPr/>
      <dgm:t>
        <a:bodyPr/>
        <a:lstStyle/>
        <a:p>
          <a:endParaRPr lang="en-US"/>
        </a:p>
      </dgm:t>
    </dgm:pt>
    <dgm:pt modelId="{8DDEAD20-8060-4BBD-AFE9-CE1980569C7F}" type="pres">
      <dgm:prSet presAssocID="{A23A20C8-508F-4C84-9A1F-64B4EAF9AA5E}" presName="hierRoot2" presStyleCnt="0">
        <dgm:presLayoutVars>
          <dgm:hierBranch val="init"/>
        </dgm:presLayoutVars>
      </dgm:prSet>
      <dgm:spPr/>
      <dgm:t>
        <a:bodyPr/>
        <a:lstStyle/>
        <a:p>
          <a:endParaRPr lang="en-US"/>
        </a:p>
      </dgm:t>
    </dgm:pt>
    <dgm:pt modelId="{4022AE02-8B8F-4F6A-B903-D2769D3D587C}" type="pres">
      <dgm:prSet presAssocID="{A23A20C8-508F-4C84-9A1F-64B4EAF9AA5E}" presName="rootComposite" presStyleCnt="0"/>
      <dgm:spPr/>
      <dgm:t>
        <a:bodyPr/>
        <a:lstStyle/>
        <a:p>
          <a:endParaRPr lang="en-US"/>
        </a:p>
      </dgm:t>
    </dgm:pt>
    <dgm:pt modelId="{0E9F96A2-3B7F-4F2D-B730-E6516EDF9191}" type="pres">
      <dgm:prSet presAssocID="{A23A20C8-508F-4C84-9A1F-64B4EAF9AA5E}" presName="rootText" presStyleLbl="node2" presStyleIdx="0" presStyleCnt="5">
        <dgm:presLayoutVars>
          <dgm:chPref val="3"/>
        </dgm:presLayoutVars>
      </dgm:prSet>
      <dgm:spPr/>
      <dgm:t>
        <a:bodyPr/>
        <a:lstStyle/>
        <a:p>
          <a:endParaRPr lang="en-US"/>
        </a:p>
      </dgm:t>
    </dgm:pt>
    <dgm:pt modelId="{A933534D-2B27-4FA8-ABA2-3AAA97FE157A}" type="pres">
      <dgm:prSet presAssocID="{A23A20C8-508F-4C84-9A1F-64B4EAF9AA5E}" presName="rootConnector" presStyleLbl="node2" presStyleIdx="0" presStyleCnt="5"/>
      <dgm:spPr/>
      <dgm:t>
        <a:bodyPr/>
        <a:lstStyle/>
        <a:p>
          <a:endParaRPr lang="en-US"/>
        </a:p>
      </dgm:t>
    </dgm:pt>
    <dgm:pt modelId="{D8923F20-82D9-4986-B8D4-2BA05A4B0AC1}" type="pres">
      <dgm:prSet presAssocID="{A23A20C8-508F-4C84-9A1F-64B4EAF9AA5E}" presName="hierChild4" presStyleCnt="0"/>
      <dgm:spPr/>
      <dgm:t>
        <a:bodyPr/>
        <a:lstStyle/>
        <a:p>
          <a:endParaRPr lang="en-US"/>
        </a:p>
      </dgm:t>
    </dgm:pt>
    <dgm:pt modelId="{CDB31B0B-548B-49EC-9105-FF4508CFD0ED}" type="pres">
      <dgm:prSet presAssocID="{A23A20C8-508F-4C84-9A1F-64B4EAF9AA5E}" presName="hierChild5" presStyleCnt="0"/>
      <dgm:spPr/>
      <dgm:t>
        <a:bodyPr/>
        <a:lstStyle/>
        <a:p>
          <a:endParaRPr lang="en-US"/>
        </a:p>
      </dgm:t>
    </dgm:pt>
    <dgm:pt modelId="{429EAB06-6103-4C80-9077-A153B399B2EE}" type="pres">
      <dgm:prSet presAssocID="{D5EACD2F-7021-489E-8F77-4D5FA3AD8CF5}" presName="Name37" presStyleLbl="parChTrans1D2" presStyleIdx="1" presStyleCnt="6"/>
      <dgm:spPr/>
      <dgm:t>
        <a:bodyPr/>
        <a:lstStyle/>
        <a:p>
          <a:endParaRPr lang="en-US"/>
        </a:p>
      </dgm:t>
    </dgm:pt>
    <dgm:pt modelId="{D2A2CD94-8870-43EF-938D-441408D9D2BC}" type="pres">
      <dgm:prSet presAssocID="{460B90BC-12E0-4CC2-9D96-793AAC713FC2}" presName="hierRoot2" presStyleCnt="0">
        <dgm:presLayoutVars>
          <dgm:hierBranch val="init"/>
        </dgm:presLayoutVars>
      </dgm:prSet>
      <dgm:spPr/>
      <dgm:t>
        <a:bodyPr/>
        <a:lstStyle/>
        <a:p>
          <a:endParaRPr lang="en-US"/>
        </a:p>
      </dgm:t>
    </dgm:pt>
    <dgm:pt modelId="{03DB593E-5981-4E2F-A71B-BD86C5AE0CAC}" type="pres">
      <dgm:prSet presAssocID="{460B90BC-12E0-4CC2-9D96-793AAC713FC2}" presName="rootComposite" presStyleCnt="0"/>
      <dgm:spPr/>
      <dgm:t>
        <a:bodyPr/>
        <a:lstStyle/>
        <a:p>
          <a:endParaRPr lang="en-US"/>
        </a:p>
      </dgm:t>
    </dgm:pt>
    <dgm:pt modelId="{A593EB34-255A-410F-A6EA-7EDACDD66158}" type="pres">
      <dgm:prSet presAssocID="{460B90BC-12E0-4CC2-9D96-793AAC713FC2}" presName="rootText" presStyleLbl="node2" presStyleIdx="1" presStyleCnt="5" custScaleY="139757">
        <dgm:presLayoutVars>
          <dgm:chPref val="3"/>
        </dgm:presLayoutVars>
      </dgm:prSet>
      <dgm:spPr/>
      <dgm:t>
        <a:bodyPr/>
        <a:lstStyle/>
        <a:p>
          <a:endParaRPr lang="en-US"/>
        </a:p>
      </dgm:t>
    </dgm:pt>
    <dgm:pt modelId="{C3A90168-DE96-4D9E-A8D5-72BD007E8FBB}" type="pres">
      <dgm:prSet presAssocID="{460B90BC-12E0-4CC2-9D96-793AAC713FC2}" presName="rootConnector" presStyleLbl="node2" presStyleIdx="1" presStyleCnt="5"/>
      <dgm:spPr/>
      <dgm:t>
        <a:bodyPr/>
        <a:lstStyle/>
        <a:p>
          <a:endParaRPr lang="en-US"/>
        </a:p>
      </dgm:t>
    </dgm:pt>
    <dgm:pt modelId="{B0C8E8BB-87D4-4A8C-A137-F167955A6EC2}" type="pres">
      <dgm:prSet presAssocID="{460B90BC-12E0-4CC2-9D96-793AAC713FC2}" presName="hierChild4" presStyleCnt="0"/>
      <dgm:spPr/>
      <dgm:t>
        <a:bodyPr/>
        <a:lstStyle/>
        <a:p>
          <a:endParaRPr lang="en-US"/>
        </a:p>
      </dgm:t>
    </dgm:pt>
    <dgm:pt modelId="{6EA8A12B-9E44-453E-9E61-9C3B3BEC0980}" type="pres">
      <dgm:prSet presAssocID="{460B90BC-12E0-4CC2-9D96-793AAC713FC2}" presName="hierChild5" presStyleCnt="0"/>
      <dgm:spPr/>
      <dgm:t>
        <a:bodyPr/>
        <a:lstStyle/>
        <a:p>
          <a:endParaRPr lang="en-US"/>
        </a:p>
      </dgm:t>
    </dgm:pt>
    <dgm:pt modelId="{3DEFE863-B22A-43F4-B745-D5C8CB007DAF}" type="pres">
      <dgm:prSet presAssocID="{12B74D8D-0E39-4984-8D99-794C116DF6D6}" presName="Name37" presStyleLbl="parChTrans1D2" presStyleIdx="2" presStyleCnt="6"/>
      <dgm:spPr/>
      <dgm:t>
        <a:bodyPr/>
        <a:lstStyle/>
        <a:p>
          <a:endParaRPr lang="en-US"/>
        </a:p>
      </dgm:t>
    </dgm:pt>
    <dgm:pt modelId="{D2E45069-23FA-43CE-A0C3-A37776B08BB5}" type="pres">
      <dgm:prSet presAssocID="{7FD564F5-CFFB-46D3-8824-D872AC2E8867}" presName="hierRoot2" presStyleCnt="0">
        <dgm:presLayoutVars>
          <dgm:hierBranch val="init"/>
        </dgm:presLayoutVars>
      </dgm:prSet>
      <dgm:spPr/>
      <dgm:t>
        <a:bodyPr/>
        <a:lstStyle/>
        <a:p>
          <a:endParaRPr lang="en-US"/>
        </a:p>
      </dgm:t>
    </dgm:pt>
    <dgm:pt modelId="{B77811D2-7203-43BF-9C57-FAD8ABD19807}" type="pres">
      <dgm:prSet presAssocID="{7FD564F5-CFFB-46D3-8824-D872AC2E8867}" presName="rootComposite" presStyleCnt="0"/>
      <dgm:spPr/>
      <dgm:t>
        <a:bodyPr/>
        <a:lstStyle/>
        <a:p>
          <a:endParaRPr lang="en-US"/>
        </a:p>
      </dgm:t>
    </dgm:pt>
    <dgm:pt modelId="{309006F5-AD9A-468D-AF1E-4610BAC71EB9}" type="pres">
      <dgm:prSet presAssocID="{7FD564F5-CFFB-46D3-8824-D872AC2E8867}" presName="rootText" presStyleLbl="node2" presStyleIdx="2" presStyleCnt="5">
        <dgm:presLayoutVars>
          <dgm:chPref val="3"/>
        </dgm:presLayoutVars>
      </dgm:prSet>
      <dgm:spPr/>
      <dgm:t>
        <a:bodyPr/>
        <a:lstStyle/>
        <a:p>
          <a:endParaRPr lang="en-US"/>
        </a:p>
      </dgm:t>
    </dgm:pt>
    <dgm:pt modelId="{A1E98CE0-BF21-42F4-BD62-11DFAB99AD2B}" type="pres">
      <dgm:prSet presAssocID="{7FD564F5-CFFB-46D3-8824-D872AC2E8867}" presName="rootConnector" presStyleLbl="node2" presStyleIdx="2" presStyleCnt="5"/>
      <dgm:spPr/>
      <dgm:t>
        <a:bodyPr/>
        <a:lstStyle/>
        <a:p>
          <a:endParaRPr lang="en-US"/>
        </a:p>
      </dgm:t>
    </dgm:pt>
    <dgm:pt modelId="{0FC842C3-0ACD-487B-84BF-178CBD195929}" type="pres">
      <dgm:prSet presAssocID="{7FD564F5-CFFB-46D3-8824-D872AC2E8867}" presName="hierChild4" presStyleCnt="0"/>
      <dgm:spPr/>
      <dgm:t>
        <a:bodyPr/>
        <a:lstStyle/>
        <a:p>
          <a:endParaRPr lang="en-US"/>
        </a:p>
      </dgm:t>
    </dgm:pt>
    <dgm:pt modelId="{7636DC06-7FB8-442A-BD20-B25DF726E683}" type="pres">
      <dgm:prSet presAssocID="{7FD564F5-CFFB-46D3-8824-D872AC2E8867}" presName="hierChild5" presStyleCnt="0"/>
      <dgm:spPr/>
      <dgm:t>
        <a:bodyPr/>
        <a:lstStyle/>
        <a:p>
          <a:endParaRPr lang="en-US"/>
        </a:p>
      </dgm:t>
    </dgm:pt>
    <dgm:pt modelId="{F6540760-1874-458F-A7D0-476F2D6E4E43}" type="pres">
      <dgm:prSet presAssocID="{04B60FBF-0725-4618-A258-359901BAA7F1}" presName="Name37" presStyleLbl="parChTrans1D2" presStyleIdx="3" presStyleCnt="6"/>
      <dgm:spPr/>
      <dgm:t>
        <a:bodyPr/>
        <a:lstStyle/>
        <a:p>
          <a:endParaRPr lang="en-US"/>
        </a:p>
      </dgm:t>
    </dgm:pt>
    <dgm:pt modelId="{6A6112B2-CB41-4038-8208-62ABCBE0C78A}" type="pres">
      <dgm:prSet presAssocID="{7B26FCC1-03FA-4037-AA65-04D65F0D3F14}" presName="hierRoot2" presStyleCnt="0">
        <dgm:presLayoutVars>
          <dgm:hierBranch val="init"/>
        </dgm:presLayoutVars>
      </dgm:prSet>
      <dgm:spPr/>
      <dgm:t>
        <a:bodyPr/>
        <a:lstStyle/>
        <a:p>
          <a:endParaRPr lang="en-US"/>
        </a:p>
      </dgm:t>
    </dgm:pt>
    <dgm:pt modelId="{54B6B0A0-9E68-44A1-B573-E1A93E7B06BB}" type="pres">
      <dgm:prSet presAssocID="{7B26FCC1-03FA-4037-AA65-04D65F0D3F14}" presName="rootComposite" presStyleCnt="0"/>
      <dgm:spPr/>
      <dgm:t>
        <a:bodyPr/>
        <a:lstStyle/>
        <a:p>
          <a:endParaRPr lang="en-US"/>
        </a:p>
      </dgm:t>
    </dgm:pt>
    <dgm:pt modelId="{29C3C3EC-85E7-497F-8E38-7DC71FA05F7F}" type="pres">
      <dgm:prSet presAssocID="{7B26FCC1-03FA-4037-AA65-04D65F0D3F14}" presName="rootText" presStyleLbl="node2" presStyleIdx="3" presStyleCnt="5">
        <dgm:presLayoutVars>
          <dgm:chPref val="3"/>
        </dgm:presLayoutVars>
      </dgm:prSet>
      <dgm:spPr/>
      <dgm:t>
        <a:bodyPr/>
        <a:lstStyle/>
        <a:p>
          <a:endParaRPr lang="en-US"/>
        </a:p>
      </dgm:t>
    </dgm:pt>
    <dgm:pt modelId="{06EC19EC-7E8C-4015-96D6-E38C4E4668B5}" type="pres">
      <dgm:prSet presAssocID="{7B26FCC1-03FA-4037-AA65-04D65F0D3F14}" presName="rootConnector" presStyleLbl="node2" presStyleIdx="3" presStyleCnt="5"/>
      <dgm:spPr/>
      <dgm:t>
        <a:bodyPr/>
        <a:lstStyle/>
        <a:p>
          <a:endParaRPr lang="en-US"/>
        </a:p>
      </dgm:t>
    </dgm:pt>
    <dgm:pt modelId="{1910E714-0ECA-459E-B259-EF00A9AF031A}" type="pres">
      <dgm:prSet presAssocID="{7B26FCC1-03FA-4037-AA65-04D65F0D3F14}" presName="hierChild4" presStyleCnt="0"/>
      <dgm:spPr/>
      <dgm:t>
        <a:bodyPr/>
        <a:lstStyle/>
        <a:p>
          <a:endParaRPr lang="en-US"/>
        </a:p>
      </dgm:t>
    </dgm:pt>
    <dgm:pt modelId="{CEE8974E-3A77-481B-A03E-ABB2B9F363B6}" type="pres">
      <dgm:prSet presAssocID="{7B26FCC1-03FA-4037-AA65-04D65F0D3F14}" presName="hierChild5" presStyleCnt="0"/>
      <dgm:spPr/>
      <dgm:t>
        <a:bodyPr/>
        <a:lstStyle/>
        <a:p>
          <a:endParaRPr lang="en-US"/>
        </a:p>
      </dgm:t>
    </dgm:pt>
    <dgm:pt modelId="{85EB6531-2FCD-4D6D-AE6D-E26F46321480}" type="pres">
      <dgm:prSet presAssocID="{D709AB23-C14D-4B25-87B0-4EF113D6765A}" presName="Name37" presStyleLbl="parChTrans1D2" presStyleIdx="4" presStyleCnt="6"/>
      <dgm:spPr/>
      <dgm:t>
        <a:bodyPr/>
        <a:lstStyle/>
        <a:p>
          <a:endParaRPr lang="en-US"/>
        </a:p>
      </dgm:t>
    </dgm:pt>
    <dgm:pt modelId="{24A426A3-8326-45E6-8FE6-07C0111BA76F}" type="pres">
      <dgm:prSet presAssocID="{0D2CF464-6E3C-49B0-A7F1-C118EBF88718}" presName="hierRoot2" presStyleCnt="0">
        <dgm:presLayoutVars>
          <dgm:hierBranch val="init"/>
        </dgm:presLayoutVars>
      </dgm:prSet>
      <dgm:spPr/>
      <dgm:t>
        <a:bodyPr/>
        <a:lstStyle/>
        <a:p>
          <a:endParaRPr lang="en-US"/>
        </a:p>
      </dgm:t>
    </dgm:pt>
    <dgm:pt modelId="{0C8C2DF9-2BBA-4CA5-A965-B908D77B37A4}" type="pres">
      <dgm:prSet presAssocID="{0D2CF464-6E3C-49B0-A7F1-C118EBF88718}" presName="rootComposite" presStyleCnt="0"/>
      <dgm:spPr/>
      <dgm:t>
        <a:bodyPr/>
        <a:lstStyle/>
        <a:p>
          <a:endParaRPr lang="en-US"/>
        </a:p>
      </dgm:t>
    </dgm:pt>
    <dgm:pt modelId="{80FBE8CC-7423-4F24-81DC-FDE0C773AE3B}" type="pres">
      <dgm:prSet presAssocID="{0D2CF464-6E3C-49B0-A7F1-C118EBF88718}" presName="rootText" presStyleLbl="node2" presStyleIdx="4" presStyleCnt="5">
        <dgm:presLayoutVars>
          <dgm:chPref val="3"/>
        </dgm:presLayoutVars>
      </dgm:prSet>
      <dgm:spPr/>
      <dgm:t>
        <a:bodyPr/>
        <a:lstStyle/>
        <a:p>
          <a:endParaRPr lang="en-US"/>
        </a:p>
      </dgm:t>
    </dgm:pt>
    <dgm:pt modelId="{E0CDDF0A-E0E6-4568-A584-DAEE3F033946}" type="pres">
      <dgm:prSet presAssocID="{0D2CF464-6E3C-49B0-A7F1-C118EBF88718}" presName="rootConnector" presStyleLbl="node2" presStyleIdx="4" presStyleCnt="5"/>
      <dgm:spPr/>
      <dgm:t>
        <a:bodyPr/>
        <a:lstStyle/>
        <a:p>
          <a:endParaRPr lang="en-US"/>
        </a:p>
      </dgm:t>
    </dgm:pt>
    <dgm:pt modelId="{515F473B-9E87-4001-B896-0328E1E181F2}" type="pres">
      <dgm:prSet presAssocID="{0D2CF464-6E3C-49B0-A7F1-C118EBF88718}" presName="hierChild4" presStyleCnt="0"/>
      <dgm:spPr/>
      <dgm:t>
        <a:bodyPr/>
        <a:lstStyle/>
        <a:p>
          <a:endParaRPr lang="en-US"/>
        </a:p>
      </dgm:t>
    </dgm:pt>
    <dgm:pt modelId="{75DDCAB1-DF18-4696-BC65-78E1A15AAA99}" type="pres">
      <dgm:prSet presAssocID="{0D2CF464-6E3C-49B0-A7F1-C118EBF88718}" presName="hierChild5" presStyleCnt="0"/>
      <dgm:spPr/>
      <dgm:t>
        <a:bodyPr/>
        <a:lstStyle/>
        <a:p>
          <a:endParaRPr lang="en-US"/>
        </a:p>
      </dgm:t>
    </dgm:pt>
    <dgm:pt modelId="{00FEBFE4-7237-4C84-96E7-444A7E1BD42D}" type="pres">
      <dgm:prSet presAssocID="{5A872477-4157-48BD-88D6-23955C1EAEBE}" presName="hierChild3" presStyleCnt="0"/>
      <dgm:spPr/>
      <dgm:t>
        <a:bodyPr/>
        <a:lstStyle/>
        <a:p>
          <a:endParaRPr lang="en-US"/>
        </a:p>
      </dgm:t>
    </dgm:pt>
    <dgm:pt modelId="{DCACD496-6079-4CA0-A9A6-4AD7E26B65BD}" type="pres">
      <dgm:prSet presAssocID="{63B47A46-4BB5-4C1F-8029-75E075F768A1}" presName="Name111" presStyleLbl="parChTrans1D2" presStyleIdx="5" presStyleCnt="6"/>
      <dgm:spPr/>
      <dgm:t>
        <a:bodyPr/>
        <a:lstStyle/>
        <a:p>
          <a:endParaRPr lang="en-US"/>
        </a:p>
      </dgm:t>
    </dgm:pt>
    <dgm:pt modelId="{8D543F46-2391-45E5-9B36-1DEBC500EDCB}" type="pres">
      <dgm:prSet presAssocID="{3CAB883B-198C-42BF-B01B-AA9CB7E5D2C0}" presName="hierRoot3" presStyleCnt="0">
        <dgm:presLayoutVars>
          <dgm:hierBranch val="init"/>
        </dgm:presLayoutVars>
      </dgm:prSet>
      <dgm:spPr/>
      <dgm:t>
        <a:bodyPr/>
        <a:lstStyle/>
        <a:p>
          <a:endParaRPr lang="en-US"/>
        </a:p>
      </dgm:t>
    </dgm:pt>
    <dgm:pt modelId="{BFA7DF5C-9EDB-447A-B1DA-6DF99EFEA969}" type="pres">
      <dgm:prSet presAssocID="{3CAB883B-198C-42BF-B01B-AA9CB7E5D2C0}" presName="rootComposite3" presStyleCnt="0"/>
      <dgm:spPr/>
      <dgm:t>
        <a:bodyPr/>
        <a:lstStyle/>
        <a:p>
          <a:endParaRPr lang="en-US"/>
        </a:p>
      </dgm:t>
    </dgm:pt>
    <dgm:pt modelId="{64331C4C-E205-440D-AB07-A56AA70B2143}" type="pres">
      <dgm:prSet presAssocID="{3CAB883B-198C-42BF-B01B-AA9CB7E5D2C0}" presName="rootText3" presStyleLbl="asst1" presStyleIdx="0" presStyleCnt="1">
        <dgm:presLayoutVars>
          <dgm:chPref val="3"/>
        </dgm:presLayoutVars>
      </dgm:prSet>
      <dgm:spPr/>
      <dgm:t>
        <a:bodyPr/>
        <a:lstStyle/>
        <a:p>
          <a:endParaRPr lang="en-US"/>
        </a:p>
      </dgm:t>
    </dgm:pt>
    <dgm:pt modelId="{2E1504CB-680B-4A05-9C4C-6E3E01DE1173}" type="pres">
      <dgm:prSet presAssocID="{3CAB883B-198C-42BF-B01B-AA9CB7E5D2C0}" presName="rootConnector3" presStyleLbl="asst1" presStyleIdx="0" presStyleCnt="1"/>
      <dgm:spPr/>
      <dgm:t>
        <a:bodyPr/>
        <a:lstStyle/>
        <a:p>
          <a:endParaRPr lang="en-US"/>
        </a:p>
      </dgm:t>
    </dgm:pt>
    <dgm:pt modelId="{6257653E-46D1-4A28-878B-9EAE838B6DF2}" type="pres">
      <dgm:prSet presAssocID="{3CAB883B-198C-42BF-B01B-AA9CB7E5D2C0}" presName="hierChild6" presStyleCnt="0"/>
      <dgm:spPr/>
      <dgm:t>
        <a:bodyPr/>
        <a:lstStyle/>
        <a:p>
          <a:endParaRPr lang="en-US"/>
        </a:p>
      </dgm:t>
    </dgm:pt>
    <dgm:pt modelId="{9BEC8F41-4050-428F-A963-CAB83C47FA27}" type="pres">
      <dgm:prSet presAssocID="{3CAB883B-198C-42BF-B01B-AA9CB7E5D2C0}" presName="hierChild7" presStyleCnt="0"/>
      <dgm:spPr/>
      <dgm:t>
        <a:bodyPr/>
        <a:lstStyle/>
        <a:p>
          <a:endParaRPr lang="en-US"/>
        </a:p>
      </dgm:t>
    </dgm:pt>
  </dgm:ptLst>
  <dgm:cxnLst>
    <dgm:cxn modelId="{C87E0467-2731-4D57-A5BE-628C6E4C96DD}" type="presOf" srcId="{7B26FCC1-03FA-4037-AA65-04D65F0D3F14}" destId="{06EC19EC-7E8C-4015-96D6-E38C4E4668B5}" srcOrd="1" destOrd="0" presId="urn:microsoft.com/office/officeart/2005/8/layout/orgChart1"/>
    <dgm:cxn modelId="{EC3E77E7-68AC-457F-9E75-81D26A9F3E01}" srcId="{5A872477-4157-48BD-88D6-23955C1EAEBE}" destId="{7FD564F5-CFFB-46D3-8824-D872AC2E8867}" srcOrd="3" destOrd="0" parTransId="{12B74D8D-0E39-4984-8D99-794C116DF6D6}" sibTransId="{B6AB3806-0588-41B6-BC11-57A18CC13699}"/>
    <dgm:cxn modelId="{F77DF46A-AC22-4092-900D-8B954E8AE769}" type="presOf" srcId="{7FD564F5-CFFB-46D3-8824-D872AC2E8867}" destId="{A1E98CE0-BF21-42F4-BD62-11DFAB99AD2B}" srcOrd="1" destOrd="0" presId="urn:microsoft.com/office/officeart/2005/8/layout/orgChart1"/>
    <dgm:cxn modelId="{33F71772-236E-4AE6-896C-7FC97AEF95E2}" type="presOf" srcId="{460B90BC-12E0-4CC2-9D96-793AAC713FC2}" destId="{A593EB34-255A-410F-A6EA-7EDACDD66158}" srcOrd="0" destOrd="0" presId="urn:microsoft.com/office/officeart/2005/8/layout/orgChart1"/>
    <dgm:cxn modelId="{2414ACEA-C5C8-45B0-B319-B2598440199C}" type="presOf" srcId="{D709AB23-C14D-4B25-87B0-4EF113D6765A}" destId="{85EB6531-2FCD-4D6D-AE6D-E26F46321480}" srcOrd="0" destOrd="0" presId="urn:microsoft.com/office/officeart/2005/8/layout/orgChart1"/>
    <dgm:cxn modelId="{7D00D808-26FC-44F1-900E-1E6730AF5F0C}" type="presOf" srcId="{04B60FBF-0725-4618-A258-359901BAA7F1}" destId="{F6540760-1874-458F-A7D0-476F2D6E4E43}" srcOrd="0" destOrd="0" presId="urn:microsoft.com/office/officeart/2005/8/layout/orgChart1"/>
    <dgm:cxn modelId="{FEAE2AC0-4317-4E41-906D-F5457A32F006}" type="presOf" srcId="{EA11B1BB-7792-489B-BC56-B4DBB5BA90D4}" destId="{FA8BC7A1-9979-4F5E-83B9-6012B4181F70}" srcOrd="0" destOrd="0" presId="urn:microsoft.com/office/officeart/2005/8/layout/orgChart1"/>
    <dgm:cxn modelId="{F41BDEB6-B237-4883-BA38-1612B6CFA6B3}" srcId="{5A872477-4157-48BD-88D6-23955C1EAEBE}" destId="{7B26FCC1-03FA-4037-AA65-04D65F0D3F14}" srcOrd="4" destOrd="0" parTransId="{04B60FBF-0725-4618-A258-359901BAA7F1}" sibTransId="{84B2C237-D8E1-4F3D-B40D-FCB1D92C478E}"/>
    <dgm:cxn modelId="{B3E0C8FF-FE1B-4AC1-ACE7-C838DC447E72}" type="presOf" srcId="{3CAB883B-198C-42BF-B01B-AA9CB7E5D2C0}" destId="{64331C4C-E205-440D-AB07-A56AA70B2143}" srcOrd="0" destOrd="0" presId="urn:microsoft.com/office/officeart/2005/8/layout/orgChart1"/>
    <dgm:cxn modelId="{21D1EC40-0CE0-4008-A05B-7D0B9ED17F8F}" type="presOf" srcId="{A23A20C8-508F-4C84-9A1F-64B4EAF9AA5E}" destId="{A933534D-2B27-4FA8-ABA2-3AAA97FE157A}" srcOrd="1" destOrd="0" presId="urn:microsoft.com/office/officeart/2005/8/layout/orgChart1"/>
    <dgm:cxn modelId="{D7FFDAA0-28C7-4009-B409-1528909988C8}" type="presOf" srcId="{3CAB883B-198C-42BF-B01B-AA9CB7E5D2C0}" destId="{2E1504CB-680B-4A05-9C4C-6E3E01DE1173}" srcOrd="1" destOrd="0" presId="urn:microsoft.com/office/officeart/2005/8/layout/orgChart1"/>
    <dgm:cxn modelId="{94CF104A-1CDD-45CE-ACE3-D913500BFAD9}" type="presOf" srcId="{D5EACD2F-7021-489E-8F77-4D5FA3AD8CF5}" destId="{429EAB06-6103-4C80-9077-A153B399B2EE}" srcOrd="0" destOrd="0" presId="urn:microsoft.com/office/officeart/2005/8/layout/orgChart1"/>
    <dgm:cxn modelId="{81D354C8-2E24-4FBF-B7AB-8B9DA01B305A}" type="presOf" srcId="{460B90BC-12E0-4CC2-9D96-793AAC713FC2}" destId="{C3A90168-DE96-4D9E-A8D5-72BD007E8FBB}" srcOrd="1" destOrd="0" presId="urn:microsoft.com/office/officeart/2005/8/layout/orgChart1"/>
    <dgm:cxn modelId="{02BF9A98-CBE7-4A35-8FE8-2FB02B0EC7AB}" srcId="{5A872477-4157-48BD-88D6-23955C1EAEBE}" destId="{3CAB883B-198C-42BF-B01B-AA9CB7E5D2C0}" srcOrd="0" destOrd="0" parTransId="{63B47A46-4BB5-4C1F-8029-75E075F768A1}" sibTransId="{FF9F0D4E-D79D-4FFF-B17A-9CD19BB603AF}"/>
    <dgm:cxn modelId="{28153070-BF95-4C78-94B7-4607308B53A2}" srcId="{5A872477-4157-48BD-88D6-23955C1EAEBE}" destId="{460B90BC-12E0-4CC2-9D96-793AAC713FC2}" srcOrd="2" destOrd="0" parTransId="{D5EACD2F-7021-489E-8F77-4D5FA3AD8CF5}" sibTransId="{F31A4A47-AFD9-46A3-956E-55C65D67C572}"/>
    <dgm:cxn modelId="{0A67A9DA-77FF-4F0A-A000-A1EEEFFDCDDB}" type="presOf" srcId="{12B74D8D-0E39-4984-8D99-794C116DF6D6}" destId="{3DEFE863-B22A-43F4-B745-D5C8CB007DAF}" srcOrd="0" destOrd="0" presId="urn:microsoft.com/office/officeart/2005/8/layout/orgChart1"/>
    <dgm:cxn modelId="{19A929DE-2857-4779-9294-CCBB3583C30D}" srcId="{5A872477-4157-48BD-88D6-23955C1EAEBE}" destId="{A23A20C8-508F-4C84-9A1F-64B4EAF9AA5E}" srcOrd="1" destOrd="0" parTransId="{63172349-3BBD-443D-964E-3204062B38A0}" sibTransId="{F66978E6-3B93-42D0-8B7B-7E3E466B8EB3}"/>
    <dgm:cxn modelId="{12FC83F6-8C64-4B37-8639-7786F989A684}" type="presOf" srcId="{7B26FCC1-03FA-4037-AA65-04D65F0D3F14}" destId="{29C3C3EC-85E7-497F-8E38-7DC71FA05F7F}" srcOrd="0" destOrd="0" presId="urn:microsoft.com/office/officeart/2005/8/layout/orgChart1"/>
    <dgm:cxn modelId="{91D4C684-FFCE-433F-8253-D5FE7292DB6A}" type="presOf" srcId="{A23A20C8-508F-4C84-9A1F-64B4EAF9AA5E}" destId="{0E9F96A2-3B7F-4F2D-B730-E6516EDF9191}" srcOrd="0" destOrd="0" presId="urn:microsoft.com/office/officeart/2005/8/layout/orgChart1"/>
    <dgm:cxn modelId="{45CA23FC-1CB0-4511-83AB-BA6F4BAE19F4}" type="presOf" srcId="{7FD564F5-CFFB-46D3-8824-D872AC2E8867}" destId="{309006F5-AD9A-468D-AF1E-4610BAC71EB9}" srcOrd="0" destOrd="0" presId="urn:microsoft.com/office/officeart/2005/8/layout/orgChart1"/>
    <dgm:cxn modelId="{3B58EF59-2877-4B7C-936D-6442126460DC}" type="presOf" srcId="{63172349-3BBD-443D-964E-3204062B38A0}" destId="{32C9A1D6-6802-4500-87E2-DB9E2E4BC4E8}" srcOrd="0" destOrd="0" presId="urn:microsoft.com/office/officeart/2005/8/layout/orgChart1"/>
    <dgm:cxn modelId="{E90A87D7-E5A9-4BD6-827F-C48E9D40D920}" srcId="{EA11B1BB-7792-489B-BC56-B4DBB5BA90D4}" destId="{5A872477-4157-48BD-88D6-23955C1EAEBE}" srcOrd="0" destOrd="0" parTransId="{48B2FE44-8922-4789-8B06-EB4548F5263A}" sibTransId="{A638E77E-98BD-4545-B64D-E8524A35482A}"/>
    <dgm:cxn modelId="{3C9CAECE-CCA0-4436-A17F-7E85D12AC366}" type="presOf" srcId="{0D2CF464-6E3C-49B0-A7F1-C118EBF88718}" destId="{E0CDDF0A-E0E6-4568-A584-DAEE3F033946}" srcOrd="1" destOrd="0" presId="urn:microsoft.com/office/officeart/2005/8/layout/orgChart1"/>
    <dgm:cxn modelId="{96F7FA60-6F6E-4222-B6BA-D5DE512D8D45}" type="presOf" srcId="{5A872477-4157-48BD-88D6-23955C1EAEBE}" destId="{C401E8EA-1FCE-411C-A2AE-0814A49A336C}" srcOrd="1" destOrd="0" presId="urn:microsoft.com/office/officeart/2005/8/layout/orgChart1"/>
    <dgm:cxn modelId="{1D9F619F-7799-4696-95CD-258269E599EC}" srcId="{5A872477-4157-48BD-88D6-23955C1EAEBE}" destId="{0D2CF464-6E3C-49B0-A7F1-C118EBF88718}" srcOrd="5" destOrd="0" parTransId="{D709AB23-C14D-4B25-87B0-4EF113D6765A}" sibTransId="{7A3E8BB1-581D-41F3-8BEE-2892FFA7E985}"/>
    <dgm:cxn modelId="{7910EAFF-B863-4E6D-835A-720F9CFF81ED}" type="presOf" srcId="{5A872477-4157-48BD-88D6-23955C1EAEBE}" destId="{4406D97F-940F-456D-9D27-DE15CC9BACF9}" srcOrd="0" destOrd="0" presId="urn:microsoft.com/office/officeart/2005/8/layout/orgChart1"/>
    <dgm:cxn modelId="{DFD01054-6787-46A5-96F2-B4A69AC63F22}" type="presOf" srcId="{63B47A46-4BB5-4C1F-8029-75E075F768A1}" destId="{DCACD496-6079-4CA0-A9A6-4AD7E26B65BD}" srcOrd="0" destOrd="0" presId="urn:microsoft.com/office/officeart/2005/8/layout/orgChart1"/>
    <dgm:cxn modelId="{BADDDB0C-905D-45A7-8D97-3F13185469CD}" type="presOf" srcId="{0D2CF464-6E3C-49B0-A7F1-C118EBF88718}" destId="{80FBE8CC-7423-4F24-81DC-FDE0C773AE3B}" srcOrd="0" destOrd="0" presId="urn:microsoft.com/office/officeart/2005/8/layout/orgChart1"/>
    <dgm:cxn modelId="{7F0B5DE9-765A-4974-B320-6FC37D5FF98D}" type="presParOf" srcId="{FA8BC7A1-9979-4F5E-83B9-6012B4181F70}" destId="{8BDC1C3C-152D-4F1A-9259-F58F1CCC9F53}" srcOrd="0" destOrd="0" presId="urn:microsoft.com/office/officeart/2005/8/layout/orgChart1"/>
    <dgm:cxn modelId="{31C62671-0B05-41E9-AF0D-14071FDFA6C0}" type="presParOf" srcId="{8BDC1C3C-152D-4F1A-9259-F58F1CCC9F53}" destId="{9A9F4C17-0092-4776-A8F5-F4494051BE90}" srcOrd="0" destOrd="0" presId="urn:microsoft.com/office/officeart/2005/8/layout/orgChart1"/>
    <dgm:cxn modelId="{3E899204-F461-459E-BA7C-21F4115468E1}" type="presParOf" srcId="{9A9F4C17-0092-4776-A8F5-F4494051BE90}" destId="{4406D97F-940F-456D-9D27-DE15CC9BACF9}" srcOrd="0" destOrd="0" presId="urn:microsoft.com/office/officeart/2005/8/layout/orgChart1"/>
    <dgm:cxn modelId="{167FE72B-0117-4C83-BFBF-BB022CAB7653}" type="presParOf" srcId="{9A9F4C17-0092-4776-A8F5-F4494051BE90}" destId="{C401E8EA-1FCE-411C-A2AE-0814A49A336C}" srcOrd="1" destOrd="0" presId="urn:microsoft.com/office/officeart/2005/8/layout/orgChart1"/>
    <dgm:cxn modelId="{609C9E4C-EBEB-4D88-A059-9DFF47B85B64}" type="presParOf" srcId="{8BDC1C3C-152D-4F1A-9259-F58F1CCC9F53}" destId="{9E095D31-14FA-4AB7-9E6A-F8BB3132F9FF}" srcOrd="1" destOrd="0" presId="urn:microsoft.com/office/officeart/2005/8/layout/orgChart1"/>
    <dgm:cxn modelId="{8F65776A-4AAA-4526-B7CA-DC1397EB8955}" type="presParOf" srcId="{9E095D31-14FA-4AB7-9E6A-F8BB3132F9FF}" destId="{32C9A1D6-6802-4500-87E2-DB9E2E4BC4E8}" srcOrd="0" destOrd="0" presId="urn:microsoft.com/office/officeart/2005/8/layout/orgChart1"/>
    <dgm:cxn modelId="{75C22D30-F99D-41F4-A8A8-73DD1567CD78}" type="presParOf" srcId="{9E095D31-14FA-4AB7-9E6A-F8BB3132F9FF}" destId="{8DDEAD20-8060-4BBD-AFE9-CE1980569C7F}" srcOrd="1" destOrd="0" presId="urn:microsoft.com/office/officeart/2005/8/layout/orgChart1"/>
    <dgm:cxn modelId="{06D48D4D-5B38-41C6-A8EE-CCBE3AEF1526}" type="presParOf" srcId="{8DDEAD20-8060-4BBD-AFE9-CE1980569C7F}" destId="{4022AE02-8B8F-4F6A-B903-D2769D3D587C}" srcOrd="0" destOrd="0" presId="urn:microsoft.com/office/officeart/2005/8/layout/orgChart1"/>
    <dgm:cxn modelId="{6BD10633-D9C0-4489-872D-B936DDE535E4}" type="presParOf" srcId="{4022AE02-8B8F-4F6A-B903-D2769D3D587C}" destId="{0E9F96A2-3B7F-4F2D-B730-E6516EDF9191}" srcOrd="0" destOrd="0" presId="urn:microsoft.com/office/officeart/2005/8/layout/orgChart1"/>
    <dgm:cxn modelId="{E452CC8B-D43E-4155-8A9B-EAF17A3B26F0}" type="presParOf" srcId="{4022AE02-8B8F-4F6A-B903-D2769D3D587C}" destId="{A933534D-2B27-4FA8-ABA2-3AAA97FE157A}" srcOrd="1" destOrd="0" presId="urn:microsoft.com/office/officeart/2005/8/layout/orgChart1"/>
    <dgm:cxn modelId="{4AE3E4CE-5853-46F5-A19A-A661A20F18C1}" type="presParOf" srcId="{8DDEAD20-8060-4BBD-AFE9-CE1980569C7F}" destId="{D8923F20-82D9-4986-B8D4-2BA05A4B0AC1}" srcOrd="1" destOrd="0" presId="urn:microsoft.com/office/officeart/2005/8/layout/orgChart1"/>
    <dgm:cxn modelId="{9A85CD8B-DC53-46B9-A344-1DB4547A026F}" type="presParOf" srcId="{8DDEAD20-8060-4BBD-AFE9-CE1980569C7F}" destId="{CDB31B0B-548B-49EC-9105-FF4508CFD0ED}" srcOrd="2" destOrd="0" presId="urn:microsoft.com/office/officeart/2005/8/layout/orgChart1"/>
    <dgm:cxn modelId="{D8C92ACC-3F88-48DB-A981-3A9593EE2239}" type="presParOf" srcId="{9E095D31-14FA-4AB7-9E6A-F8BB3132F9FF}" destId="{429EAB06-6103-4C80-9077-A153B399B2EE}" srcOrd="2" destOrd="0" presId="urn:microsoft.com/office/officeart/2005/8/layout/orgChart1"/>
    <dgm:cxn modelId="{431EE4D1-886A-4A45-9ACB-91158FB3CE11}" type="presParOf" srcId="{9E095D31-14FA-4AB7-9E6A-F8BB3132F9FF}" destId="{D2A2CD94-8870-43EF-938D-441408D9D2BC}" srcOrd="3" destOrd="0" presId="urn:microsoft.com/office/officeart/2005/8/layout/orgChart1"/>
    <dgm:cxn modelId="{99F742FF-DB45-4297-963B-AD76168FF16D}" type="presParOf" srcId="{D2A2CD94-8870-43EF-938D-441408D9D2BC}" destId="{03DB593E-5981-4E2F-A71B-BD86C5AE0CAC}" srcOrd="0" destOrd="0" presId="urn:microsoft.com/office/officeart/2005/8/layout/orgChart1"/>
    <dgm:cxn modelId="{118150E2-9D4B-4D16-A855-BC4EF90496C9}" type="presParOf" srcId="{03DB593E-5981-4E2F-A71B-BD86C5AE0CAC}" destId="{A593EB34-255A-410F-A6EA-7EDACDD66158}" srcOrd="0" destOrd="0" presId="urn:microsoft.com/office/officeart/2005/8/layout/orgChart1"/>
    <dgm:cxn modelId="{0DF985D1-88DF-43C4-86B5-69BA00B3F8DE}" type="presParOf" srcId="{03DB593E-5981-4E2F-A71B-BD86C5AE0CAC}" destId="{C3A90168-DE96-4D9E-A8D5-72BD007E8FBB}" srcOrd="1" destOrd="0" presId="urn:microsoft.com/office/officeart/2005/8/layout/orgChart1"/>
    <dgm:cxn modelId="{F8DDF225-D55F-47DE-B3F1-3D110A63870E}" type="presParOf" srcId="{D2A2CD94-8870-43EF-938D-441408D9D2BC}" destId="{B0C8E8BB-87D4-4A8C-A137-F167955A6EC2}" srcOrd="1" destOrd="0" presId="urn:microsoft.com/office/officeart/2005/8/layout/orgChart1"/>
    <dgm:cxn modelId="{B74B2807-B50D-4F2B-8C8F-F9312C74F4B9}" type="presParOf" srcId="{D2A2CD94-8870-43EF-938D-441408D9D2BC}" destId="{6EA8A12B-9E44-453E-9E61-9C3B3BEC0980}" srcOrd="2" destOrd="0" presId="urn:microsoft.com/office/officeart/2005/8/layout/orgChart1"/>
    <dgm:cxn modelId="{657E15DC-C152-455D-A155-A625C8330F92}" type="presParOf" srcId="{9E095D31-14FA-4AB7-9E6A-F8BB3132F9FF}" destId="{3DEFE863-B22A-43F4-B745-D5C8CB007DAF}" srcOrd="4" destOrd="0" presId="urn:microsoft.com/office/officeart/2005/8/layout/orgChart1"/>
    <dgm:cxn modelId="{331D7C3D-546E-41D2-A2BE-B796AF8F759D}" type="presParOf" srcId="{9E095D31-14FA-4AB7-9E6A-F8BB3132F9FF}" destId="{D2E45069-23FA-43CE-A0C3-A37776B08BB5}" srcOrd="5" destOrd="0" presId="urn:microsoft.com/office/officeart/2005/8/layout/orgChart1"/>
    <dgm:cxn modelId="{AC995C98-31F0-4AC8-888D-B25D2525A48A}" type="presParOf" srcId="{D2E45069-23FA-43CE-A0C3-A37776B08BB5}" destId="{B77811D2-7203-43BF-9C57-FAD8ABD19807}" srcOrd="0" destOrd="0" presId="urn:microsoft.com/office/officeart/2005/8/layout/orgChart1"/>
    <dgm:cxn modelId="{7A1B0F69-E1C7-4813-97EB-2641119BFE83}" type="presParOf" srcId="{B77811D2-7203-43BF-9C57-FAD8ABD19807}" destId="{309006F5-AD9A-468D-AF1E-4610BAC71EB9}" srcOrd="0" destOrd="0" presId="urn:microsoft.com/office/officeart/2005/8/layout/orgChart1"/>
    <dgm:cxn modelId="{2A440498-0D93-4D0B-BCD2-59E9A33E22F0}" type="presParOf" srcId="{B77811D2-7203-43BF-9C57-FAD8ABD19807}" destId="{A1E98CE0-BF21-42F4-BD62-11DFAB99AD2B}" srcOrd="1" destOrd="0" presId="urn:microsoft.com/office/officeart/2005/8/layout/orgChart1"/>
    <dgm:cxn modelId="{D9891D2F-A61A-42D1-9232-E49DA24C5E1F}" type="presParOf" srcId="{D2E45069-23FA-43CE-A0C3-A37776B08BB5}" destId="{0FC842C3-0ACD-487B-84BF-178CBD195929}" srcOrd="1" destOrd="0" presId="urn:microsoft.com/office/officeart/2005/8/layout/orgChart1"/>
    <dgm:cxn modelId="{E7525F7A-722F-4FEE-B844-0226BF79C1DF}" type="presParOf" srcId="{D2E45069-23FA-43CE-A0C3-A37776B08BB5}" destId="{7636DC06-7FB8-442A-BD20-B25DF726E683}" srcOrd="2" destOrd="0" presId="urn:microsoft.com/office/officeart/2005/8/layout/orgChart1"/>
    <dgm:cxn modelId="{3F2D9E07-5771-4100-A669-7222A997E8B3}" type="presParOf" srcId="{9E095D31-14FA-4AB7-9E6A-F8BB3132F9FF}" destId="{F6540760-1874-458F-A7D0-476F2D6E4E43}" srcOrd="6" destOrd="0" presId="urn:microsoft.com/office/officeart/2005/8/layout/orgChart1"/>
    <dgm:cxn modelId="{00C84E2F-B378-435B-9162-1D5E1A808164}" type="presParOf" srcId="{9E095D31-14FA-4AB7-9E6A-F8BB3132F9FF}" destId="{6A6112B2-CB41-4038-8208-62ABCBE0C78A}" srcOrd="7" destOrd="0" presId="urn:microsoft.com/office/officeart/2005/8/layout/orgChart1"/>
    <dgm:cxn modelId="{8E88C3E4-98B1-4CB7-A477-179E8A00007A}" type="presParOf" srcId="{6A6112B2-CB41-4038-8208-62ABCBE0C78A}" destId="{54B6B0A0-9E68-44A1-B573-E1A93E7B06BB}" srcOrd="0" destOrd="0" presId="urn:microsoft.com/office/officeart/2005/8/layout/orgChart1"/>
    <dgm:cxn modelId="{3198859B-64B4-4DB4-BA84-F28A9C4A6DAF}" type="presParOf" srcId="{54B6B0A0-9E68-44A1-B573-E1A93E7B06BB}" destId="{29C3C3EC-85E7-497F-8E38-7DC71FA05F7F}" srcOrd="0" destOrd="0" presId="urn:microsoft.com/office/officeart/2005/8/layout/orgChart1"/>
    <dgm:cxn modelId="{0199FDFE-755F-40E4-8B17-5B1ACCE8816F}" type="presParOf" srcId="{54B6B0A0-9E68-44A1-B573-E1A93E7B06BB}" destId="{06EC19EC-7E8C-4015-96D6-E38C4E4668B5}" srcOrd="1" destOrd="0" presId="urn:microsoft.com/office/officeart/2005/8/layout/orgChart1"/>
    <dgm:cxn modelId="{EAA1CF38-2C38-40E1-8419-D815FC0016F5}" type="presParOf" srcId="{6A6112B2-CB41-4038-8208-62ABCBE0C78A}" destId="{1910E714-0ECA-459E-B259-EF00A9AF031A}" srcOrd="1" destOrd="0" presId="urn:microsoft.com/office/officeart/2005/8/layout/orgChart1"/>
    <dgm:cxn modelId="{C8D10971-E13A-427B-9D6F-5279C3D1741F}" type="presParOf" srcId="{6A6112B2-CB41-4038-8208-62ABCBE0C78A}" destId="{CEE8974E-3A77-481B-A03E-ABB2B9F363B6}" srcOrd="2" destOrd="0" presId="urn:microsoft.com/office/officeart/2005/8/layout/orgChart1"/>
    <dgm:cxn modelId="{C53ADA40-1CA6-4B0A-9D03-B2D1952250EE}" type="presParOf" srcId="{9E095D31-14FA-4AB7-9E6A-F8BB3132F9FF}" destId="{85EB6531-2FCD-4D6D-AE6D-E26F46321480}" srcOrd="8" destOrd="0" presId="urn:microsoft.com/office/officeart/2005/8/layout/orgChart1"/>
    <dgm:cxn modelId="{4E1D7338-E97B-4E18-9294-65C64B744E24}" type="presParOf" srcId="{9E095D31-14FA-4AB7-9E6A-F8BB3132F9FF}" destId="{24A426A3-8326-45E6-8FE6-07C0111BA76F}" srcOrd="9" destOrd="0" presId="urn:microsoft.com/office/officeart/2005/8/layout/orgChart1"/>
    <dgm:cxn modelId="{18591E48-5875-4CBD-AD39-EA7E50E85332}" type="presParOf" srcId="{24A426A3-8326-45E6-8FE6-07C0111BA76F}" destId="{0C8C2DF9-2BBA-4CA5-A965-B908D77B37A4}" srcOrd="0" destOrd="0" presId="urn:microsoft.com/office/officeart/2005/8/layout/orgChart1"/>
    <dgm:cxn modelId="{C5C1FA78-6CB3-4034-ABCE-3E2EB0AB6F4F}" type="presParOf" srcId="{0C8C2DF9-2BBA-4CA5-A965-B908D77B37A4}" destId="{80FBE8CC-7423-4F24-81DC-FDE0C773AE3B}" srcOrd="0" destOrd="0" presId="urn:microsoft.com/office/officeart/2005/8/layout/orgChart1"/>
    <dgm:cxn modelId="{C40E0E05-EBB3-415E-9E0A-9B3773C60BA1}" type="presParOf" srcId="{0C8C2DF9-2BBA-4CA5-A965-B908D77B37A4}" destId="{E0CDDF0A-E0E6-4568-A584-DAEE3F033946}" srcOrd="1" destOrd="0" presId="urn:microsoft.com/office/officeart/2005/8/layout/orgChart1"/>
    <dgm:cxn modelId="{D3BF2618-5F45-45D7-9E4C-E237FD10F932}" type="presParOf" srcId="{24A426A3-8326-45E6-8FE6-07C0111BA76F}" destId="{515F473B-9E87-4001-B896-0328E1E181F2}" srcOrd="1" destOrd="0" presId="urn:microsoft.com/office/officeart/2005/8/layout/orgChart1"/>
    <dgm:cxn modelId="{1B74C66E-D39B-4B0E-ACDF-1DBE0099FB5C}" type="presParOf" srcId="{24A426A3-8326-45E6-8FE6-07C0111BA76F}" destId="{75DDCAB1-DF18-4696-BC65-78E1A15AAA99}" srcOrd="2" destOrd="0" presId="urn:microsoft.com/office/officeart/2005/8/layout/orgChart1"/>
    <dgm:cxn modelId="{C3358769-85BC-4088-B704-697937E1AAFC}" type="presParOf" srcId="{8BDC1C3C-152D-4F1A-9259-F58F1CCC9F53}" destId="{00FEBFE4-7237-4C84-96E7-444A7E1BD42D}" srcOrd="2" destOrd="0" presId="urn:microsoft.com/office/officeart/2005/8/layout/orgChart1"/>
    <dgm:cxn modelId="{ACE76663-350D-4F88-B38D-164F99430DEB}" type="presParOf" srcId="{00FEBFE4-7237-4C84-96E7-444A7E1BD42D}" destId="{DCACD496-6079-4CA0-A9A6-4AD7E26B65BD}" srcOrd="0" destOrd="0" presId="urn:microsoft.com/office/officeart/2005/8/layout/orgChart1"/>
    <dgm:cxn modelId="{55D466D2-0DBE-4D24-827E-6F70D9C26DA7}" type="presParOf" srcId="{00FEBFE4-7237-4C84-96E7-444A7E1BD42D}" destId="{8D543F46-2391-45E5-9B36-1DEBC500EDCB}" srcOrd="1" destOrd="0" presId="urn:microsoft.com/office/officeart/2005/8/layout/orgChart1"/>
    <dgm:cxn modelId="{0A1D33B1-93CD-47A7-8027-92C06B67EC5F}" type="presParOf" srcId="{8D543F46-2391-45E5-9B36-1DEBC500EDCB}" destId="{BFA7DF5C-9EDB-447A-B1DA-6DF99EFEA969}" srcOrd="0" destOrd="0" presId="urn:microsoft.com/office/officeart/2005/8/layout/orgChart1"/>
    <dgm:cxn modelId="{16B01384-76BF-40E1-B158-92EE95CA24B8}" type="presParOf" srcId="{BFA7DF5C-9EDB-447A-B1DA-6DF99EFEA969}" destId="{64331C4C-E205-440D-AB07-A56AA70B2143}" srcOrd="0" destOrd="0" presId="urn:microsoft.com/office/officeart/2005/8/layout/orgChart1"/>
    <dgm:cxn modelId="{4BB1717C-8F83-4E5A-BDD9-1699A3EADFD6}" type="presParOf" srcId="{BFA7DF5C-9EDB-447A-B1DA-6DF99EFEA969}" destId="{2E1504CB-680B-4A05-9C4C-6E3E01DE1173}" srcOrd="1" destOrd="0" presId="urn:microsoft.com/office/officeart/2005/8/layout/orgChart1"/>
    <dgm:cxn modelId="{BB42AF09-2D2D-4EF9-8362-5B79053FF8D1}" type="presParOf" srcId="{8D543F46-2391-45E5-9B36-1DEBC500EDCB}" destId="{6257653E-46D1-4A28-878B-9EAE838B6DF2}" srcOrd="1" destOrd="0" presId="urn:microsoft.com/office/officeart/2005/8/layout/orgChart1"/>
    <dgm:cxn modelId="{5F59EE40-FA93-4822-A03E-EF2B06895D18}" type="presParOf" srcId="{8D543F46-2391-45E5-9B36-1DEBC500EDCB}" destId="{9BEC8F41-4050-428F-A963-CAB83C47FA27}" srcOrd="2" destOrd="0" presId="urn:microsoft.com/office/officeart/2005/8/layout/orgChart1"/>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E4916270-86E9-407E-8254-BC94FEDC49D4}" type="doc">
      <dgm:prSet loTypeId="urn:microsoft.com/office/officeart/2005/8/layout/vList6" loCatId="list" qsTypeId="urn:microsoft.com/office/officeart/2005/8/quickstyle/simple4" qsCatId="simple" csTypeId="urn:microsoft.com/office/officeart/2005/8/colors/accent1_2" csCatId="accent1" phldr="1"/>
      <dgm:spPr/>
      <dgm:t>
        <a:bodyPr/>
        <a:lstStyle/>
        <a:p>
          <a:endParaRPr lang="en-US"/>
        </a:p>
      </dgm:t>
    </dgm:pt>
    <dgm:pt modelId="{A6668D74-E923-4171-B6E8-82E6F1AF0CBA}">
      <dgm:prSet phldrT="[Text]" custT="1"/>
      <dgm:spPr/>
      <dgm:t>
        <a:bodyPr/>
        <a:lstStyle/>
        <a:p>
          <a:r>
            <a:rPr lang="en-US" sz="2400" b="1" dirty="0" smtClean="0">
              <a:latin typeface="+mj-lt"/>
            </a:rPr>
            <a:t>Ijma </a:t>
          </a:r>
          <a:r>
            <a:rPr lang="en-US" sz="2400" b="1" dirty="0" err="1" smtClean="0">
              <a:latin typeface="+mj-lt"/>
            </a:rPr>
            <a:t>Qauly</a:t>
          </a:r>
          <a:endParaRPr lang="en-US" sz="2400" b="1" dirty="0">
            <a:latin typeface="+mj-lt"/>
          </a:endParaRPr>
        </a:p>
      </dgm:t>
    </dgm:pt>
    <dgm:pt modelId="{0FB80699-A034-41E6-82D1-8980EC886FBE}" type="parTrans" cxnId="{4ED95745-E3B3-406C-A6B2-A5649B73A7AD}">
      <dgm:prSet/>
      <dgm:spPr/>
      <dgm:t>
        <a:bodyPr/>
        <a:lstStyle/>
        <a:p>
          <a:endParaRPr lang="en-US"/>
        </a:p>
      </dgm:t>
    </dgm:pt>
    <dgm:pt modelId="{6831F12C-FA83-4A37-8FA5-5C6330D4F710}" type="sibTrans" cxnId="{4ED95745-E3B3-406C-A6B2-A5649B73A7AD}">
      <dgm:prSet/>
      <dgm:spPr/>
      <dgm:t>
        <a:bodyPr/>
        <a:lstStyle/>
        <a:p>
          <a:endParaRPr lang="en-US"/>
        </a:p>
      </dgm:t>
    </dgm:pt>
    <dgm:pt modelId="{ED30B840-ED97-4591-A603-8D98594E537D}">
      <dgm:prSet phldrT="[Text]" custT="1"/>
      <dgm:spPr/>
      <dgm:t>
        <a:bodyPr/>
        <a:lstStyle/>
        <a:p>
          <a:r>
            <a:rPr lang="en-US" sz="1600" dirty="0" smtClean="0">
              <a:latin typeface="+mj-lt"/>
            </a:rPr>
            <a:t>Para </a:t>
          </a:r>
          <a:r>
            <a:rPr lang="en-US" sz="1600" dirty="0" err="1" smtClean="0">
              <a:latin typeface="+mj-lt"/>
            </a:rPr>
            <a:t>mujtahidin</a:t>
          </a:r>
          <a:r>
            <a:rPr lang="en-US" sz="1600" dirty="0" smtClean="0">
              <a:latin typeface="+mj-lt"/>
            </a:rPr>
            <a:t> </a:t>
          </a:r>
          <a:r>
            <a:rPr lang="en-US" sz="1600" dirty="0" err="1" smtClean="0">
              <a:latin typeface="+mj-lt"/>
            </a:rPr>
            <a:t>sepakat</a:t>
          </a:r>
          <a:r>
            <a:rPr lang="en-US" sz="1600" dirty="0" smtClean="0">
              <a:latin typeface="+mj-lt"/>
            </a:rPr>
            <a:t> </a:t>
          </a:r>
          <a:r>
            <a:rPr lang="en-US" sz="1600" dirty="0" err="1" smtClean="0">
              <a:latin typeface="+mj-lt"/>
            </a:rPr>
            <a:t>menyatakan</a:t>
          </a:r>
          <a:r>
            <a:rPr lang="en-US" sz="1600" dirty="0" smtClean="0">
              <a:latin typeface="+mj-lt"/>
            </a:rPr>
            <a:t> </a:t>
          </a:r>
          <a:r>
            <a:rPr lang="en-US" sz="1600" dirty="0" err="1" smtClean="0">
              <a:latin typeface="+mj-lt"/>
            </a:rPr>
            <a:t>pendapatnya</a:t>
          </a:r>
          <a:r>
            <a:rPr lang="en-US" sz="1600" dirty="0" smtClean="0">
              <a:latin typeface="+mj-lt"/>
            </a:rPr>
            <a:t> </a:t>
          </a:r>
          <a:r>
            <a:rPr lang="en-US" sz="1600" dirty="0" err="1" smtClean="0">
              <a:latin typeface="+mj-lt"/>
            </a:rPr>
            <a:t>dengan</a:t>
          </a:r>
          <a:r>
            <a:rPr lang="en-US" sz="1600" dirty="0" smtClean="0">
              <a:latin typeface="+mj-lt"/>
            </a:rPr>
            <a:t> </a:t>
          </a:r>
          <a:r>
            <a:rPr lang="en-US" sz="1600" dirty="0" err="1" smtClean="0">
              <a:latin typeface="+mj-lt"/>
            </a:rPr>
            <a:t>jelas</a:t>
          </a:r>
          <a:r>
            <a:rPr lang="en-US" sz="1600" dirty="0" smtClean="0">
              <a:latin typeface="+mj-lt"/>
            </a:rPr>
            <a:t> </a:t>
          </a:r>
          <a:r>
            <a:rPr lang="en-US" sz="1600" dirty="0" err="1" smtClean="0">
              <a:latin typeface="+mj-lt"/>
            </a:rPr>
            <a:t>dan</a:t>
          </a:r>
          <a:r>
            <a:rPr lang="en-US" sz="1600" dirty="0" smtClean="0">
              <a:latin typeface="+mj-lt"/>
            </a:rPr>
            <a:t> </a:t>
          </a:r>
          <a:r>
            <a:rPr lang="en-US" sz="1600" dirty="0" err="1" smtClean="0">
              <a:latin typeface="+mj-lt"/>
            </a:rPr>
            <a:t>tegas</a:t>
          </a:r>
          <a:r>
            <a:rPr lang="en-US" sz="1600" dirty="0" smtClean="0">
              <a:latin typeface="+mj-lt"/>
            </a:rPr>
            <a:t> </a:t>
          </a:r>
          <a:r>
            <a:rPr lang="en-US" sz="1600" dirty="0" err="1" smtClean="0">
              <a:latin typeface="+mj-lt"/>
            </a:rPr>
            <a:t>baik</a:t>
          </a:r>
          <a:r>
            <a:rPr lang="en-US" sz="1600" dirty="0" smtClean="0">
              <a:latin typeface="+mj-lt"/>
            </a:rPr>
            <a:t> </a:t>
          </a:r>
          <a:r>
            <a:rPr lang="en-US" sz="1600" dirty="0" err="1" smtClean="0">
              <a:latin typeface="+mj-lt"/>
            </a:rPr>
            <a:t>berupa</a:t>
          </a:r>
          <a:r>
            <a:rPr lang="en-US" sz="1600" dirty="0" smtClean="0">
              <a:latin typeface="+mj-lt"/>
            </a:rPr>
            <a:t> </a:t>
          </a:r>
          <a:r>
            <a:rPr lang="en-US" sz="1600" dirty="0" err="1" smtClean="0">
              <a:latin typeface="+mj-lt"/>
            </a:rPr>
            <a:t>ucapan</a:t>
          </a:r>
          <a:r>
            <a:rPr lang="en-US" sz="1600" dirty="0" smtClean="0">
              <a:latin typeface="+mj-lt"/>
            </a:rPr>
            <a:t> </a:t>
          </a:r>
          <a:r>
            <a:rPr lang="en-US" sz="1600" dirty="0" err="1" smtClean="0">
              <a:latin typeface="+mj-lt"/>
            </a:rPr>
            <a:t>atau</a:t>
          </a:r>
          <a:r>
            <a:rPr lang="en-US" sz="1600" dirty="0" smtClean="0">
              <a:latin typeface="+mj-lt"/>
            </a:rPr>
            <a:t> </a:t>
          </a:r>
          <a:r>
            <a:rPr lang="en-US" sz="1600" dirty="0" err="1" smtClean="0">
              <a:latin typeface="+mj-lt"/>
            </a:rPr>
            <a:t>tulisan</a:t>
          </a:r>
          <a:r>
            <a:rPr lang="en-US" sz="1600" dirty="0" smtClean="0">
              <a:latin typeface="+mj-lt"/>
            </a:rPr>
            <a:t>, </a:t>
          </a:r>
          <a:r>
            <a:rPr lang="en-US" sz="1600" dirty="0" err="1" smtClean="0">
              <a:latin typeface="+mj-lt"/>
            </a:rPr>
            <a:t>Ijma’ini</a:t>
          </a:r>
          <a:r>
            <a:rPr lang="en-US" sz="1600" dirty="0" smtClean="0">
              <a:latin typeface="+mj-lt"/>
            </a:rPr>
            <a:t> </a:t>
          </a:r>
          <a:r>
            <a:rPr lang="en-US" sz="1600" dirty="0" err="1" smtClean="0">
              <a:latin typeface="+mj-lt"/>
            </a:rPr>
            <a:t>disebut</a:t>
          </a:r>
          <a:r>
            <a:rPr lang="en-US" sz="1600" dirty="0" smtClean="0">
              <a:latin typeface="+mj-lt"/>
            </a:rPr>
            <a:t> juga </a:t>
          </a:r>
          <a:r>
            <a:rPr lang="en-US" sz="1600" dirty="0" err="1" smtClean="0">
              <a:latin typeface="+mj-lt"/>
            </a:rPr>
            <a:t>sebagai</a:t>
          </a:r>
          <a:r>
            <a:rPr lang="en-US" sz="1600" dirty="0" smtClean="0">
              <a:latin typeface="+mj-lt"/>
            </a:rPr>
            <a:t> </a:t>
          </a:r>
          <a:r>
            <a:rPr lang="en-US" sz="1600" dirty="0" err="1" smtClean="0">
              <a:latin typeface="+mj-lt"/>
            </a:rPr>
            <a:t>Ijma’bayani</a:t>
          </a:r>
          <a:r>
            <a:rPr lang="en-US" sz="1600" dirty="0" smtClean="0">
              <a:latin typeface="+mj-lt"/>
            </a:rPr>
            <a:t> </a:t>
          </a:r>
          <a:r>
            <a:rPr lang="en-US" sz="1600" dirty="0" err="1" smtClean="0">
              <a:latin typeface="+mj-lt"/>
            </a:rPr>
            <a:t>atau</a:t>
          </a:r>
          <a:r>
            <a:rPr lang="en-US" sz="1600" dirty="0" smtClean="0">
              <a:latin typeface="+mj-lt"/>
            </a:rPr>
            <a:t> </a:t>
          </a:r>
          <a:r>
            <a:rPr lang="en-US" sz="1600" dirty="0" err="1" smtClean="0">
              <a:latin typeface="+mj-lt"/>
            </a:rPr>
            <a:t>sharih</a:t>
          </a:r>
          <a:endParaRPr lang="en-US" sz="1600" dirty="0">
            <a:latin typeface="+mj-lt"/>
          </a:endParaRPr>
        </a:p>
      </dgm:t>
    </dgm:pt>
    <dgm:pt modelId="{557D2B60-71C3-4E52-B347-9BBDBFDED1C9}" type="parTrans" cxnId="{A7EBEEED-4891-4E4F-B5F8-890DC1379F55}">
      <dgm:prSet/>
      <dgm:spPr/>
      <dgm:t>
        <a:bodyPr/>
        <a:lstStyle/>
        <a:p>
          <a:endParaRPr lang="en-US"/>
        </a:p>
      </dgm:t>
    </dgm:pt>
    <dgm:pt modelId="{933B029A-3C66-40EF-A4DE-0C141135353C}" type="sibTrans" cxnId="{A7EBEEED-4891-4E4F-B5F8-890DC1379F55}">
      <dgm:prSet/>
      <dgm:spPr/>
      <dgm:t>
        <a:bodyPr/>
        <a:lstStyle/>
        <a:p>
          <a:endParaRPr lang="en-US"/>
        </a:p>
      </dgm:t>
    </dgm:pt>
    <dgm:pt modelId="{026630D2-7B83-4878-83B2-E40055791E07}">
      <dgm:prSet custT="1"/>
      <dgm:spPr/>
      <dgm:t>
        <a:bodyPr/>
        <a:lstStyle/>
        <a:p>
          <a:r>
            <a:rPr lang="en-US" sz="2400" b="1" dirty="0" err="1" smtClean="0">
              <a:latin typeface="+mj-lt"/>
            </a:rPr>
            <a:t>Ijma</a:t>
          </a:r>
          <a:r>
            <a:rPr lang="en-US" sz="2400" b="1" dirty="0" smtClean="0">
              <a:latin typeface="+mj-lt"/>
            </a:rPr>
            <a:t> </a:t>
          </a:r>
          <a:r>
            <a:rPr lang="en-US" sz="2400" b="1" dirty="0" err="1" smtClean="0">
              <a:latin typeface="+mj-lt"/>
            </a:rPr>
            <a:t>Sukuti</a:t>
          </a:r>
          <a:endParaRPr lang="en-US" sz="2400" b="1" dirty="0">
            <a:latin typeface="+mj-lt"/>
          </a:endParaRPr>
        </a:p>
      </dgm:t>
    </dgm:pt>
    <dgm:pt modelId="{CB7263FE-22F0-48F8-BE23-B11810B2F70D}" type="parTrans" cxnId="{6540A4EA-6561-41BC-9A0F-175316050EAC}">
      <dgm:prSet/>
      <dgm:spPr/>
      <dgm:t>
        <a:bodyPr/>
        <a:lstStyle/>
        <a:p>
          <a:endParaRPr lang="en-US"/>
        </a:p>
      </dgm:t>
    </dgm:pt>
    <dgm:pt modelId="{0C59753B-7D34-4C7D-841E-34F450678C08}" type="sibTrans" cxnId="{6540A4EA-6561-41BC-9A0F-175316050EAC}">
      <dgm:prSet/>
      <dgm:spPr/>
      <dgm:t>
        <a:bodyPr/>
        <a:lstStyle/>
        <a:p>
          <a:endParaRPr lang="en-US"/>
        </a:p>
      </dgm:t>
    </dgm:pt>
    <dgm:pt modelId="{2EECAB0C-1B99-47F0-A83F-65E9B4E58306}">
      <dgm:prSet custT="1"/>
      <dgm:spPr/>
      <dgm:t>
        <a:bodyPr/>
        <a:lstStyle/>
        <a:p>
          <a:r>
            <a:rPr lang="en-US" sz="1400" dirty="0" smtClean="0">
              <a:latin typeface="+mj-lt"/>
            </a:rPr>
            <a:t>Para </a:t>
          </a:r>
          <a:r>
            <a:rPr lang="en-US" sz="1400" dirty="0" err="1" smtClean="0">
              <a:latin typeface="+mj-lt"/>
            </a:rPr>
            <a:t>mujtahidin</a:t>
          </a:r>
          <a:r>
            <a:rPr lang="en-US" sz="1400" dirty="0" smtClean="0">
              <a:latin typeface="+mj-lt"/>
            </a:rPr>
            <a:t> </a:t>
          </a:r>
          <a:r>
            <a:rPr lang="en-US" sz="1400" dirty="0" err="1" smtClean="0">
              <a:latin typeface="+mj-lt"/>
            </a:rPr>
            <a:t>tidak</a:t>
          </a:r>
          <a:r>
            <a:rPr lang="en-US" sz="1400" dirty="0" smtClean="0">
              <a:latin typeface="+mj-lt"/>
            </a:rPr>
            <a:t> </a:t>
          </a:r>
          <a:r>
            <a:rPr lang="en-US" sz="1400" dirty="0" err="1" smtClean="0">
              <a:latin typeface="+mj-lt"/>
            </a:rPr>
            <a:t>menyatakan</a:t>
          </a:r>
          <a:r>
            <a:rPr lang="en-US" sz="1400" dirty="0" smtClean="0">
              <a:latin typeface="+mj-lt"/>
            </a:rPr>
            <a:t> </a:t>
          </a:r>
          <a:r>
            <a:rPr lang="en-US" sz="1400" dirty="0" err="1" smtClean="0">
              <a:latin typeface="+mj-lt"/>
            </a:rPr>
            <a:t>kesepakatannya</a:t>
          </a:r>
          <a:r>
            <a:rPr lang="en-US" sz="1400" dirty="0" smtClean="0">
              <a:latin typeface="+mj-lt"/>
            </a:rPr>
            <a:t> </a:t>
          </a:r>
          <a:r>
            <a:rPr lang="en-US" sz="1400" dirty="0" err="1" smtClean="0">
              <a:latin typeface="+mj-lt"/>
            </a:rPr>
            <a:t>dengan</a:t>
          </a:r>
          <a:r>
            <a:rPr lang="en-US" sz="1400" dirty="0" smtClean="0">
              <a:latin typeface="+mj-lt"/>
            </a:rPr>
            <a:t> </a:t>
          </a:r>
          <a:r>
            <a:rPr lang="en-US" sz="1400" dirty="0" err="1" smtClean="0">
              <a:latin typeface="+mj-lt"/>
            </a:rPr>
            <a:t>jelas</a:t>
          </a:r>
          <a:r>
            <a:rPr lang="en-US" sz="1400" dirty="0" smtClean="0">
              <a:latin typeface="+mj-lt"/>
            </a:rPr>
            <a:t> </a:t>
          </a:r>
          <a:r>
            <a:rPr lang="en-US" sz="1400" dirty="0" err="1" smtClean="0">
              <a:latin typeface="+mj-lt"/>
            </a:rPr>
            <a:t>atau</a:t>
          </a:r>
          <a:r>
            <a:rPr lang="en-US" sz="1400" dirty="0" smtClean="0">
              <a:latin typeface="+mj-lt"/>
            </a:rPr>
            <a:t> </a:t>
          </a:r>
          <a:r>
            <a:rPr lang="en-US" sz="1400" dirty="0" err="1" smtClean="0">
              <a:latin typeface="+mj-lt"/>
            </a:rPr>
            <a:t>tegas</a:t>
          </a:r>
          <a:r>
            <a:rPr lang="en-US" sz="1400" dirty="0" smtClean="0">
              <a:latin typeface="+mj-lt"/>
            </a:rPr>
            <a:t>, </a:t>
          </a:r>
          <a:r>
            <a:rPr lang="en-US" sz="1400" dirty="0" err="1" smtClean="0">
              <a:latin typeface="+mj-lt"/>
            </a:rPr>
            <a:t>tetapi</a:t>
          </a:r>
          <a:r>
            <a:rPr lang="en-US" sz="1400" dirty="0" smtClean="0">
              <a:latin typeface="+mj-lt"/>
            </a:rPr>
            <a:t> </a:t>
          </a:r>
          <a:r>
            <a:rPr lang="en-US" sz="1400" dirty="0" err="1" smtClean="0">
              <a:latin typeface="+mj-lt"/>
            </a:rPr>
            <a:t>mereka</a:t>
          </a:r>
          <a:r>
            <a:rPr lang="en-US" sz="1400" dirty="0" smtClean="0">
              <a:latin typeface="+mj-lt"/>
            </a:rPr>
            <a:t> </a:t>
          </a:r>
          <a:r>
            <a:rPr lang="en-US" sz="1400" dirty="0" err="1" smtClean="0">
              <a:latin typeface="+mj-lt"/>
            </a:rPr>
            <a:t>diam</a:t>
          </a:r>
          <a:r>
            <a:rPr lang="en-US" sz="1400" dirty="0" smtClean="0">
              <a:latin typeface="+mj-lt"/>
            </a:rPr>
            <a:t> </a:t>
          </a:r>
          <a:r>
            <a:rPr lang="en-US" sz="1400" dirty="0" err="1" smtClean="0">
              <a:latin typeface="+mj-lt"/>
            </a:rPr>
            <a:t>diri</a:t>
          </a:r>
          <a:r>
            <a:rPr lang="en-US" sz="1400" dirty="0" smtClean="0">
              <a:latin typeface="+mj-lt"/>
            </a:rPr>
            <a:t> </a:t>
          </a:r>
          <a:r>
            <a:rPr lang="en-US" sz="1400" dirty="0" err="1" smtClean="0">
              <a:latin typeface="+mj-lt"/>
            </a:rPr>
            <a:t>atau</a:t>
          </a:r>
          <a:r>
            <a:rPr lang="en-US" sz="1400" dirty="0" smtClean="0">
              <a:latin typeface="+mj-lt"/>
            </a:rPr>
            <a:t> </a:t>
          </a:r>
          <a:r>
            <a:rPr lang="en-US" sz="1400" dirty="0" err="1" smtClean="0">
              <a:latin typeface="+mj-lt"/>
            </a:rPr>
            <a:t>absen</a:t>
          </a:r>
          <a:r>
            <a:rPr lang="en-US" sz="1400" dirty="0" smtClean="0">
              <a:latin typeface="+mj-lt"/>
            </a:rPr>
            <a:t> </a:t>
          </a:r>
          <a:r>
            <a:rPr lang="en-US" sz="1400" dirty="0" err="1" smtClean="0">
              <a:latin typeface="+mj-lt"/>
            </a:rPr>
            <a:t>dan</a:t>
          </a:r>
          <a:r>
            <a:rPr lang="en-US" sz="1400" dirty="0" smtClean="0">
              <a:latin typeface="+mj-lt"/>
            </a:rPr>
            <a:t> </a:t>
          </a:r>
          <a:r>
            <a:rPr lang="en-US" sz="1400" dirty="0" err="1" smtClean="0">
              <a:latin typeface="+mj-lt"/>
            </a:rPr>
            <a:t>tidak</a:t>
          </a:r>
          <a:r>
            <a:rPr lang="en-US" sz="1400" dirty="0" smtClean="0">
              <a:latin typeface="+mj-lt"/>
            </a:rPr>
            <a:t> </a:t>
          </a:r>
          <a:r>
            <a:rPr lang="en-US" sz="1400" dirty="0" err="1" smtClean="0">
              <a:latin typeface="+mj-lt"/>
            </a:rPr>
            <a:t>memberikan</a:t>
          </a:r>
          <a:r>
            <a:rPr lang="en-US" sz="1400" dirty="0" smtClean="0">
              <a:latin typeface="+mj-lt"/>
            </a:rPr>
            <a:t> </a:t>
          </a:r>
          <a:r>
            <a:rPr lang="en-US" sz="1400" dirty="0" err="1" smtClean="0">
              <a:latin typeface="+mj-lt"/>
            </a:rPr>
            <a:t>reaksi</a:t>
          </a:r>
          <a:r>
            <a:rPr lang="en-US" sz="1400" dirty="0" smtClean="0">
              <a:latin typeface="+mj-lt"/>
            </a:rPr>
            <a:t> </a:t>
          </a:r>
          <a:r>
            <a:rPr lang="en-US" sz="1400" dirty="0" err="1" smtClean="0">
              <a:latin typeface="+mj-lt"/>
            </a:rPr>
            <a:t>terhadap</a:t>
          </a:r>
          <a:r>
            <a:rPr lang="en-US" sz="1400" dirty="0" smtClean="0">
              <a:latin typeface="+mj-lt"/>
            </a:rPr>
            <a:t> </a:t>
          </a:r>
          <a:r>
            <a:rPr lang="en-US" sz="1400" dirty="0" err="1" smtClean="0">
              <a:latin typeface="+mj-lt"/>
            </a:rPr>
            <a:t>suatu</a:t>
          </a:r>
          <a:r>
            <a:rPr lang="en-US" sz="1400" dirty="0" smtClean="0">
              <a:latin typeface="+mj-lt"/>
            </a:rPr>
            <a:t> </a:t>
          </a:r>
          <a:r>
            <a:rPr lang="en-US" sz="1400" dirty="0" err="1" smtClean="0">
              <a:latin typeface="+mj-lt"/>
            </a:rPr>
            <a:t>ketentuan</a:t>
          </a:r>
          <a:r>
            <a:rPr lang="en-US" sz="1400" dirty="0" smtClean="0">
              <a:latin typeface="+mj-lt"/>
            </a:rPr>
            <a:t> hukum yang </a:t>
          </a:r>
          <a:r>
            <a:rPr lang="en-US" sz="1400" dirty="0" err="1" smtClean="0">
              <a:latin typeface="+mj-lt"/>
            </a:rPr>
            <a:t>telah</a:t>
          </a:r>
          <a:r>
            <a:rPr lang="en-US" sz="1400" dirty="0" smtClean="0">
              <a:latin typeface="+mj-lt"/>
            </a:rPr>
            <a:t> </a:t>
          </a:r>
          <a:r>
            <a:rPr lang="en-US" sz="1400" dirty="0" err="1" smtClean="0">
              <a:latin typeface="+mj-lt"/>
            </a:rPr>
            <a:t>dikemukakan</a:t>
          </a:r>
          <a:r>
            <a:rPr lang="en-US" sz="1400" dirty="0" smtClean="0">
              <a:latin typeface="+mj-lt"/>
            </a:rPr>
            <a:t> </a:t>
          </a:r>
          <a:r>
            <a:rPr lang="en-US" sz="1400" dirty="0" err="1" smtClean="0">
              <a:latin typeface="+mj-lt"/>
            </a:rPr>
            <a:t>mujtahidin</a:t>
          </a:r>
          <a:r>
            <a:rPr lang="en-US" sz="1400" dirty="0" smtClean="0">
              <a:latin typeface="+mj-lt"/>
            </a:rPr>
            <a:t> lain yang </a:t>
          </a:r>
          <a:r>
            <a:rPr lang="en-US" sz="1400" dirty="0" err="1" smtClean="0">
              <a:latin typeface="+mj-lt"/>
            </a:rPr>
            <a:t>hidup</a:t>
          </a:r>
          <a:r>
            <a:rPr lang="en-US" sz="1400" dirty="0" smtClean="0">
              <a:latin typeface="+mj-lt"/>
            </a:rPr>
            <a:t> di </a:t>
          </a:r>
          <a:r>
            <a:rPr lang="en-US" sz="1400" dirty="0" err="1" smtClean="0">
              <a:latin typeface="+mj-lt"/>
            </a:rPr>
            <a:t>masanya</a:t>
          </a:r>
          <a:r>
            <a:rPr lang="en-US" sz="1400" dirty="0" smtClean="0">
              <a:latin typeface="+mj-lt"/>
            </a:rPr>
            <a:t>, </a:t>
          </a:r>
          <a:r>
            <a:rPr lang="en-US" sz="1400" dirty="0" err="1" smtClean="0">
              <a:latin typeface="+mj-lt"/>
            </a:rPr>
            <a:t>ijma</a:t>
          </a:r>
          <a:r>
            <a:rPr lang="en-US" sz="1400" dirty="0" smtClean="0">
              <a:latin typeface="+mj-lt"/>
            </a:rPr>
            <a:t>’ </a:t>
          </a:r>
          <a:r>
            <a:rPr lang="en-US" sz="1400" dirty="0" err="1" smtClean="0">
              <a:latin typeface="+mj-lt"/>
            </a:rPr>
            <a:t>ini</a:t>
          </a:r>
          <a:r>
            <a:rPr lang="en-US" sz="1400" dirty="0" smtClean="0">
              <a:latin typeface="+mj-lt"/>
            </a:rPr>
            <a:t> </a:t>
          </a:r>
          <a:r>
            <a:rPr lang="en-US" sz="1400" dirty="0" err="1" smtClean="0">
              <a:latin typeface="+mj-lt"/>
            </a:rPr>
            <a:t>disebut</a:t>
          </a:r>
          <a:r>
            <a:rPr lang="en-US" sz="1400" dirty="0" smtClean="0">
              <a:latin typeface="+mj-lt"/>
            </a:rPr>
            <a:t> juga Ijma’ </a:t>
          </a:r>
          <a:r>
            <a:rPr lang="en-US" sz="1400" dirty="0" err="1" smtClean="0">
              <a:latin typeface="+mj-lt"/>
            </a:rPr>
            <a:t>I’tibari</a:t>
          </a:r>
          <a:endParaRPr lang="en-US" sz="1400" dirty="0">
            <a:latin typeface="+mj-lt"/>
          </a:endParaRPr>
        </a:p>
      </dgm:t>
    </dgm:pt>
    <dgm:pt modelId="{00434318-EDB3-45A8-9EE0-6F6F62E88AF4}" type="parTrans" cxnId="{9CE19B50-95AC-4A39-B473-D0CE554C1536}">
      <dgm:prSet/>
      <dgm:spPr/>
      <dgm:t>
        <a:bodyPr/>
        <a:lstStyle/>
        <a:p>
          <a:endParaRPr lang="en-US"/>
        </a:p>
      </dgm:t>
    </dgm:pt>
    <dgm:pt modelId="{BDFDEDA6-20C1-46C2-A3D3-4B3B93FA137E}" type="sibTrans" cxnId="{9CE19B50-95AC-4A39-B473-D0CE554C1536}">
      <dgm:prSet/>
      <dgm:spPr/>
      <dgm:t>
        <a:bodyPr/>
        <a:lstStyle/>
        <a:p>
          <a:endParaRPr lang="en-US"/>
        </a:p>
      </dgm:t>
    </dgm:pt>
    <dgm:pt modelId="{4651D53F-138F-4494-B644-B792A7D37222}" type="pres">
      <dgm:prSet presAssocID="{E4916270-86E9-407E-8254-BC94FEDC49D4}" presName="Name0" presStyleCnt="0">
        <dgm:presLayoutVars>
          <dgm:dir/>
          <dgm:animLvl val="lvl"/>
          <dgm:resizeHandles/>
        </dgm:presLayoutVars>
      </dgm:prSet>
      <dgm:spPr/>
      <dgm:t>
        <a:bodyPr/>
        <a:lstStyle/>
        <a:p>
          <a:endParaRPr lang="en-US"/>
        </a:p>
      </dgm:t>
    </dgm:pt>
    <dgm:pt modelId="{6A845873-A61E-4B13-97D2-7403C167681E}" type="pres">
      <dgm:prSet presAssocID="{A6668D74-E923-4171-B6E8-82E6F1AF0CBA}" presName="linNode" presStyleCnt="0"/>
      <dgm:spPr/>
      <dgm:t>
        <a:bodyPr/>
        <a:lstStyle/>
        <a:p>
          <a:endParaRPr lang="en-US"/>
        </a:p>
      </dgm:t>
    </dgm:pt>
    <dgm:pt modelId="{395CC92F-E0AB-4072-BC97-3566FBE93E29}" type="pres">
      <dgm:prSet presAssocID="{A6668D74-E923-4171-B6E8-82E6F1AF0CBA}" presName="parentShp" presStyleLbl="node1" presStyleIdx="0" presStyleCnt="2" custScaleX="68067">
        <dgm:presLayoutVars>
          <dgm:bulletEnabled val="1"/>
        </dgm:presLayoutVars>
      </dgm:prSet>
      <dgm:spPr/>
      <dgm:t>
        <a:bodyPr/>
        <a:lstStyle/>
        <a:p>
          <a:endParaRPr lang="en-US"/>
        </a:p>
      </dgm:t>
    </dgm:pt>
    <dgm:pt modelId="{A588DA2B-ACD3-45CA-9FF0-3523E3C40BA1}" type="pres">
      <dgm:prSet presAssocID="{A6668D74-E923-4171-B6E8-82E6F1AF0CBA}" presName="childShp" presStyleLbl="bgAccFollowNode1" presStyleIdx="0" presStyleCnt="2" custScaleX="118488">
        <dgm:presLayoutVars>
          <dgm:bulletEnabled val="1"/>
        </dgm:presLayoutVars>
      </dgm:prSet>
      <dgm:spPr/>
      <dgm:t>
        <a:bodyPr/>
        <a:lstStyle/>
        <a:p>
          <a:endParaRPr lang="en-US"/>
        </a:p>
      </dgm:t>
    </dgm:pt>
    <dgm:pt modelId="{9AECBF46-EA7A-4646-95EF-89E18DFEA1C3}" type="pres">
      <dgm:prSet presAssocID="{6831F12C-FA83-4A37-8FA5-5C6330D4F710}" presName="spacing" presStyleCnt="0"/>
      <dgm:spPr/>
      <dgm:t>
        <a:bodyPr/>
        <a:lstStyle/>
        <a:p>
          <a:endParaRPr lang="en-US"/>
        </a:p>
      </dgm:t>
    </dgm:pt>
    <dgm:pt modelId="{D1D6FA4A-5EC0-4B74-8796-8B796B593916}" type="pres">
      <dgm:prSet presAssocID="{026630D2-7B83-4878-83B2-E40055791E07}" presName="linNode" presStyleCnt="0"/>
      <dgm:spPr/>
      <dgm:t>
        <a:bodyPr/>
        <a:lstStyle/>
        <a:p>
          <a:endParaRPr lang="en-US"/>
        </a:p>
      </dgm:t>
    </dgm:pt>
    <dgm:pt modelId="{9C83A8DA-7534-43C2-AC88-BE57916CB86C}" type="pres">
      <dgm:prSet presAssocID="{026630D2-7B83-4878-83B2-E40055791E07}" presName="parentShp" presStyleLbl="node1" presStyleIdx="1" presStyleCnt="2" custScaleX="68067">
        <dgm:presLayoutVars>
          <dgm:bulletEnabled val="1"/>
        </dgm:presLayoutVars>
      </dgm:prSet>
      <dgm:spPr/>
      <dgm:t>
        <a:bodyPr/>
        <a:lstStyle/>
        <a:p>
          <a:endParaRPr lang="en-US"/>
        </a:p>
      </dgm:t>
    </dgm:pt>
    <dgm:pt modelId="{47E499E3-EA12-4729-8FB3-1B8F24F81156}" type="pres">
      <dgm:prSet presAssocID="{026630D2-7B83-4878-83B2-E40055791E07}" presName="childShp" presStyleLbl="bgAccFollowNode1" presStyleIdx="1" presStyleCnt="2" custScaleX="118488">
        <dgm:presLayoutVars>
          <dgm:bulletEnabled val="1"/>
        </dgm:presLayoutVars>
      </dgm:prSet>
      <dgm:spPr/>
      <dgm:t>
        <a:bodyPr/>
        <a:lstStyle/>
        <a:p>
          <a:endParaRPr lang="en-US"/>
        </a:p>
      </dgm:t>
    </dgm:pt>
  </dgm:ptLst>
  <dgm:cxnLst>
    <dgm:cxn modelId="{BA119250-7753-4D8D-8B94-B489C2FA0012}" type="presOf" srcId="{E4916270-86E9-407E-8254-BC94FEDC49D4}" destId="{4651D53F-138F-4494-B644-B792A7D37222}" srcOrd="0" destOrd="0" presId="urn:microsoft.com/office/officeart/2005/8/layout/vList6"/>
    <dgm:cxn modelId="{4ED95745-E3B3-406C-A6B2-A5649B73A7AD}" srcId="{E4916270-86E9-407E-8254-BC94FEDC49D4}" destId="{A6668D74-E923-4171-B6E8-82E6F1AF0CBA}" srcOrd="0" destOrd="0" parTransId="{0FB80699-A034-41E6-82D1-8980EC886FBE}" sibTransId="{6831F12C-FA83-4A37-8FA5-5C6330D4F710}"/>
    <dgm:cxn modelId="{A7EBEEED-4891-4E4F-B5F8-890DC1379F55}" srcId="{A6668D74-E923-4171-B6E8-82E6F1AF0CBA}" destId="{ED30B840-ED97-4591-A603-8D98594E537D}" srcOrd="0" destOrd="0" parTransId="{557D2B60-71C3-4E52-B347-9BBDBFDED1C9}" sibTransId="{933B029A-3C66-40EF-A4DE-0C141135353C}"/>
    <dgm:cxn modelId="{06BC4E9D-58F0-4092-B827-03C97ABB363E}" type="presOf" srcId="{ED30B840-ED97-4591-A603-8D98594E537D}" destId="{A588DA2B-ACD3-45CA-9FF0-3523E3C40BA1}" srcOrd="0" destOrd="0" presId="urn:microsoft.com/office/officeart/2005/8/layout/vList6"/>
    <dgm:cxn modelId="{9CE19B50-95AC-4A39-B473-D0CE554C1536}" srcId="{026630D2-7B83-4878-83B2-E40055791E07}" destId="{2EECAB0C-1B99-47F0-A83F-65E9B4E58306}" srcOrd="0" destOrd="0" parTransId="{00434318-EDB3-45A8-9EE0-6F6F62E88AF4}" sibTransId="{BDFDEDA6-20C1-46C2-A3D3-4B3B93FA137E}"/>
    <dgm:cxn modelId="{EF92E80D-B669-46E2-BFC5-FE174EBE5CA9}" type="presOf" srcId="{2EECAB0C-1B99-47F0-A83F-65E9B4E58306}" destId="{47E499E3-EA12-4729-8FB3-1B8F24F81156}" srcOrd="0" destOrd="0" presId="urn:microsoft.com/office/officeart/2005/8/layout/vList6"/>
    <dgm:cxn modelId="{2CC68A7B-35FA-4C08-BA1B-55D217A81965}" type="presOf" srcId="{026630D2-7B83-4878-83B2-E40055791E07}" destId="{9C83A8DA-7534-43C2-AC88-BE57916CB86C}" srcOrd="0" destOrd="0" presId="urn:microsoft.com/office/officeart/2005/8/layout/vList6"/>
    <dgm:cxn modelId="{1E63A3F3-97EF-40BF-91AC-FBAFF399038B}" type="presOf" srcId="{A6668D74-E923-4171-B6E8-82E6F1AF0CBA}" destId="{395CC92F-E0AB-4072-BC97-3566FBE93E29}" srcOrd="0" destOrd="0" presId="urn:microsoft.com/office/officeart/2005/8/layout/vList6"/>
    <dgm:cxn modelId="{6540A4EA-6561-41BC-9A0F-175316050EAC}" srcId="{E4916270-86E9-407E-8254-BC94FEDC49D4}" destId="{026630D2-7B83-4878-83B2-E40055791E07}" srcOrd="1" destOrd="0" parTransId="{CB7263FE-22F0-48F8-BE23-B11810B2F70D}" sibTransId="{0C59753B-7D34-4C7D-841E-34F450678C08}"/>
    <dgm:cxn modelId="{AB9BBE54-2EF2-46AD-A95D-B1BE36B56945}" type="presParOf" srcId="{4651D53F-138F-4494-B644-B792A7D37222}" destId="{6A845873-A61E-4B13-97D2-7403C167681E}" srcOrd="0" destOrd="0" presId="urn:microsoft.com/office/officeart/2005/8/layout/vList6"/>
    <dgm:cxn modelId="{F82B95E8-CF7F-4E1D-9582-408899FA42DC}" type="presParOf" srcId="{6A845873-A61E-4B13-97D2-7403C167681E}" destId="{395CC92F-E0AB-4072-BC97-3566FBE93E29}" srcOrd="0" destOrd="0" presId="urn:microsoft.com/office/officeart/2005/8/layout/vList6"/>
    <dgm:cxn modelId="{E20BD469-963E-4D9E-A77E-696577E69D9D}" type="presParOf" srcId="{6A845873-A61E-4B13-97D2-7403C167681E}" destId="{A588DA2B-ACD3-45CA-9FF0-3523E3C40BA1}" srcOrd="1" destOrd="0" presId="urn:microsoft.com/office/officeart/2005/8/layout/vList6"/>
    <dgm:cxn modelId="{B5104C74-2AC4-492A-B4C8-66E3CE68632C}" type="presParOf" srcId="{4651D53F-138F-4494-B644-B792A7D37222}" destId="{9AECBF46-EA7A-4646-95EF-89E18DFEA1C3}" srcOrd="1" destOrd="0" presId="urn:microsoft.com/office/officeart/2005/8/layout/vList6"/>
    <dgm:cxn modelId="{37285A66-B6CA-49D6-BCB2-4F242B05F616}" type="presParOf" srcId="{4651D53F-138F-4494-B644-B792A7D37222}" destId="{D1D6FA4A-5EC0-4B74-8796-8B796B593916}" srcOrd="2" destOrd="0" presId="urn:microsoft.com/office/officeart/2005/8/layout/vList6"/>
    <dgm:cxn modelId="{3570908D-682F-4DDC-9CDC-C68D3B647016}" type="presParOf" srcId="{D1D6FA4A-5EC0-4B74-8796-8B796B593916}" destId="{9C83A8DA-7534-43C2-AC88-BE57916CB86C}" srcOrd="0" destOrd="0" presId="urn:microsoft.com/office/officeart/2005/8/layout/vList6"/>
    <dgm:cxn modelId="{8E83C9E7-7B49-467B-910C-14ED54D5AAE3}" type="presParOf" srcId="{D1D6FA4A-5EC0-4B74-8796-8B796B593916}" destId="{47E499E3-EA12-4729-8FB3-1B8F24F81156}" srcOrd="1" destOrd="0" presId="urn:microsoft.com/office/officeart/2005/8/layout/vList6"/>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28CA2181-07C3-4FF5-92AA-5AD47ED573EC}" type="doc">
      <dgm:prSet loTypeId="urn:microsoft.com/office/officeart/2005/8/layout/hProcess3" loCatId="process" qsTypeId="urn:microsoft.com/office/officeart/2005/8/quickstyle/simple5" qsCatId="simple" csTypeId="urn:microsoft.com/office/officeart/2005/8/colors/accent1_2" csCatId="accent1" phldr="1"/>
      <dgm:spPr/>
      <dgm:t>
        <a:bodyPr/>
        <a:lstStyle/>
        <a:p>
          <a:endParaRPr lang="en-US"/>
        </a:p>
      </dgm:t>
    </dgm:pt>
    <dgm:pt modelId="{E662515E-FAD8-4136-A7C5-5D1F17305498}">
      <dgm:prSet phldrT="[Text]" custT="1"/>
      <dgm:spPr/>
      <dgm:t>
        <a:bodyPr/>
        <a:lstStyle/>
        <a:p>
          <a:r>
            <a:rPr lang="en-US" sz="3000" smtClean="0">
              <a:latin typeface="Arial Black" pitchFamily="34" charset="0"/>
            </a:rPr>
            <a:t>Pengertian Qiyas</a:t>
          </a:r>
          <a:endParaRPr lang="en-US" sz="3000" dirty="0">
            <a:latin typeface="Arial Black" pitchFamily="34" charset="0"/>
          </a:endParaRPr>
        </a:p>
      </dgm:t>
    </dgm:pt>
    <dgm:pt modelId="{815B1F3C-4AF5-42EA-8A98-50831B7922CB}" type="parTrans" cxnId="{C96601F7-E58F-41C4-9761-FEC8A634AB6A}">
      <dgm:prSet/>
      <dgm:spPr/>
      <dgm:t>
        <a:bodyPr/>
        <a:lstStyle/>
        <a:p>
          <a:endParaRPr lang="en-US"/>
        </a:p>
      </dgm:t>
    </dgm:pt>
    <dgm:pt modelId="{32826AB9-E2EB-4B91-85AD-72F38E7BE0DE}" type="sibTrans" cxnId="{C96601F7-E58F-41C4-9761-FEC8A634AB6A}">
      <dgm:prSet/>
      <dgm:spPr/>
      <dgm:t>
        <a:bodyPr/>
        <a:lstStyle/>
        <a:p>
          <a:endParaRPr lang="en-US"/>
        </a:p>
      </dgm:t>
    </dgm:pt>
    <dgm:pt modelId="{BB8BC3CB-00B4-4711-9917-9641D33793D3}">
      <dgm:prSet custT="1"/>
      <dgm:spPr/>
      <dgm:t>
        <a:bodyPr/>
        <a:lstStyle/>
        <a:p>
          <a:pPr algn="just"/>
          <a:r>
            <a:rPr lang="en-US" sz="1800" smtClean="0"/>
            <a:t>Menyamakan suatu fakta yang tak ada nash akan hukumnya, dengan fakta yang ada nash akan hukumnya, dalam hal hukum syar’i, karena kesamaan dua fakta itu dalam illat hukum, yaitu kesamaan dalam faktor pembangkit hukumnya</a:t>
          </a:r>
          <a:endParaRPr lang="en-US" sz="1800" dirty="0"/>
        </a:p>
      </dgm:t>
    </dgm:pt>
    <dgm:pt modelId="{8CCBD86D-76A7-4502-86C1-9D743AECC9F1}" type="parTrans" cxnId="{65E1157B-6B44-4190-A66F-404158A54910}">
      <dgm:prSet/>
      <dgm:spPr/>
      <dgm:t>
        <a:bodyPr/>
        <a:lstStyle/>
        <a:p>
          <a:endParaRPr lang="en-US"/>
        </a:p>
      </dgm:t>
    </dgm:pt>
    <dgm:pt modelId="{ED36943A-02B0-4AD6-8379-9E3B14633DD1}" type="sibTrans" cxnId="{65E1157B-6B44-4190-A66F-404158A54910}">
      <dgm:prSet/>
      <dgm:spPr/>
      <dgm:t>
        <a:bodyPr/>
        <a:lstStyle/>
        <a:p>
          <a:endParaRPr lang="en-US"/>
        </a:p>
      </dgm:t>
    </dgm:pt>
    <dgm:pt modelId="{59329202-99EE-4BF4-816D-C42283BABDDE}" type="pres">
      <dgm:prSet presAssocID="{28CA2181-07C3-4FF5-92AA-5AD47ED573EC}" presName="Name0" presStyleCnt="0">
        <dgm:presLayoutVars>
          <dgm:dir/>
          <dgm:animLvl val="lvl"/>
          <dgm:resizeHandles val="exact"/>
        </dgm:presLayoutVars>
      </dgm:prSet>
      <dgm:spPr/>
      <dgm:t>
        <a:bodyPr/>
        <a:lstStyle/>
        <a:p>
          <a:endParaRPr lang="en-US"/>
        </a:p>
      </dgm:t>
    </dgm:pt>
    <dgm:pt modelId="{FD0613ED-A9C6-43E7-B455-D4CC556301AD}" type="pres">
      <dgm:prSet presAssocID="{28CA2181-07C3-4FF5-92AA-5AD47ED573EC}" presName="dummy" presStyleCnt="0"/>
      <dgm:spPr/>
      <dgm:t>
        <a:bodyPr/>
        <a:lstStyle/>
        <a:p>
          <a:endParaRPr lang="en-US"/>
        </a:p>
      </dgm:t>
    </dgm:pt>
    <dgm:pt modelId="{7453CE4C-AFAF-4587-ADE1-0D41A2E2D012}" type="pres">
      <dgm:prSet presAssocID="{28CA2181-07C3-4FF5-92AA-5AD47ED573EC}" presName="linH" presStyleCnt="0"/>
      <dgm:spPr/>
      <dgm:t>
        <a:bodyPr/>
        <a:lstStyle/>
        <a:p>
          <a:endParaRPr lang="en-US"/>
        </a:p>
      </dgm:t>
    </dgm:pt>
    <dgm:pt modelId="{9C06DEE8-F6E8-4F9F-96AB-4D62F8258245}" type="pres">
      <dgm:prSet presAssocID="{28CA2181-07C3-4FF5-92AA-5AD47ED573EC}" presName="padding1" presStyleCnt="0"/>
      <dgm:spPr/>
      <dgm:t>
        <a:bodyPr/>
        <a:lstStyle/>
        <a:p>
          <a:endParaRPr lang="en-US"/>
        </a:p>
      </dgm:t>
    </dgm:pt>
    <dgm:pt modelId="{7CD9865F-BE89-484A-978E-E1B99B57AFA9}" type="pres">
      <dgm:prSet presAssocID="{E662515E-FAD8-4136-A7C5-5D1F17305498}" presName="linV" presStyleCnt="0"/>
      <dgm:spPr/>
      <dgm:t>
        <a:bodyPr/>
        <a:lstStyle/>
        <a:p>
          <a:endParaRPr lang="en-US"/>
        </a:p>
      </dgm:t>
    </dgm:pt>
    <dgm:pt modelId="{8353FDE6-9A4C-4A21-94B0-512689BF6A35}" type="pres">
      <dgm:prSet presAssocID="{E662515E-FAD8-4136-A7C5-5D1F17305498}" presName="spVertical1" presStyleCnt="0"/>
      <dgm:spPr/>
      <dgm:t>
        <a:bodyPr/>
        <a:lstStyle/>
        <a:p>
          <a:endParaRPr lang="en-US"/>
        </a:p>
      </dgm:t>
    </dgm:pt>
    <dgm:pt modelId="{4DA50045-4128-45B0-9FB4-42D89EE19923}" type="pres">
      <dgm:prSet presAssocID="{E662515E-FAD8-4136-A7C5-5D1F17305498}" presName="parTx" presStyleLbl="revTx" presStyleIdx="0" presStyleCnt="2" custLinFactNeighborX="-16929" custLinFactNeighborY="63425">
        <dgm:presLayoutVars>
          <dgm:chMax val="0"/>
          <dgm:chPref val="0"/>
          <dgm:bulletEnabled val="1"/>
        </dgm:presLayoutVars>
      </dgm:prSet>
      <dgm:spPr/>
      <dgm:t>
        <a:bodyPr/>
        <a:lstStyle/>
        <a:p>
          <a:endParaRPr lang="en-US"/>
        </a:p>
      </dgm:t>
    </dgm:pt>
    <dgm:pt modelId="{90517C7F-142E-431A-9AD4-3A050987876B}" type="pres">
      <dgm:prSet presAssocID="{E662515E-FAD8-4136-A7C5-5D1F17305498}" presName="spVertical2" presStyleCnt="0"/>
      <dgm:spPr/>
      <dgm:t>
        <a:bodyPr/>
        <a:lstStyle/>
        <a:p>
          <a:endParaRPr lang="en-US"/>
        </a:p>
      </dgm:t>
    </dgm:pt>
    <dgm:pt modelId="{529B0214-1EC1-4C92-9B24-E7401FA5CF86}" type="pres">
      <dgm:prSet presAssocID="{E662515E-FAD8-4136-A7C5-5D1F17305498}" presName="spVertical3" presStyleCnt="0"/>
      <dgm:spPr/>
      <dgm:t>
        <a:bodyPr/>
        <a:lstStyle/>
        <a:p>
          <a:endParaRPr lang="en-US"/>
        </a:p>
      </dgm:t>
    </dgm:pt>
    <dgm:pt modelId="{FF9E3E05-7082-464B-9405-6A5C1F2DF131}" type="pres">
      <dgm:prSet presAssocID="{32826AB9-E2EB-4B91-85AD-72F38E7BE0DE}" presName="space" presStyleCnt="0"/>
      <dgm:spPr/>
      <dgm:t>
        <a:bodyPr/>
        <a:lstStyle/>
        <a:p>
          <a:endParaRPr lang="en-US"/>
        </a:p>
      </dgm:t>
    </dgm:pt>
    <dgm:pt modelId="{FA5090DC-4E96-436A-AB47-A92C4A23498A}" type="pres">
      <dgm:prSet presAssocID="{BB8BC3CB-00B4-4711-9917-9641D33793D3}" presName="linV" presStyleCnt="0"/>
      <dgm:spPr/>
      <dgm:t>
        <a:bodyPr/>
        <a:lstStyle/>
        <a:p>
          <a:endParaRPr lang="en-US"/>
        </a:p>
      </dgm:t>
    </dgm:pt>
    <dgm:pt modelId="{902510DF-3DDC-4735-B6F9-415296941A28}" type="pres">
      <dgm:prSet presAssocID="{BB8BC3CB-00B4-4711-9917-9641D33793D3}" presName="spVertical1" presStyleCnt="0"/>
      <dgm:spPr/>
      <dgm:t>
        <a:bodyPr/>
        <a:lstStyle/>
        <a:p>
          <a:endParaRPr lang="en-US"/>
        </a:p>
      </dgm:t>
    </dgm:pt>
    <dgm:pt modelId="{51D79F91-7F9B-4730-B637-1801A9ACE7BB}" type="pres">
      <dgm:prSet presAssocID="{BB8BC3CB-00B4-4711-9917-9641D33793D3}" presName="parTx" presStyleLbl="revTx" presStyleIdx="1" presStyleCnt="2" custScaleX="171964" custScaleY="166622" custLinFactNeighborX="-5637" custLinFactNeighborY="2179">
        <dgm:presLayoutVars>
          <dgm:chMax val="0"/>
          <dgm:chPref val="0"/>
          <dgm:bulletEnabled val="1"/>
        </dgm:presLayoutVars>
      </dgm:prSet>
      <dgm:spPr/>
      <dgm:t>
        <a:bodyPr/>
        <a:lstStyle/>
        <a:p>
          <a:endParaRPr lang="en-US"/>
        </a:p>
      </dgm:t>
    </dgm:pt>
    <dgm:pt modelId="{EF6869D7-CF8D-4770-8BD6-9B85D6080518}" type="pres">
      <dgm:prSet presAssocID="{BB8BC3CB-00B4-4711-9917-9641D33793D3}" presName="spVertical2" presStyleCnt="0"/>
      <dgm:spPr/>
      <dgm:t>
        <a:bodyPr/>
        <a:lstStyle/>
        <a:p>
          <a:endParaRPr lang="en-US"/>
        </a:p>
      </dgm:t>
    </dgm:pt>
    <dgm:pt modelId="{85B8FB91-2839-4228-B58A-D747138EE030}" type="pres">
      <dgm:prSet presAssocID="{BB8BC3CB-00B4-4711-9917-9641D33793D3}" presName="spVertical3" presStyleCnt="0"/>
      <dgm:spPr/>
      <dgm:t>
        <a:bodyPr/>
        <a:lstStyle/>
        <a:p>
          <a:endParaRPr lang="en-US"/>
        </a:p>
      </dgm:t>
    </dgm:pt>
    <dgm:pt modelId="{8F761E11-7C11-4860-8BAC-7E9038BAA765}" type="pres">
      <dgm:prSet presAssocID="{28CA2181-07C3-4FF5-92AA-5AD47ED573EC}" presName="padding2" presStyleCnt="0"/>
      <dgm:spPr/>
      <dgm:t>
        <a:bodyPr/>
        <a:lstStyle/>
        <a:p>
          <a:endParaRPr lang="en-US"/>
        </a:p>
      </dgm:t>
    </dgm:pt>
    <dgm:pt modelId="{DFFB16E4-2769-4ABA-8F3A-11E7F2EC30CE}" type="pres">
      <dgm:prSet presAssocID="{28CA2181-07C3-4FF5-92AA-5AD47ED573EC}" presName="negArrow" presStyleCnt="0"/>
      <dgm:spPr/>
      <dgm:t>
        <a:bodyPr/>
        <a:lstStyle/>
        <a:p>
          <a:endParaRPr lang="en-US"/>
        </a:p>
      </dgm:t>
    </dgm:pt>
    <dgm:pt modelId="{73A911B7-8004-4AEA-9A82-ED3DB559C451}" type="pres">
      <dgm:prSet presAssocID="{28CA2181-07C3-4FF5-92AA-5AD47ED573EC}" presName="backgroundArrow" presStyleLbl="node1" presStyleIdx="0" presStyleCnt="1" custScaleY="179871" custLinFactNeighborX="-2" custLinFactNeighborY="9517"/>
      <dgm:spPr/>
      <dgm:t>
        <a:bodyPr/>
        <a:lstStyle/>
        <a:p>
          <a:endParaRPr lang="en-US"/>
        </a:p>
      </dgm:t>
    </dgm:pt>
  </dgm:ptLst>
  <dgm:cxnLst>
    <dgm:cxn modelId="{65E1157B-6B44-4190-A66F-404158A54910}" srcId="{28CA2181-07C3-4FF5-92AA-5AD47ED573EC}" destId="{BB8BC3CB-00B4-4711-9917-9641D33793D3}" srcOrd="1" destOrd="0" parTransId="{8CCBD86D-76A7-4502-86C1-9D743AECC9F1}" sibTransId="{ED36943A-02B0-4AD6-8379-9E3B14633DD1}"/>
    <dgm:cxn modelId="{B0E9A454-E8E9-459A-A19E-B5C08D1B97C0}" type="presOf" srcId="{28CA2181-07C3-4FF5-92AA-5AD47ED573EC}" destId="{59329202-99EE-4BF4-816D-C42283BABDDE}" srcOrd="0" destOrd="0" presId="urn:microsoft.com/office/officeart/2005/8/layout/hProcess3"/>
    <dgm:cxn modelId="{9FE8543B-5112-4075-A024-B6315AD50694}" type="presOf" srcId="{BB8BC3CB-00B4-4711-9917-9641D33793D3}" destId="{51D79F91-7F9B-4730-B637-1801A9ACE7BB}" srcOrd="0" destOrd="0" presId="urn:microsoft.com/office/officeart/2005/8/layout/hProcess3"/>
    <dgm:cxn modelId="{22838379-EC70-488C-9587-20B8ED55A020}" type="presOf" srcId="{E662515E-FAD8-4136-A7C5-5D1F17305498}" destId="{4DA50045-4128-45B0-9FB4-42D89EE19923}" srcOrd="0" destOrd="0" presId="urn:microsoft.com/office/officeart/2005/8/layout/hProcess3"/>
    <dgm:cxn modelId="{C96601F7-E58F-41C4-9761-FEC8A634AB6A}" srcId="{28CA2181-07C3-4FF5-92AA-5AD47ED573EC}" destId="{E662515E-FAD8-4136-A7C5-5D1F17305498}" srcOrd="0" destOrd="0" parTransId="{815B1F3C-4AF5-42EA-8A98-50831B7922CB}" sibTransId="{32826AB9-E2EB-4B91-85AD-72F38E7BE0DE}"/>
    <dgm:cxn modelId="{2E763904-58A0-4503-AEDB-A3AA57867FF2}" type="presParOf" srcId="{59329202-99EE-4BF4-816D-C42283BABDDE}" destId="{FD0613ED-A9C6-43E7-B455-D4CC556301AD}" srcOrd="0" destOrd="0" presId="urn:microsoft.com/office/officeart/2005/8/layout/hProcess3"/>
    <dgm:cxn modelId="{1CFFF71B-82FB-46A6-9C9C-93807D04A9D8}" type="presParOf" srcId="{59329202-99EE-4BF4-816D-C42283BABDDE}" destId="{7453CE4C-AFAF-4587-ADE1-0D41A2E2D012}" srcOrd="1" destOrd="0" presId="urn:microsoft.com/office/officeart/2005/8/layout/hProcess3"/>
    <dgm:cxn modelId="{40AAE304-F6D7-402A-A2A9-3FCB4C45DD1F}" type="presParOf" srcId="{7453CE4C-AFAF-4587-ADE1-0D41A2E2D012}" destId="{9C06DEE8-F6E8-4F9F-96AB-4D62F8258245}" srcOrd="0" destOrd="0" presId="urn:microsoft.com/office/officeart/2005/8/layout/hProcess3"/>
    <dgm:cxn modelId="{C1E0BF0E-02E4-48A3-90D6-265F76BD4941}" type="presParOf" srcId="{7453CE4C-AFAF-4587-ADE1-0D41A2E2D012}" destId="{7CD9865F-BE89-484A-978E-E1B99B57AFA9}" srcOrd="1" destOrd="0" presId="urn:microsoft.com/office/officeart/2005/8/layout/hProcess3"/>
    <dgm:cxn modelId="{9CF26CF4-45FD-4AB0-8F74-93DB31158AE2}" type="presParOf" srcId="{7CD9865F-BE89-484A-978E-E1B99B57AFA9}" destId="{8353FDE6-9A4C-4A21-94B0-512689BF6A35}" srcOrd="0" destOrd="0" presId="urn:microsoft.com/office/officeart/2005/8/layout/hProcess3"/>
    <dgm:cxn modelId="{336B0F7F-F21E-475A-A0D6-6C054EC2B804}" type="presParOf" srcId="{7CD9865F-BE89-484A-978E-E1B99B57AFA9}" destId="{4DA50045-4128-45B0-9FB4-42D89EE19923}" srcOrd="1" destOrd="0" presId="urn:microsoft.com/office/officeart/2005/8/layout/hProcess3"/>
    <dgm:cxn modelId="{D37024CD-B4FF-49E3-8843-73FA3E0FFB12}" type="presParOf" srcId="{7CD9865F-BE89-484A-978E-E1B99B57AFA9}" destId="{90517C7F-142E-431A-9AD4-3A050987876B}" srcOrd="2" destOrd="0" presId="urn:microsoft.com/office/officeart/2005/8/layout/hProcess3"/>
    <dgm:cxn modelId="{4EA3738A-FF0C-48E1-B121-E483ECA97C3C}" type="presParOf" srcId="{7CD9865F-BE89-484A-978E-E1B99B57AFA9}" destId="{529B0214-1EC1-4C92-9B24-E7401FA5CF86}" srcOrd="3" destOrd="0" presId="urn:microsoft.com/office/officeart/2005/8/layout/hProcess3"/>
    <dgm:cxn modelId="{C01267C7-6162-4A70-8773-A7D8C5260309}" type="presParOf" srcId="{7453CE4C-AFAF-4587-ADE1-0D41A2E2D012}" destId="{FF9E3E05-7082-464B-9405-6A5C1F2DF131}" srcOrd="2" destOrd="0" presId="urn:microsoft.com/office/officeart/2005/8/layout/hProcess3"/>
    <dgm:cxn modelId="{EF3DB980-A14A-47D7-92C9-DDE3383E900C}" type="presParOf" srcId="{7453CE4C-AFAF-4587-ADE1-0D41A2E2D012}" destId="{FA5090DC-4E96-436A-AB47-A92C4A23498A}" srcOrd="3" destOrd="0" presId="urn:microsoft.com/office/officeart/2005/8/layout/hProcess3"/>
    <dgm:cxn modelId="{1BD14E61-9571-46A0-A238-2DDADB6A372A}" type="presParOf" srcId="{FA5090DC-4E96-436A-AB47-A92C4A23498A}" destId="{902510DF-3DDC-4735-B6F9-415296941A28}" srcOrd="0" destOrd="0" presId="urn:microsoft.com/office/officeart/2005/8/layout/hProcess3"/>
    <dgm:cxn modelId="{48A0DDA4-33D8-48A2-B127-BD47925F6692}" type="presParOf" srcId="{FA5090DC-4E96-436A-AB47-A92C4A23498A}" destId="{51D79F91-7F9B-4730-B637-1801A9ACE7BB}" srcOrd="1" destOrd="0" presId="urn:microsoft.com/office/officeart/2005/8/layout/hProcess3"/>
    <dgm:cxn modelId="{A08C7581-EA35-4FE4-BA87-F443324CAE3A}" type="presParOf" srcId="{FA5090DC-4E96-436A-AB47-A92C4A23498A}" destId="{EF6869D7-CF8D-4770-8BD6-9B85D6080518}" srcOrd="2" destOrd="0" presId="urn:microsoft.com/office/officeart/2005/8/layout/hProcess3"/>
    <dgm:cxn modelId="{9E03589D-7A05-4C63-951E-080F0D37504F}" type="presParOf" srcId="{FA5090DC-4E96-436A-AB47-A92C4A23498A}" destId="{85B8FB91-2839-4228-B58A-D747138EE030}" srcOrd="3" destOrd="0" presId="urn:microsoft.com/office/officeart/2005/8/layout/hProcess3"/>
    <dgm:cxn modelId="{0339C41D-AB5F-41C2-A386-58808C4D0ABE}" type="presParOf" srcId="{7453CE4C-AFAF-4587-ADE1-0D41A2E2D012}" destId="{8F761E11-7C11-4860-8BAC-7E9038BAA765}" srcOrd="4" destOrd="0" presId="urn:microsoft.com/office/officeart/2005/8/layout/hProcess3"/>
    <dgm:cxn modelId="{2D6BDD8A-9105-477A-BFE1-9F1C126E1B3E}" type="presParOf" srcId="{7453CE4C-AFAF-4587-ADE1-0D41A2E2D012}" destId="{DFFB16E4-2769-4ABA-8F3A-11E7F2EC30CE}" srcOrd="5" destOrd="0" presId="urn:microsoft.com/office/officeart/2005/8/layout/hProcess3"/>
    <dgm:cxn modelId="{919518A8-4544-4C97-9C39-8839AA2FAB80}" type="presParOf" srcId="{7453CE4C-AFAF-4587-ADE1-0D41A2E2D012}" destId="{73A911B7-8004-4AEA-9A82-ED3DB559C451}" srcOrd="6" destOrd="0" presId="urn:microsoft.com/office/officeart/2005/8/layout/hProcess3"/>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60D5A87D-244B-42A8-B8BC-EC070C6F47D3}" type="doc">
      <dgm:prSet loTypeId="urn:microsoft.com/office/officeart/2005/8/layout/orgChart1" loCatId="hierarchy" qsTypeId="urn:microsoft.com/office/officeart/2005/8/quickstyle/simple5" qsCatId="simple" csTypeId="urn:microsoft.com/office/officeart/2005/8/colors/accent1_2" csCatId="accent1" phldr="1"/>
      <dgm:spPr/>
      <dgm:t>
        <a:bodyPr/>
        <a:lstStyle/>
        <a:p>
          <a:endParaRPr lang="en-US"/>
        </a:p>
      </dgm:t>
    </dgm:pt>
    <dgm:pt modelId="{B8D37D90-2D01-44E9-BC43-463A6AD492B6}">
      <dgm:prSet phldrT="[Text]" custT="1"/>
      <dgm:spPr/>
      <dgm:t>
        <a:bodyPr/>
        <a:lstStyle/>
        <a:p>
          <a:r>
            <a:rPr lang="en-US" sz="3000" b="1" dirty="0" err="1" smtClean="0">
              <a:latin typeface="Arial Black" pitchFamily="34" charset="0"/>
            </a:rPr>
            <a:t>Contoh</a:t>
          </a:r>
          <a:r>
            <a:rPr lang="en-US" sz="3000" b="1" dirty="0" smtClean="0">
              <a:latin typeface="Arial Black" pitchFamily="34" charset="0"/>
            </a:rPr>
            <a:t> QIYAS</a:t>
          </a:r>
          <a:endParaRPr lang="en-US" sz="3000" b="1" dirty="0">
            <a:latin typeface="Arial Black" pitchFamily="34" charset="0"/>
          </a:endParaRPr>
        </a:p>
      </dgm:t>
    </dgm:pt>
    <dgm:pt modelId="{5ECFF869-12EC-49CA-9D9B-C3153850AC72}" type="parTrans" cxnId="{6F19953F-5D5F-41B7-A884-55180D05C477}">
      <dgm:prSet/>
      <dgm:spPr/>
      <dgm:t>
        <a:bodyPr/>
        <a:lstStyle/>
        <a:p>
          <a:endParaRPr lang="en-US">
            <a:latin typeface="+mj-lt"/>
          </a:endParaRPr>
        </a:p>
      </dgm:t>
    </dgm:pt>
    <dgm:pt modelId="{3DA60641-AA98-4B3C-A606-59E0F60E6F66}" type="sibTrans" cxnId="{6F19953F-5D5F-41B7-A884-55180D05C477}">
      <dgm:prSet/>
      <dgm:spPr/>
      <dgm:t>
        <a:bodyPr/>
        <a:lstStyle/>
        <a:p>
          <a:endParaRPr lang="en-US">
            <a:latin typeface="+mj-lt"/>
          </a:endParaRPr>
        </a:p>
      </dgm:t>
    </dgm:pt>
    <dgm:pt modelId="{20EA9138-6D1D-4476-816C-137F6932F610}">
      <dgm:prSet custT="1"/>
      <dgm:spPr/>
      <dgm:t>
        <a:bodyPr/>
        <a:lstStyle/>
        <a:p>
          <a:r>
            <a:rPr lang="en-US" sz="1600" dirty="0" err="1" smtClean="0">
              <a:latin typeface="+mj-lt"/>
            </a:rPr>
            <a:t>Menyamakan</a:t>
          </a:r>
          <a:r>
            <a:rPr lang="en-US" sz="1600" dirty="0" smtClean="0">
              <a:latin typeface="+mj-lt"/>
            </a:rPr>
            <a:t> </a:t>
          </a:r>
          <a:r>
            <a:rPr lang="en-US" sz="1600" dirty="0" err="1" smtClean="0">
              <a:latin typeface="+mj-lt"/>
            </a:rPr>
            <a:t>ijarah</a:t>
          </a:r>
          <a:r>
            <a:rPr lang="en-US" sz="1600" dirty="0" smtClean="0">
              <a:latin typeface="+mj-lt"/>
            </a:rPr>
            <a:t> </a:t>
          </a:r>
          <a:r>
            <a:rPr lang="en-US" sz="1600" dirty="0" err="1" smtClean="0">
              <a:latin typeface="+mj-lt"/>
            </a:rPr>
            <a:t>pada</a:t>
          </a:r>
          <a:r>
            <a:rPr lang="en-US" sz="1600" dirty="0" smtClean="0">
              <a:latin typeface="+mj-lt"/>
            </a:rPr>
            <a:t> </a:t>
          </a:r>
          <a:r>
            <a:rPr lang="en-US" sz="1600" dirty="0" err="1" smtClean="0">
              <a:latin typeface="+mj-lt"/>
            </a:rPr>
            <a:t>saat</a:t>
          </a:r>
          <a:r>
            <a:rPr lang="en-US" sz="1600" dirty="0" smtClean="0">
              <a:latin typeface="+mj-lt"/>
            </a:rPr>
            <a:t> </a:t>
          </a:r>
          <a:r>
            <a:rPr lang="en-US" sz="1600" dirty="0" err="1" smtClean="0">
              <a:latin typeface="+mj-lt"/>
            </a:rPr>
            <a:t>adzan</a:t>
          </a:r>
          <a:r>
            <a:rPr lang="en-US" sz="1600" dirty="0" smtClean="0">
              <a:latin typeface="+mj-lt"/>
            </a:rPr>
            <a:t> </a:t>
          </a:r>
          <a:r>
            <a:rPr lang="en-US" sz="1600" dirty="0" err="1" smtClean="0">
              <a:latin typeface="+mj-lt"/>
            </a:rPr>
            <a:t>Jumat</a:t>
          </a:r>
          <a:r>
            <a:rPr lang="en-US" sz="1600" dirty="0" smtClean="0">
              <a:latin typeface="+mj-lt"/>
            </a:rPr>
            <a:t> </a:t>
          </a:r>
          <a:r>
            <a:rPr lang="en-US" sz="1600" dirty="0" err="1" smtClean="0">
              <a:latin typeface="+mj-lt"/>
            </a:rPr>
            <a:t>dengan</a:t>
          </a:r>
          <a:r>
            <a:rPr lang="en-US" sz="1600" dirty="0" smtClean="0">
              <a:latin typeface="+mj-lt"/>
            </a:rPr>
            <a:t> </a:t>
          </a:r>
          <a:r>
            <a:rPr lang="en-US" sz="1600" dirty="0" err="1" smtClean="0">
              <a:latin typeface="+mj-lt"/>
            </a:rPr>
            <a:t>jual</a:t>
          </a:r>
          <a:r>
            <a:rPr lang="en-US" sz="1600" dirty="0" smtClean="0">
              <a:latin typeface="+mj-lt"/>
            </a:rPr>
            <a:t> </a:t>
          </a:r>
          <a:r>
            <a:rPr lang="en-US" sz="1600" dirty="0" err="1" smtClean="0">
              <a:latin typeface="+mj-lt"/>
            </a:rPr>
            <a:t>beli</a:t>
          </a:r>
          <a:r>
            <a:rPr lang="en-US" sz="1600" dirty="0" smtClean="0">
              <a:latin typeface="+mj-lt"/>
            </a:rPr>
            <a:t> </a:t>
          </a:r>
          <a:r>
            <a:rPr lang="en-US" sz="1600" dirty="0" err="1" smtClean="0">
              <a:latin typeface="+mj-lt"/>
            </a:rPr>
            <a:t>saat</a:t>
          </a:r>
          <a:r>
            <a:rPr lang="en-US" sz="1600" dirty="0" smtClean="0">
              <a:latin typeface="+mj-lt"/>
            </a:rPr>
            <a:t> </a:t>
          </a:r>
          <a:r>
            <a:rPr lang="en-US" sz="1600" dirty="0" err="1" smtClean="0">
              <a:latin typeface="+mj-lt"/>
            </a:rPr>
            <a:t>adzan</a:t>
          </a:r>
          <a:r>
            <a:rPr lang="en-US" sz="1600" dirty="0" smtClean="0">
              <a:latin typeface="+mj-lt"/>
            </a:rPr>
            <a:t> </a:t>
          </a:r>
          <a:r>
            <a:rPr lang="en-US" sz="1600" dirty="0" err="1" smtClean="0">
              <a:latin typeface="+mj-lt"/>
            </a:rPr>
            <a:t>Jumat</a:t>
          </a:r>
          <a:endParaRPr lang="en-US" sz="1600" dirty="0">
            <a:latin typeface="+mj-lt"/>
          </a:endParaRPr>
        </a:p>
      </dgm:t>
    </dgm:pt>
    <dgm:pt modelId="{97307E2F-028D-4996-A787-66E6F0D783BE}" type="parTrans" cxnId="{31338B32-4477-4CEA-BA8B-49B2325CFAE6}">
      <dgm:prSet/>
      <dgm:spPr/>
      <dgm:t>
        <a:bodyPr/>
        <a:lstStyle/>
        <a:p>
          <a:endParaRPr lang="en-US">
            <a:latin typeface="+mj-lt"/>
          </a:endParaRPr>
        </a:p>
      </dgm:t>
    </dgm:pt>
    <dgm:pt modelId="{3619013D-B689-437B-827B-24A021A90963}" type="sibTrans" cxnId="{31338B32-4477-4CEA-BA8B-49B2325CFAE6}">
      <dgm:prSet/>
      <dgm:spPr/>
      <dgm:t>
        <a:bodyPr/>
        <a:lstStyle/>
        <a:p>
          <a:endParaRPr lang="en-US">
            <a:latin typeface="+mj-lt"/>
          </a:endParaRPr>
        </a:p>
      </dgm:t>
    </dgm:pt>
    <dgm:pt modelId="{F5263CB2-C852-434F-AFC6-8B3480F303CC}">
      <dgm:prSet custT="1"/>
      <dgm:spPr/>
      <dgm:t>
        <a:bodyPr/>
        <a:lstStyle/>
        <a:p>
          <a:r>
            <a:rPr lang="en-US" sz="1600" dirty="0" smtClean="0">
              <a:latin typeface="+mj-lt"/>
            </a:rPr>
            <a:t>Hukum </a:t>
          </a:r>
          <a:r>
            <a:rPr lang="en-US" sz="1600" dirty="0" err="1" smtClean="0">
              <a:latin typeface="+mj-lt"/>
            </a:rPr>
            <a:t>ijarah</a:t>
          </a:r>
          <a:r>
            <a:rPr lang="en-US" sz="1600" dirty="0" smtClean="0">
              <a:latin typeface="+mj-lt"/>
            </a:rPr>
            <a:t> </a:t>
          </a:r>
          <a:r>
            <a:rPr lang="en-US" sz="1600" dirty="0" err="1" smtClean="0">
              <a:latin typeface="+mj-lt"/>
            </a:rPr>
            <a:t>saat</a:t>
          </a:r>
          <a:r>
            <a:rPr lang="en-US" sz="1600" dirty="0" smtClean="0">
              <a:latin typeface="+mj-lt"/>
            </a:rPr>
            <a:t> </a:t>
          </a:r>
          <a:r>
            <a:rPr lang="en-US" sz="1600" dirty="0" err="1" smtClean="0">
              <a:latin typeface="+mj-lt"/>
            </a:rPr>
            <a:t>adzan</a:t>
          </a:r>
          <a:r>
            <a:rPr lang="en-US" sz="1600" dirty="0" smtClean="0">
              <a:latin typeface="+mj-lt"/>
            </a:rPr>
            <a:t> </a:t>
          </a:r>
          <a:r>
            <a:rPr lang="en-US" sz="1600" dirty="0" err="1" smtClean="0">
              <a:latin typeface="+mj-lt"/>
            </a:rPr>
            <a:t>Jumat</a:t>
          </a:r>
          <a:r>
            <a:rPr lang="en-US" sz="1600" dirty="0" smtClean="0">
              <a:latin typeface="+mj-lt"/>
            </a:rPr>
            <a:t> haram, </a:t>
          </a:r>
          <a:r>
            <a:rPr lang="en-US" sz="1600" dirty="0" err="1" smtClean="0">
              <a:latin typeface="+mj-lt"/>
            </a:rPr>
            <a:t>karena</a:t>
          </a:r>
          <a:r>
            <a:rPr lang="en-US" sz="1600" dirty="0" smtClean="0">
              <a:latin typeface="+mj-lt"/>
            </a:rPr>
            <a:t> </a:t>
          </a:r>
          <a:r>
            <a:rPr lang="en-US" sz="1600" dirty="0" err="1" smtClean="0">
              <a:latin typeface="+mj-lt"/>
            </a:rPr>
            <a:t>terdapat</a:t>
          </a:r>
          <a:r>
            <a:rPr lang="en-US" sz="1600" dirty="0" smtClean="0">
              <a:latin typeface="+mj-lt"/>
            </a:rPr>
            <a:t> </a:t>
          </a:r>
          <a:r>
            <a:rPr lang="en-US" sz="1600" dirty="0" err="1" smtClean="0">
              <a:latin typeface="+mj-lt"/>
            </a:rPr>
            <a:t>illat</a:t>
          </a:r>
          <a:r>
            <a:rPr lang="en-US" sz="1600" dirty="0" smtClean="0">
              <a:latin typeface="+mj-lt"/>
            </a:rPr>
            <a:t> yang </a:t>
          </a:r>
          <a:r>
            <a:rPr lang="en-US" sz="1600" dirty="0" err="1" smtClean="0">
              <a:latin typeface="+mj-lt"/>
            </a:rPr>
            <a:t>sama</a:t>
          </a:r>
          <a:r>
            <a:rPr lang="en-US" sz="1600" dirty="0" smtClean="0">
              <a:latin typeface="+mj-lt"/>
            </a:rPr>
            <a:t> </a:t>
          </a:r>
          <a:r>
            <a:rPr lang="en-US" sz="1600" dirty="0" err="1" smtClean="0">
              <a:latin typeface="+mj-lt"/>
            </a:rPr>
            <a:t>dengan</a:t>
          </a:r>
          <a:r>
            <a:rPr lang="en-US" sz="1600" dirty="0" smtClean="0">
              <a:latin typeface="+mj-lt"/>
            </a:rPr>
            <a:t> </a:t>
          </a:r>
          <a:r>
            <a:rPr lang="en-US" sz="1600" dirty="0" err="1" smtClean="0">
              <a:latin typeface="+mj-lt"/>
            </a:rPr>
            <a:t>haramnya</a:t>
          </a:r>
          <a:r>
            <a:rPr lang="en-US" sz="1600" dirty="0" smtClean="0">
              <a:latin typeface="+mj-lt"/>
            </a:rPr>
            <a:t> </a:t>
          </a:r>
          <a:r>
            <a:rPr lang="en-US" sz="1600" dirty="0" err="1" smtClean="0">
              <a:latin typeface="+mj-lt"/>
            </a:rPr>
            <a:t>jual</a:t>
          </a:r>
          <a:r>
            <a:rPr lang="en-US" sz="1600" dirty="0" smtClean="0">
              <a:latin typeface="+mj-lt"/>
            </a:rPr>
            <a:t> </a:t>
          </a:r>
          <a:r>
            <a:rPr lang="en-US" sz="1600" dirty="0" err="1" smtClean="0">
              <a:latin typeface="+mj-lt"/>
            </a:rPr>
            <a:t>beli</a:t>
          </a:r>
          <a:r>
            <a:rPr lang="en-US" sz="1600" dirty="0" smtClean="0">
              <a:latin typeface="+mj-lt"/>
            </a:rPr>
            <a:t> </a:t>
          </a:r>
          <a:r>
            <a:rPr lang="en-US" sz="1600" dirty="0" err="1" smtClean="0">
              <a:latin typeface="+mj-lt"/>
            </a:rPr>
            <a:t>saat</a:t>
          </a:r>
          <a:r>
            <a:rPr lang="en-US" sz="1600" dirty="0" smtClean="0">
              <a:latin typeface="+mj-lt"/>
            </a:rPr>
            <a:t> </a:t>
          </a:r>
          <a:r>
            <a:rPr lang="en-US" sz="1600" dirty="0" err="1" smtClean="0">
              <a:latin typeface="+mj-lt"/>
            </a:rPr>
            <a:t>adzan</a:t>
          </a:r>
          <a:r>
            <a:rPr lang="en-US" sz="1600" dirty="0" smtClean="0">
              <a:latin typeface="+mj-lt"/>
            </a:rPr>
            <a:t> </a:t>
          </a:r>
          <a:r>
            <a:rPr lang="en-US" sz="1600" dirty="0" err="1" smtClean="0">
              <a:latin typeface="+mj-lt"/>
            </a:rPr>
            <a:t>Jumat</a:t>
          </a:r>
          <a:r>
            <a:rPr lang="en-US" sz="1600" dirty="0" smtClean="0">
              <a:latin typeface="+mj-lt"/>
            </a:rPr>
            <a:t> (QS Al </a:t>
          </a:r>
          <a:r>
            <a:rPr lang="en-US" sz="1600" dirty="0" err="1" smtClean="0">
              <a:latin typeface="+mj-lt"/>
            </a:rPr>
            <a:t>Jumu’ah</a:t>
          </a:r>
          <a:r>
            <a:rPr lang="en-US" sz="1600" dirty="0" smtClean="0">
              <a:latin typeface="+mj-lt"/>
            </a:rPr>
            <a:t> : 9), </a:t>
          </a:r>
          <a:r>
            <a:rPr lang="en-US" sz="1600" dirty="0" err="1" smtClean="0">
              <a:latin typeface="+mj-lt"/>
            </a:rPr>
            <a:t>yaitu</a:t>
          </a:r>
          <a:r>
            <a:rPr lang="en-US" sz="1600" dirty="0" smtClean="0">
              <a:latin typeface="+mj-lt"/>
            </a:rPr>
            <a:t> </a:t>
          </a:r>
          <a:r>
            <a:rPr lang="en-US" sz="1600" dirty="0" err="1" smtClean="0">
              <a:latin typeface="+mj-lt"/>
            </a:rPr>
            <a:t>melalaikan</a:t>
          </a:r>
          <a:r>
            <a:rPr lang="en-US" sz="1600" dirty="0" smtClean="0">
              <a:latin typeface="+mj-lt"/>
            </a:rPr>
            <a:t> </a:t>
          </a:r>
          <a:r>
            <a:rPr lang="en-US" sz="1600" dirty="0" err="1" smtClean="0">
              <a:latin typeface="+mj-lt"/>
            </a:rPr>
            <a:t>shalat</a:t>
          </a:r>
          <a:r>
            <a:rPr lang="en-US" sz="1600" dirty="0" smtClean="0">
              <a:latin typeface="+mj-lt"/>
            </a:rPr>
            <a:t> </a:t>
          </a:r>
          <a:r>
            <a:rPr lang="en-US" sz="1600" dirty="0" err="1" smtClean="0">
              <a:latin typeface="+mj-lt"/>
            </a:rPr>
            <a:t>Jumat</a:t>
          </a:r>
          <a:r>
            <a:rPr lang="en-US" sz="1600" dirty="0" smtClean="0">
              <a:latin typeface="+mj-lt"/>
            </a:rPr>
            <a:t> (al </a:t>
          </a:r>
          <a:r>
            <a:rPr lang="en-US" sz="1600" dirty="0" err="1" smtClean="0">
              <a:latin typeface="+mj-lt"/>
            </a:rPr>
            <a:t>ilha</a:t>
          </a:r>
          <a:r>
            <a:rPr lang="en-US" sz="1600" dirty="0" smtClean="0">
              <a:latin typeface="+mj-lt"/>
            </a:rPr>
            <a:t>` ‘an </a:t>
          </a:r>
          <a:r>
            <a:rPr lang="en-US" sz="1600" dirty="0" err="1" smtClean="0">
              <a:latin typeface="+mj-lt"/>
            </a:rPr>
            <a:t>sholat</a:t>
          </a:r>
          <a:r>
            <a:rPr lang="en-US" sz="1600" dirty="0" smtClean="0">
              <a:latin typeface="+mj-lt"/>
            </a:rPr>
            <a:t> al </a:t>
          </a:r>
          <a:r>
            <a:rPr lang="en-US" sz="1600" dirty="0" err="1" smtClean="0">
              <a:latin typeface="+mj-lt"/>
            </a:rPr>
            <a:t>jumu’ah</a:t>
          </a:r>
          <a:r>
            <a:rPr lang="en-US" sz="1600" dirty="0" smtClean="0">
              <a:latin typeface="+mj-lt"/>
            </a:rPr>
            <a:t>)</a:t>
          </a:r>
          <a:endParaRPr lang="en-US" sz="1600" dirty="0">
            <a:latin typeface="+mj-lt"/>
          </a:endParaRPr>
        </a:p>
      </dgm:t>
    </dgm:pt>
    <dgm:pt modelId="{1327F9EA-97E1-434B-906A-A2236A8A1B07}" type="parTrans" cxnId="{795388B2-2B5F-432B-AF0B-9B7FA93D90C2}">
      <dgm:prSet/>
      <dgm:spPr/>
      <dgm:t>
        <a:bodyPr/>
        <a:lstStyle/>
        <a:p>
          <a:endParaRPr lang="en-US">
            <a:latin typeface="+mj-lt"/>
          </a:endParaRPr>
        </a:p>
      </dgm:t>
    </dgm:pt>
    <dgm:pt modelId="{1D2E7A7B-2921-4212-9868-16F46535CD57}" type="sibTrans" cxnId="{795388B2-2B5F-432B-AF0B-9B7FA93D90C2}">
      <dgm:prSet/>
      <dgm:spPr/>
      <dgm:t>
        <a:bodyPr/>
        <a:lstStyle/>
        <a:p>
          <a:endParaRPr lang="en-US">
            <a:latin typeface="+mj-lt"/>
          </a:endParaRPr>
        </a:p>
      </dgm:t>
    </dgm:pt>
    <dgm:pt modelId="{B86F3C94-8296-4581-AEBB-B36A4E0812A2}">
      <dgm:prSet custT="1"/>
      <dgm:spPr/>
      <dgm:t>
        <a:bodyPr/>
        <a:lstStyle/>
        <a:p>
          <a:r>
            <a:rPr lang="en-US" sz="1600" dirty="0" smtClean="0">
              <a:latin typeface="+mj-lt"/>
            </a:rPr>
            <a:t>Haramnya </a:t>
          </a:r>
          <a:r>
            <a:rPr lang="en-US" sz="1600" dirty="0" err="1" smtClean="0">
              <a:latin typeface="+mj-lt"/>
            </a:rPr>
            <a:t>jual</a:t>
          </a:r>
          <a:r>
            <a:rPr lang="en-US" sz="1600" dirty="0" smtClean="0">
              <a:latin typeface="+mj-lt"/>
            </a:rPr>
            <a:t> </a:t>
          </a:r>
          <a:r>
            <a:rPr lang="en-US" sz="1600" dirty="0" err="1" smtClean="0">
              <a:latin typeface="+mj-lt"/>
            </a:rPr>
            <a:t>beli</a:t>
          </a:r>
          <a:r>
            <a:rPr lang="en-US" sz="1600" dirty="0" smtClean="0">
              <a:latin typeface="+mj-lt"/>
            </a:rPr>
            <a:t> </a:t>
          </a:r>
          <a:r>
            <a:rPr lang="en-US" sz="1600" dirty="0" err="1" smtClean="0">
              <a:latin typeface="+mj-lt"/>
            </a:rPr>
            <a:t>saat</a:t>
          </a:r>
          <a:r>
            <a:rPr lang="en-US" sz="1600" dirty="0" smtClean="0">
              <a:latin typeface="+mj-lt"/>
            </a:rPr>
            <a:t> </a:t>
          </a:r>
          <a:r>
            <a:rPr lang="en-US" sz="1600" dirty="0" err="1" smtClean="0">
              <a:latin typeface="+mj-lt"/>
            </a:rPr>
            <a:t>adzan</a:t>
          </a:r>
          <a:r>
            <a:rPr lang="en-US" sz="1600" dirty="0" smtClean="0">
              <a:latin typeface="+mj-lt"/>
            </a:rPr>
            <a:t> </a:t>
          </a:r>
          <a:r>
            <a:rPr lang="en-US" sz="1600" dirty="0" err="1" smtClean="0">
              <a:latin typeface="+mj-lt"/>
            </a:rPr>
            <a:t>Jumat</a:t>
          </a:r>
          <a:r>
            <a:rPr lang="en-US" sz="1600" dirty="0" smtClean="0">
              <a:latin typeface="+mj-lt"/>
            </a:rPr>
            <a:t> </a:t>
          </a:r>
          <a:r>
            <a:rPr lang="en-US" sz="1600" dirty="0" err="1" smtClean="0">
              <a:latin typeface="+mj-lt"/>
            </a:rPr>
            <a:t>dapat</a:t>
          </a:r>
          <a:r>
            <a:rPr lang="en-US" sz="1600" dirty="0" smtClean="0">
              <a:latin typeface="+mj-lt"/>
            </a:rPr>
            <a:t> pula </a:t>
          </a:r>
          <a:r>
            <a:rPr lang="en-US" sz="1600" dirty="0" err="1" smtClean="0">
              <a:latin typeface="+mj-lt"/>
            </a:rPr>
            <a:t>diqiyaskan</a:t>
          </a:r>
          <a:r>
            <a:rPr lang="en-US" sz="1600" dirty="0" smtClean="0">
              <a:latin typeface="+mj-lt"/>
            </a:rPr>
            <a:t> </a:t>
          </a:r>
          <a:r>
            <a:rPr lang="en-US" sz="1600" dirty="0" err="1" smtClean="0">
              <a:latin typeface="+mj-lt"/>
            </a:rPr>
            <a:t>pada</a:t>
          </a:r>
          <a:r>
            <a:rPr lang="en-US" sz="1600" dirty="0" smtClean="0">
              <a:latin typeface="+mj-lt"/>
            </a:rPr>
            <a:t> </a:t>
          </a:r>
          <a:r>
            <a:rPr lang="en-US" sz="1600" dirty="0" err="1" smtClean="0">
              <a:latin typeface="+mj-lt"/>
            </a:rPr>
            <a:t>masalah-masalah</a:t>
          </a:r>
          <a:r>
            <a:rPr lang="en-US" sz="1600" dirty="0" smtClean="0">
              <a:latin typeface="+mj-lt"/>
            </a:rPr>
            <a:t> lain, </a:t>
          </a:r>
          <a:r>
            <a:rPr lang="en-US" sz="1600" dirty="0" err="1" smtClean="0">
              <a:latin typeface="+mj-lt"/>
            </a:rPr>
            <a:t>spt</a:t>
          </a:r>
          <a:r>
            <a:rPr lang="en-US" sz="1600" dirty="0" smtClean="0">
              <a:latin typeface="+mj-lt"/>
            </a:rPr>
            <a:t> </a:t>
          </a:r>
          <a:r>
            <a:rPr lang="en-US" sz="1600" dirty="0" err="1" smtClean="0">
              <a:latin typeface="+mj-lt"/>
            </a:rPr>
            <a:t>haramnya</a:t>
          </a:r>
          <a:r>
            <a:rPr lang="en-US" sz="1600" dirty="0" smtClean="0">
              <a:latin typeface="+mj-lt"/>
            </a:rPr>
            <a:t> seminar </a:t>
          </a:r>
          <a:r>
            <a:rPr lang="en-US" sz="1600" dirty="0" err="1" smtClean="0">
              <a:latin typeface="+mj-lt"/>
            </a:rPr>
            <a:t>atau</a:t>
          </a:r>
          <a:r>
            <a:rPr lang="en-US" sz="1600" dirty="0" smtClean="0">
              <a:latin typeface="+mj-lt"/>
            </a:rPr>
            <a:t> akad </a:t>
          </a:r>
          <a:r>
            <a:rPr lang="en-US" sz="1600" dirty="0" err="1" smtClean="0">
              <a:latin typeface="+mj-lt"/>
            </a:rPr>
            <a:t>nikah</a:t>
          </a:r>
          <a:r>
            <a:rPr lang="en-US" sz="1600" dirty="0" smtClean="0">
              <a:latin typeface="+mj-lt"/>
            </a:rPr>
            <a:t> </a:t>
          </a:r>
          <a:r>
            <a:rPr lang="en-US" sz="1600" dirty="0" err="1" smtClean="0">
              <a:latin typeface="+mj-lt"/>
            </a:rPr>
            <a:t>saat</a:t>
          </a:r>
          <a:r>
            <a:rPr lang="en-US" sz="1600" dirty="0" smtClean="0">
              <a:latin typeface="+mj-lt"/>
            </a:rPr>
            <a:t> </a:t>
          </a:r>
          <a:r>
            <a:rPr lang="en-US" sz="1600" dirty="0" err="1" smtClean="0">
              <a:latin typeface="+mj-lt"/>
            </a:rPr>
            <a:t>adzan</a:t>
          </a:r>
          <a:r>
            <a:rPr lang="en-US" sz="1600" dirty="0" smtClean="0">
              <a:latin typeface="+mj-lt"/>
            </a:rPr>
            <a:t> </a:t>
          </a:r>
          <a:r>
            <a:rPr lang="en-US" sz="1600" dirty="0" err="1" smtClean="0">
              <a:latin typeface="+mj-lt"/>
            </a:rPr>
            <a:t>Jumat</a:t>
          </a:r>
          <a:r>
            <a:rPr lang="en-US" sz="1600" dirty="0" smtClean="0">
              <a:latin typeface="+mj-lt"/>
            </a:rPr>
            <a:t>, </a:t>
          </a:r>
          <a:r>
            <a:rPr lang="en-US" sz="1600" dirty="0" err="1" smtClean="0">
              <a:latin typeface="+mj-lt"/>
            </a:rPr>
            <a:t>dll</a:t>
          </a:r>
          <a:endParaRPr lang="en-US" sz="1600" dirty="0">
            <a:latin typeface="+mj-lt"/>
          </a:endParaRPr>
        </a:p>
      </dgm:t>
    </dgm:pt>
    <dgm:pt modelId="{E1411041-C78C-4B9C-A56E-FF4BFA1E24C9}" type="parTrans" cxnId="{DEEE6D0F-0DF1-4770-88AE-E44AAEC6EAE5}">
      <dgm:prSet/>
      <dgm:spPr/>
      <dgm:t>
        <a:bodyPr/>
        <a:lstStyle/>
        <a:p>
          <a:endParaRPr lang="en-US">
            <a:latin typeface="+mj-lt"/>
          </a:endParaRPr>
        </a:p>
      </dgm:t>
    </dgm:pt>
    <dgm:pt modelId="{8907F805-858E-444F-9B99-CF7D05F5525C}" type="sibTrans" cxnId="{DEEE6D0F-0DF1-4770-88AE-E44AAEC6EAE5}">
      <dgm:prSet/>
      <dgm:spPr/>
      <dgm:t>
        <a:bodyPr/>
        <a:lstStyle/>
        <a:p>
          <a:endParaRPr lang="en-US">
            <a:latin typeface="+mj-lt"/>
          </a:endParaRPr>
        </a:p>
      </dgm:t>
    </dgm:pt>
    <dgm:pt modelId="{A8AA31F1-B578-47DA-B6AF-B83BECB53CE8}" type="pres">
      <dgm:prSet presAssocID="{60D5A87D-244B-42A8-B8BC-EC070C6F47D3}" presName="hierChild1" presStyleCnt="0">
        <dgm:presLayoutVars>
          <dgm:orgChart val="1"/>
          <dgm:chPref val="1"/>
          <dgm:dir/>
          <dgm:animOne val="branch"/>
          <dgm:animLvl val="lvl"/>
          <dgm:resizeHandles/>
        </dgm:presLayoutVars>
      </dgm:prSet>
      <dgm:spPr/>
      <dgm:t>
        <a:bodyPr/>
        <a:lstStyle/>
        <a:p>
          <a:endParaRPr lang="en-US"/>
        </a:p>
      </dgm:t>
    </dgm:pt>
    <dgm:pt modelId="{3027BCA9-0F52-489A-A6AB-2119F678E4A1}" type="pres">
      <dgm:prSet presAssocID="{B8D37D90-2D01-44E9-BC43-463A6AD492B6}" presName="hierRoot1" presStyleCnt="0">
        <dgm:presLayoutVars>
          <dgm:hierBranch val="init"/>
        </dgm:presLayoutVars>
      </dgm:prSet>
      <dgm:spPr/>
      <dgm:t>
        <a:bodyPr/>
        <a:lstStyle/>
        <a:p>
          <a:endParaRPr lang="en-US"/>
        </a:p>
      </dgm:t>
    </dgm:pt>
    <dgm:pt modelId="{5D9CC4A3-157E-4075-B72B-9ECC49B8C10B}" type="pres">
      <dgm:prSet presAssocID="{B8D37D90-2D01-44E9-BC43-463A6AD492B6}" presName="rootComposite1" presStyleCnt="0"/>
      <dgm:spPr/>
      <dgm:t>
        <a:bodyPr/>
        <a:lstStyle/>
        <a:p>
          <a:endParaRPr lang="en-US"/>
        </a:p>
      </dgm:t>
    </dgm:pt>
    <dgm:pt modelId="{06386CD7-FA11-4F27-935E-5600D63423B2}" type="pres">
      <dgm:prSet presAssocID="{B8D37D90-2D01-44E9-BC43-463A6AD492B6}" presName="rootText1" presStyleLbl="node0" presStyleIdx="0" presStyleCnt="1" custScaleX="137353">
        <dgm:presLayoutVars>
          <dgm:chPref val="3"/>
        </dgm:presLayoutVars>
      </dgm:prSet>
      <dgm:spPr/>
      <dgm:t>
        <a:bodyPr/>
        <a:lstStyle/>
        <a:p>
          <a:endParaRPr lang="en-US"/>
        </a:p>
      </dgm:t>
    </dgm:pt>
    <dgm:pt modelId="{61EE533C-CC69-4833-89E2-3EA716E67652}" type="pres">
      <dgm:prSet presAssocID="{B8D37D90-2D01-44E9-BC43-463A6AD492B6}" presName="rootConnector1" presStyleLbl="node1" presStyleIdx="0" presStyleCnt="0"/>
      <dgm:spPr/>
      <dgm:t>
        <a:bodyPr/>
        <a:lstStyle/>
        <a:p>
          <a:endParaRPr lang="en-US"/>
        </a:p>
      </dgm:t>
    </dgm:pt>
    <dgm:pt modelId="{E65F8F8B-C7A9-4970-9746-5B6DFA369624}" type="pres">
      <dgm:prSet presAssocID="{B8D37D90-2D01-44E9-BC43-463A6AD492B6}" presName="hierChild2" presStyleCnt="0"/>
      <dgm:spPr/>
      <dgm:t>
        <a:bodyPr/>
        <a:lstStyle/>
        <a:p>
          <a:endParaRPr lang="en-US"/>
        </a:p>
      </dgm:t>
    </dgm:pt>
    <dgm:pt modelId="{1EDA7864-791D-4974-8DD7-EB308E41F859}" type="pres">
      <dgm:prSet presAssocID="{97307E2F-028D-4996-A787-66E6F0D783BE}" presName="Name37" presStyleLbl="parChTrans1D2" presStyleIdx="0" presStyleCnt="3"/>
      <dgm:spPr/>
      <dgm:t>
        <a:bodyPr/>
        <a:lstStyle/>
        <a:p>
          <a:endParaRPr lang="en-US"/>
        </a:p>
      </dgm:t>
    </dgm:pt>
    <dgm:pt modelId="{3AD58BFF-A703-4B82-BE59-403938F10066}" type="pres">
      <dgm:prSet presAssocID="{20EA9138-6D1D-4476-816C-137F6932F610}" presName="hierRoot2" presStyleCnt="0">
        <dgm:presLayoutVars>
          <dgm:hierBranch val="init"/>
        </dgm:presLayoutVars>
      </dgm:prSet>
      <dgm:spPr/>
      <dgm:t>
        <a:bodyPr/>
        <a:lstStyle/>
        <a:p>
          <a:endParaRPr lang="en-US"/>
        </a:p>
      </dgm:t>
    </dgm:pt>
    <dgm:pt modelId="{B4E1D3B5-6DDA-4F2C-A643-6BEDE3082BA5}" type="pres">
      <dgm:prSet presAssocID="{20EA9138-6D1D-4476-816C-137F6932F610}" presName="rootComposite" presStyleCnt="0"/>
      <dgm:spPr/>
      <dgm:t>
        <a:bodyPr/>
        <a:lstStyle/>
        <a:p>
          <a:endParaRPr lang="en-US"/>
        </a:p>
      </dgm:t>
    </dgm:pt>
    <dgm:pt modelId="{D58743ED-DFB7-4CDB-BB2A-B2E5BA915409}" type="pres">
      <dgm:prSet presAssocID="{20EA9138-6D1D-4476-816C-137F6932F610}" presName="rootText" presStyleLbl="node2" presStyleIdx="0" presStyleCnt="3">
        <dgm:presLayoutVars>
          <dgm:chPref val="3"/>
        </dgm:presLayoutVars>
      </dgm:prSet>
      <dgm:spPr/>
      <dgm:t>
        <a:bodyPr/>
        <a:lstStyle/>
        <a:p>
          <a:endParaRPr lang="en-US"/>
        </a:p>
      </dgm:t>
    </dgm:pt>
    <dgm:pt modelId="{3B48A157-6ED4-4098-802B-D9F58E7EF40E}" type="pres">
      <dgm:prSet presAssocID="{20EA9138-6D1D-4476-816C-137F6932F610}" presName="rootConnector" presStyleLbl="node2" presStyleIdx="0" presStyleCnt="3"/>
      <dgm:spPr/>
      <dgm:t>
        <a:bodyPr/>
        <a:lstStyle/>
        <a:p>
          <a:endParaRPr lang="en-US"/>
        </a:p>
      </dgm:t>
    </dgm:pt>
    <dgm:pt modelId="{16080354-645B-4A4E-8246-1EA810750EDB}" type="pres">
      <dgm:prSet presAssocID="{20EA9138-6D1D-4476-816C-137F6932F610}" presName="hierChild4" presStyleCnt="0"/>
      <dgm:spPr/>
      <dgm:t>
        <a:bodyPr/>
        <a:lstStyle/>
        <a:p>
          <a:endParaRPr lang="en-US"/>
        </a:p>
      </dgm:t>
    </dgm:pt>
    <dgm:pt modelId="{15B433F7-BA65-4F42-BB6F-610F67C49B09}" type="pres">
      <dgm:prSet presAssocID="{20EA9138-6D1D-4476-816C-137F6932F610}" presName="hierChild5" presStyleCnt="0"/>
      <dgm:spPr/>
      <dgm:t>
        <a:bodyPr/>
        <a:lstStyle/>
        <a:p>
          <a:endParaRPr lang="en-US"/>
        </a:p>
      </dgm:t>
    </dgm:pt>
    <dgm:pt modelId="{06D44E29-B176-4F98-9FE4-82DD2BB0B757}" type="pres">
      <dgm:prSet presAssocID="{1327F9EA-97E1-434B-906A-A2236A8A1B07}" presName="Name37" presStyleLbl="parChTrans1D2" presStyleIdx="1" presStyleCnt="3"/>
      <dgm:spPr/>
      <dgm:t>
        <a:bodyPr/>
        <a:lstStyle/>
        <a:p>
          <a:endParaRPr lang="en-US"/>
        </a:p>
      </dgm:t>
    </dgm:pt>
    <dgm:pt modelId="{66BDEDBC-1BAB-4BB0-914D-920E9179AB25}" type="pres">
      <dgm:prSet presAssocID="{F5263CB2-C852-434F-AFC6-8B3480F303CC}" presName="hierRoot2" presStyleCnt="0">
        <dgm:presLayoutVars>
          <dgm:hierBranch val="init"/>
        </dgm:presLayoutVars>
      </dgm:prSet>
      <dgm:spPr/>
      <dgm:t>
        <a:bodyPr/>
        <a:lstStyle/>
        <a:p>
          <a:endParaRPr lang="en-US"/>
        </a:p>
      </dgm:t>
    </dgm:pt>
    <dgm:pt modelId="{5BEEC566-B4D1-46D7-ACDB-389798C5D640}" type="pres">
      <dgm:prSet presAssocID="{F5263CB2-C852-434F-AFC6-8B3480F303CC}" presName="rootComposite" presStyleCnt="0"/>
      <dgm:spPr/>
      <dgm:t>
        <a:bodyPr/>
        <a:lstStyle/>
        <a:p>
          <a:endParaRPr lang="en-US"/>
        </a:p>
      </dgm:t>
    </dgm:pt>
    <dgm:pt modelId="{46C79D3A-D828-4A8A-AD86-D0EFC663EED0}" type="pres">
      <dgm:prSet presAssocID="{F5263CB2-C852-434F-AFC6-8B3480F303CC}" presName="rootText" presStyleLbl="node2" presStyleIdx="1" presStyleCnt="3" custScaleY="167416">
        <dgm:presLayoutVars>
          <dgm:chPref val="3"/>
        </dgm:presLayoutVars>
      </dgm:prSet>
      <dgm:spPr/>
      <dgm:t>
        <a:bodyPr/>
        <a:lstStyle/>
        <a:p>
          <a:endParaRPr lang="en-US"/>
        </a:p>
      </dgm:t>
    </dgm:pt>
    <dgm:pt modelId="{C8E317D2-6172-4E10-A853-4395ECC4FBCD}" type="pres">
      <dgm:prSet presAssocID="{F5263CB2-C852-434F-AFC6-8B3480F303CC}" presName="rootConnector" presStyleLbl="node2" presStyleIdx="1" presStyleCnt="3"/>
      <dgm:spPr/>
      <dgm:t>
        <a:bodyPr/>
        <a:lstStyle/>
        <a:p>
          <a:endParaRPr lang="en-US"/>
        </a:p>
      </dgm:t>
    </dgm:pt>
    <dgm:pt modelId="{C01000D5-0334-4ABD-827E-1820D356FC68}" type="pres">
      <dgm:prSet presAssocID="{F5263CB2-C852-434F-AFC6-8B3480F303CC}" presName="hierChild4" presStyleCnt="0"/>
      <dgm:spPr/>
      <dgm:t>
        <a:bodyPr/>
        <a:lstStyle/>
        <a:p>
          <a:endParaRPr lang="en-US"/>
        </a:p>
      </dgm:t>
    </dgm:pt>
    <dgm:pt modelId="{A2F24AFB-7DAB-401D-B2A3-CD1F093D809B}" type="pres">
      <dgm:prSet presAssocID="{F5263CB2-C852-434F-AFC6-8B3480F303CC}" presName="hierChild5" presStyleCnt="0"/>
      <dgm:spPr/>
      <dgm:t>
        <a:bodyPr/>
        <a:lstStyle/>
        <a:p>
          <a:endParaRPr lang="en-US"/>
        </a:p>
      </dgm:t>
    </dgm:pt>
    <dgm:pt modelId="{CC76DF16-0E92-4FF3-B26C-372CAEF01DD6}" type="pres">
      <dgm:prSet presAssocID="{E1411041-C78C-4B9C-A56E-FF4BFA1E24C9}" presName="Name37" presStyleLbl="parChTrans1D2" presStyleIdx="2" presStyleCnt="3"/>
      <dgm:spPr/>
      <dgm:t>
        <a:bodyPr/>
        <a:lstStyle/>
        <a:p>
          <a:endParaRPr lang="en-US"/>
        </a:p>
      </dgm:t>
    </dgm:pt>
    <dgm:pt modelId="{2886C025-1CB8-4C8D-BCC2-37CF49039950}" type="pres">
      <dgm:prSet presAssocID="{B86F3C94-8296-4581-AEBB-B36A4E0812A2}" presName="hierRoot2" presStyleCnt="0">
        <dgm:presLayoutVars>
          <dgm:hierBranch val="init"/>
        </dgm:presLayoutVars>
      </dgm:prSet>
      <dgm:spPr/>
      <dgm:t>
        <a:bodyPr/>
        <a:lstStyle/>
        <a:p>
          <a:endParaRPr lang="en-US"/>
        </a:p>
      </dgm:t>
    </dgm:pt>
    <dgm:pt modelId="{728C2390-736D-49A8-B07D-50D3D73742C4}" type="pres">
      <dgm:prSet presAssocID="{B86F3C94-8296-4581-AEBB-B36A4E0812A2}" presName="rootComposite" presStyleCnt="0"/>
      <dgm:spPr/>
      <dgm:t>
        <a:bodyPr/>
        <a:lstStyle/>
        <a:p>
          <a:endParaRPr lang="en-US"/>
        </a:p>
      </dgm:t>
    </dgm:pt>
    <dgm:pt modelId="{A1080075-92EC-4BC6-B539-60B3E18E29D5}" type="pres">
      <dgm:prSet presAssocID="{B86F3C94-8296-4581-AEBB-B36A4E0812A2}" presName="rootText" presStyleLbl="node2" presStyleIdx="2" presStyleCnt="3" custScaleY="137855">
        <dgm:presLayoutVars>
          <dgm:chPref val="3"/>
        </dgm:presLayoutVars>
      </dgm:prSet>
      <dgm:spPr/>
      <dgm:t>
        <a:bodyPr/>
        <a:lstStyle/>
        <a:p>
          <a:endParaRPr lang="en-US"/>
        </a:p>
      </dgm:t>
    </dgm:pt>
    <dgm:pt modelId="{07D484C4-E79B-4A0E-83EC-B663833A519A}" type="pres">
      <dgm:prSet presAssocID="{B86F3C94-8296-4581-AEBB-B36A4E0812A2}" presName="rootConnector" presStyleLbl="node2" presStyleIdx="2" presStyleCnt="3"/>
      <dgm:spPr/>
      <dgm:t>
        <a:bodyPr/>
        <a:lstStyle/>
        <a:p>
          <a:endParaRPr lang="en-US"/>
        </a:p>
      </dgm:t>
    </dgm:pt>
    <dgm:pt modelId="{E449CD9A-CB78-4CE2-89D7-805ADE6CE21A}" type="pres">
      <dgm:prSet presAssocID="{B86F3C94-8296-4581-AEBB-B36A4E0812A2}" presName="hierChild4" presStyleCnt="0"/>
      <dgm:spPr/>
      <dgm:t>
        <a:bodyPr/>
        <a:lstStyle/>
        <a:p>
          <a:endParaRPr lang="en-US"/>
        </a:p>
      </dgm:t>
    </dgm:pt>
    <dgm:pt modelId="{23BBA584-76B3-4D39-B680-24F38739D293}" type="pres">
      <dgm:prSet presAssocID="{B86F3C94-8296-4581-AEBB-B36A4E0812A2}" presName="hierChild5" presStyleCnt="0"/>
      <dgm:spPr/>
      <dgm:t>
        <a:bodyPr/>
        <a:lstStyle/>
        <a:p>
          <a:endParaRPr lang="en-US"/>
        </a:p>
      </dgm:t>
    </dgm:pt>
    <dgm:pt modelId="{57B7C34E-4D7E-4A87-A7F0-280B470654BE}" type="pres">
      <dgm:prSet presAssocID="{B8D37D90-2D01-44E9-BC43-463A6AD492B6}" presName="hierChild3" presStyleCnt="0"/>
      <dgm:spPr/>
      <dgm:t>
        <a:bodyPr/>
        <a:lstStyle/>
        <a:p>
          <a:endParaRPr lang="en-US"/>
        </a:p>
      </dgm:t>
    </dgm:pt>
  </dgm:ptLst>
  <dgm:cxnLst>
    <dgm:cxn modelId="{31338B32-4477-4CEA-BA8B-49B2325CFAE6}" srcId="{B8D37D90-2D01-44E9-BC43-463A6AD492B6}" destId="{20EA9138-6D1D-4476-816C-137F6932F610}" srcOrd="0" destOrd="0" parTransId="{97307E2F-028D-4996-A787-66E6F0D783BE}" sibTransId="{3619013D-B689-437B-827B-24A021A90963}"/>
    <dgm:cxn modelId="{6F525333-5233-4971-86DF-3699AEA4D6F4}" type="presOf" srcId="{97307E2F-028D-4996-A787-66E6F0D783BE}" destId="{1EDA7864-791D-4974-8DD7-EB308E41F859}" srcOrd="0" destOrd="0" presId="urn:microsoft.com/office/officeart/2005/8/layout/orgChart1"/>
    <dgm:cxn modelId="{DC0606B8-7C88-4EF1-8385-A10085CF60B1}" type="presOf" srcId="{B86F3C94-8296-4581-AEBB-B36A4E0812A2}" destId="{A1080075-92EC-4BC6-B539-60B3E18E29D5}" srcOrd="0" destOrd="0" presId="urn:microsoft.com/office/officeart/2005/8/layout/orgChart1"/>
    <dgm:cxn modelId="{795388B2-2B5F-432B-AF0B-9B7FA93D90C2}" srcId="{B8D37D90-2D01-44E9-BC43-463A6AD492B6}" destId="{F5263CB2-C852-434F-AFC6-8B3480F303CC}" srcOrd="1" destOrd="0" parTransId="{1327F9EA-97E1-434B-906A-A2236A8A1B07}" sibTransId="{1D2E7A7B-2921-4212-9868-16F46535CD57}"/>
    <dgm:cxn modelId="{6FB5F71D-4198-4532-87D8-8ECDF3C27E7E}" type="presOf" srcId="{F5263CB2-C852-434F-AFC6-8B3480F303CC}" destId="{46C79D3A-D828-4A8A-AD86-D0EFC663EED0}" srcOrd="0" destOrd="0" presId="urn:microsoft.com/office/officeart/2005/8/layout/orgChart1"/>
    <dgm:cxn modelId="{7A21E880-AB7B-4F1E-A67C-C9B8C50ECC03}" type="presOf" srcId="{20EA9138-6D1D-4476-816C-137F6932F610}" destId="{D58743ED-DFB7-4CDB-BB2A-B2E5BA915409}" srcOrd="0" destOrd="0" presId="urn:microsoft.com/office/officeart/2005/8/layout/orgChart1"/>
    <dgm:cxn modelId="{5B70E95A-7935-4DFB-8B52-8E7162DB593B}" type="presOf" srcId="{B86F3C94-8296-4581-AEBB-B36A4E0812A2}" destId="{07D484C4-E79B-4A0E-83EC-B663833A519A}" srcOrd="1" destOrd="0" presId="urn:microsoft.com/office/officeart/2005/8/layout/orgChart1"/>
    <dgm:cxn modelId="{85733588-5FFB-4AD1-8505-12E892E418EB}" type="presOf" srcId="{1327F9EA-97E1-434B-906A-A2236A8A1B07}" destId="{06D44E29-B176-4F98-9FE4-82DD2BB0B757}" srcOrd="0" destOrd="0" presId="urn:microsoft.com/office/officeart/2005/8/layout/orgChart1"/>
    <dgm:cxn modelId="{A166994A-54D7-4B16-8882-18595C3EAED5}" type="presOf" srcId="{60D5A87D-244B-42A8-B8BC-EC070C6F47D3}" destId="{A8AA31F1-B578-47DA-B6AF-B83BECB53CE8}" srcOrd="0" destOrd="0" presId="urn:microsoft.com/office/officeart/2005/8/layout/orgChart1"/>
    <dgm:cxn modelId="{DEEE6D0F-0DF1-4770-88AE-E44AAEC6EAE5}" srcId="{B8D37D90-2D01-44E9-BC43-463A6AD492B6}" destId="{B86F3C94-8296-4581-AEBB-B36A4E0812A2}" srcOrd="2" destOrd="0" parTransId="{E1411041-C78C-4B9C-A56E-FF4BFA1E24C9}" sibTransId="{8907F805-858E-444F-9B99-CF7D05F5525C}"/>
    <dgm:cxn modelId="{9398DC87-301C-4A9D-B95D-E62FC9A315B7}" type="presOf" srcId="{F5263CB2-C852-434F-AFC6-8B3480F303CC}" destId="{C8E317D2-6172-4E10-A853-4395ECC4FBCD}" srcOrd="1" destOrd="0" presId="urn:microsoft.com/office/officeart/2005/8/layout/orgChart1"/>
    <dgm:cxn modelId="{CDCA32AD-709A-4BAB-A369-334ECCB00C2E}" type="presOf" srcId="{20EA9138-6D1D-4476-816C-137F6932F610}" destId="{3B48A157-6ED4-4098-802B-D9F58E7EF40E}" srcOrd="1" destOrd="0" presId="urn:microsoft.com/office/officeart/2005/8/layout/orgChart1"/>
    <dgm:cxn modelId="{1B2FFC05-1C6F-4ED9-9F26-382A60C7157E}" type="presOf" srcId="{B8D37D90-2D01-44E9-BC43-463A6AD492B6}" destId="{61EE533C-CC69-4833-89E2-3EA716E67652}" srcOrd="1" destOrd="0" presId="urn:microsoft.com/office/officeart/2005/8/layout/orgChart1"/>
    <dgm:cxn modelId="{6F19953F-5D5F-41B7-A884-55180D05C477}" srcId="{60D5A87D-244B-42A8-B8BC-EC070C6F47D3}" destId="{B8D37D90-2D01-44E9-BC43-463A6AD492B6}" srcOrd="0" destOrd="0" parTransId="{5ECFF869-12EC-49CA-9D9B-C3153850AC72}" sibTransId="{3DA60641-AA98-4B3C-A606-59E0F60E6F66}"/>
    <dgm:cxn modelId="{A274BB1B-57D9-45FB-A061-F00799183522}" type="presOf" srcId="{E1411041-C78C-4B9C-A56E-FF4BFA1E24C9}" destId="{CC76DF16-0E92-4FF3-B26C-372CAEF01DD6}" srcOrd="0" destOrd="0" presId="urn:microsoft.com/office/officeart/2005/8/layout/orgChart1"/>
    <dgm:cxn modelId="{DEDFB71B-BB42-4D23-917E-94AD0F961F02}" type="presOf" srcId="{B8D37D90-2D01-44E9-BC43-463A6AD492B6}" destId="{06386CD7-FA11-4F27-935E-5600D63423B2}" srcOrd="0" destOrd="0" presId="urn:microsoft.com/office/officeart/2005/8/layout/orgChart1"/>
    <dgm:cxn modelId="{ECD0CE0A-FE3B-4279-A032-D22124F0E465}" type="presParOf" srcId="{A8AA31F1-B578-47DA-B6AF-B83BECB53CE8}" destId="{3027BCA9-0F52-489A-A6AB-2119F678E4A1}" srcOrd="0" destOrd="0" presId="urn:microsoft.com/office/officeart/2005/8/layout/orgChart1"/>
    <dgm:cxn modelId="{EFA46EEC-9540-4BA7-9C37-AF60F94A438E}" type="presParOf" srcId="{3027BCA9-0F52-489A-A6AB-2119F678E4A1}" destId="{5D9CC4A3-157E-4075-B72B-9ECC49B8C10B}" srcOrd="0" destOrd="0" presId="urn:microsoft.com/office/officeart/2005/8/layout/orgChart1"/>
    <dgm:cxn modelId="{B25107F3-6998-40B8-B4A8-0DA0039D49FE}" type="presParOf" srcId="{5D9CC4A3-157E-4075-B72B-9ECC49B8C10B}" destId="{06386CD7-FA11-4F27-935E-5600D63423B2}" srcOrd="0" destOrd="0" presId="urn:microsoft.com/office/officeart/2005/8/layout/orgChart1"/>
    <dgm:cxn modelId="{97ECE95B-85A7-47B7-A83B-2D699AD301D4}" type="presParOf" srcId="{5D9CC4A3-157E-4075-B72B-9ECC49B8C10B}" destId="{61EE533C-CC69-4833-89E2-3EA716E67652}" srcOrd="1" destOrd="0" presId="urn:microsoft.com/office/officeart/2005/8/layout/orgChart1"/>
    <dgm:cxn modelId="{DB26FA5D-EC6A-4A0C-9B25-77BAC71670CF}" type="presParOf" srcId="{3027BCA9-0F52-489A-A6AB-2119F678E4A1}" destId="{E65F8F8B-C7A9-4970-9746-5B6DFA369624}" srcOrd="1" destOrd="0" presId="urn:microsoft.com/office/officeart/2005/8/layout/orgChart1"/>
    <dgm:cxn modelId="{7EBC687A-3F7C-4446-B985-C9AB00D94D8E}" type="presParOf" srcId="{E65F8F8B-C7A9-4970-9746-5B6DFA369624}" destId="{1EDA7864-791D-4974-8DD7-EB308E41F859}" srcOrd="0" destOrd="0" presId="urn:microsoft.com/office/officeart/2005/8/layout/orgChart1"/>
    <dgm:cxn modelId="{221892AD-E546-4D3D-A17D-6C680B61760E}" type="presParOf" srcId="{E65F8F8B-C7A9-4970-9746-5B6DFA369624}" destId="{3AD58BFF-A703-4B82-BE59-403938F10066}" srcOrd="1" destOrd="0" presId="urn:microsoft.com/office/officeart/2005/8/layout/orgChart1"/>
    <dgm:cxn modelId="{029BBC86-FB8B-4806-99D3-750CCF92F111}" type="presParOf" srcId="{3AD58BFF-A703-4B82-BE59-403938F10066}" destId="{B4E1D3B5-6DDA-4F2C-A643-6BEDE3082BA5}" srcOrd="0" destOrd="0" presId="urn:microsoft.com/office/officeart/2005/8/layout/orgChart1"/>
    <dgm:cxn modelId="{8E40466F-8714-4C3C-9018-DBFC6271FF31}" type="presParOf" srcId="{B4E1D3B5-6DDA-4F2C-A643-6BEDE3082BA5}" destId="{D58743ED-DFB7-4CDB-BB2A-B2E5BA915409}" srcOrd="0" destOrd="0" presId="urn:microsoft.com/office/officeart/2005/8/layout/orgChart1"/>
    <dgm:cxn modelId="{80515AD7-E049-46D6-9FFD-3B1C21203487}" type="presParOf" srcId="{B4E1D3B5-6DDA-4F2C-A643-6BEDE3082BA5}" destId="{3B48A157-6ED4-4098-802B-D9F58E7EF40E}" srcOrd="1" destOrd="0" presId="urn:microsoft.com/office/officeart/2005/8/layout/orgChart1"/>
    <dgm:cxn modelId="{2374DBD1-3D0E-477B-8463-8F3BE6ADD24E}" type="presParOf" srcId="{3AD58BFF-A703-4B82-BE59-403938F10066}" destId="{16080354-645B-4A4E-8246-1EA810750EDB}" srcOrd="1" destOrd="0" presId="urn:microsoft.com/office/officeart/2005/8/layout/orgChart1"/>
    <dgm:cxn modelId="{6273EA35-4FB7-4689-BCA3-79F393A07507}" type="presParOf" srcId="{3AD58BFF-A703-4B82-BE59-403938F10066}" destId="{15B433F7-BA65-4F42-BB6F-610F67C49B09}" srcOrd="2" destOrd="0" presId="urn:microsoft.com/office/officeart/2005/8/layout/orgChart1"/>
    <dgm:cxn modelId="{FE989716-872A-4483-81EA-75BDDAD73CC2}" type="presParOf" srcId="{E65F8F8B-C7A9-4970-9746-5B6DFA369624}" destId="{06D44E29-B176-4F98-9FE4-82DD2BB0B757}" srcOrd="2" destOrd="0" presId="urn:microsoft.com/office/officeart/2005/8/layout/orgChart1"/>
    <dgm:cxn modelId="{60A27FEA-D6BE-43F2-9C45-AD429C539D58}" type="presParOf" srcId="{E65F8F8B-C7A9-4970-9746-5B6DFA369624}" destId="{66BDEDBC-1BAB-4BB0-914D-920E9179AB25}" srcOrd="3" destOrd="0" presId="urn:microsoft.com/office/officeart/2005/8/layout/orgChart1"/>
    <dgm:cxn modelId="{0CC873D0-F840-4735-B178-AC15A623C7AC}" type="presParOf" srcId="{66BDEDBC-1BAB-4BB0-914D-920E9179AB25}" destId="{5BEEC566-B4D1-46D7-ACDB-389798C5D640}" srcOrd="0" destOrd="0" presId="urn:microsoft.com/office/officeart/2005/8/layout/orgChart1"/>
    <dgm:cxn modelId="{1B1A3EA6-1C29-4F40-A58D-9D976827094F}" type="presParOf" srcId="{5BEEC566-B4D1-46D7-ACDB-389798C5D640}" destId="{46C79D3A-D828-4A8A-AD86-D0EFC663EED0}" srcOrd="0" destOrd="0" presId="urn:microsoft.com/office/officeart/2005/8/layout/orgChart1"/>
    <dgm:cxn modelId="{BB6B6606-AF6A-4711-888D-14A936B0137D}" type="presParOf" srcId="{5BEEC566-B4D1-46D7-ACDB-389798C5D640}" destId="{C8E317D2-6172-4E10-A853-4395ECC4FBCD}" srcOrd="1" destOrd="0" presId="urn:microsoft.com/office/officeart/2005/8/layout/orgChart1"/>
    <dgm:cxn modelId="{327AD1F2-F8C7-47D8-BA4C-56C1796E41E1}" type="presParOf" srcId="{66BDEDBC-1BAB-4BB0-914D-920E9179AB25}" destId="{C01000D5-0334-4ABD-827E-1820D356FC68}" srcOrd="1" destOrd="0" presId="urn:microsoft.com/office/officeart/2005/8/layout/orgChart1"/>
    <dgm:cxn modelId="{9731B1C2-1EE7-41B9-8EF9-1E003CE50B8B}" type="presParOf" srcId="{66BDEDBC-1BAB-4BB0-914D-920E9179AB25}" destId="{A2F24AFB-7DAB-401D-B2A3-CD1F093D809B}" srcOrd="2" destOrd="0" presId="urn:microsoft.com/office/officeart/2005/8/layout/orgChart1"/>
    <dgm:cxn modelId="{C96CA280-6AE8-4753-B11E-A82A24559CB7}" type="presParOf" srcId="{E65F8F8B-C7A9-4970-9746-5B6DFA369624}" destId="{CC76DF16-0E92-4FF3-B26C-372CAEF01DD6}" srcOrd="4" destOrd="0" presId="urn:microsoft.com/office/officeart/2005/8/layout/orgChart1"/>
    <dgm:cxn modelId="{47CB3580-3854-4994-94A2-034FD00E750F}" type="presParOf" srcId="{E65F8F8B-C7A9-4970-9746-5B6DFA369624}" destId="{2886C025-1CB8-4C8D-BCC2-37CF49039950}" srcOrd="5" destOrd="0" presId="urn:microsoft.com/office/officeart/2005/8/layout/orgChart1"/>
    <dgm:cxn modelId="{34CE5824-3B22-48C6-9AB2-AF1B081EF68D}" type="presParOf" srcId="{2886C025-1CB8-4C8D-BCC2-37CF49039950}" destId="{728C2390-736D-49A8-B07D-50D3D73742C4}" srcOrd="0" destOrd="0" presId="urn:microsoft.com/office/officeart/2005/8/layout/orgChart1"/>
    <dgm:cxn modelId="{EC2E58FB-61F9-41F6-82BB-399A700841E4}" type="presParOf" srcId="{728C2390-736D-49A8-B07D-50D3D73742C4}" destId="{A1080075-92EC-4BC6-B539-60B3E18E29D5}" srcOrd="0" destOrd="0" presId="urn:microsoft.com/office/officeart/2005/8/layout/orgChart1"/>
    <dgm:cxn modelId="{381550F6-5E77-4389-9CDD-BD4EB8345E8B}" type="presParOf" srcId="{728C2390-736D-49A8-B07D-50D3D73742C4}" destId="{07D484C4-E79B-4A0E-83EC-B663833A519A}" srcOrd="1" destOrd="0" presId="urn:microsoft.com/office/officeart/2005/8/layout/orgChart1"/>
    <dgm:cxn modelId="{995ADBE7-9543-44F8-8E61-450A2F8D8809}" type="presParOf" srcId="{2886C025-1CB8-4C8D-BCC2-37CF49039950}" destId="{E449CD9A-CB78-4CE2-89D7-805ADE6CE21A}" srcOrd="1" destOrd="0" presId="urn:microsoft.com/office/officeart/2005/8/layout/orgChart1"/>
    <dgm:cxn modelId="{48B338AF-88D1-4E8C-81E5-EA9C852980FB}" type="presParOf" srcId="{2886C025-1CB8-4C8D-BCC2-37CF49039950}" destId="{23BBA584-76B3-4D39-B680-24F38739D293}" srcOrd="2" destOrd="0" presId="urn:microsoft.com/office/officeart/2005/8/layout/orgChart1"/>
    <dgm:cxn modelId="{9631D256-0062-4538-9579-5949C0B7C9DE}" type="presParOf" srcId="{3027BCA9-0F52-489A-A6AB-2119F678E4A1}" destId="{57B7C34E-4D7E-4A87-A7F0-280B470654BE}" srcOrd="2" destOrd="0" presId="urn:microsoft.com/office/officeart/2005/8/layout/orgChart1"/>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7EC25C95-7088-4C0D-95FD-F14010E13C8D}" type="doc">
      <dgm:prSet loTypeId="urn:microsoft.com/office/officeart/2005/8/layout/StepDownProcess" loCatId="process" qsTypeId="urn:microsoft.com/office/officeart/2005/8/quickstyle/simple5" qsCatId="simple" csTypeId="urn:microsoft.com/office/officeart/2005/8/colors/accent1_2" csCatId="accent1" phldr="1"/>
      <dgm:spPr/>
      <dgm:t>
        <a:bodyPr/>
        <a:lstStyle/>
        <a:p>
          <a:endParaRPr lang="en-US"/>
        </a:p>
      </dgm:t>
    </dgm:pt>
    <dgm:pt modelId="{73338E7D-ABC3-4022-B8E9-E2EC1D630173}">
      <dgm:prSet phldrT="[Text]" custT="1"/>
      <dgm:spPr/>
      <dgm:t>
        <a:bodyPr/>
        <a:lstStyle/>
        <a:p>
          <a:r>
            <a:rPr lang="en-US" sz="1600" b="1" dirty="0" smtClean="0">
              <a:latin typeface="+mn-lt"/>
            </a:rPr>
            <a:t>Ashal</a:t>
          </a:r>
          <a:endParaRPr lang="en-US" sz="1600" b="1" dirty="0">
            <a:latin typeface="+mn-lt"/>
          </a:endParaRPr>
        </a:p>
      </dgm:t>
    </dgm:pt>
    <dgm:pt modelId="{86C3BDE7-5676-4A7E-B800-30FC62D7A5C2}" type="parTrans" cxnId="{A7E5E35C-7E21-4768-967F-AA8E04628923}">
      <dgm:prSet/>
      <dgm:spPr/>
      <dgm:t>
        <a:bodyPr/>
        <a:lstStyle/>
        <a:p>
          <a:endParaRPr lang="en-US"/>
        </a:p>
      </dgm:t>
    </dgm:pt>
    <dgm:pt modelId="{405E62E0-8F59-417A-A390-904CE0B72A5F}" type="sibTrans" cxnId="{A7E5E35C-7E21-4768-967F-AA8E04628923}">
      <dgm:prSet/>
      <dgm:spPr/>
      <dgm:t>
        <a:bodyPr/>
        <a:lstStyle/>
        <a:p>
          <a:endParaRPr lang="en-US"/>
        </a:p>
      </dgm:t>
    </dgm:pt>
    <dgm:pt modelId="{2D0B6CE3-21DE-4147-8ED4-C03804C163FC}">
      <dgm:prSet phldrT="[Text]" custT="1"/>
      <dgm:spPr/>
      <dgm:t>
        <a:bodyPr/>
        <a:lstStyle/>
        <a:p>
          <a:pPr algn="just"/>
          <a:r>
            <a:rPr lang="en-US" sz="1400" dirty="0" smtClean="0">
              <a:latin typeface="+mj-lt"/>
            </a:rPr>
            <a:t>Yang berarti </a:t>
          </a:r>
          <a:r>
            <a:rPr lang="en-US" sz="1400" dirty="0" err="1" smtClean="0">
              <a:latin typeface="+mj-lt"/>
            </a:rPr>
            <a:t>pokok</a:t>
          </a:r>
          <a:r>
            <a:rPr lang="en-US" sz="1400" dirty="0" smtClean="0">
              <a:latin typeface="+mj-lt"/>
            </a:rPr>
            <a:t>; </a:t>
          </a:r>
          <a:r>
            <a:rPr lang="en-US" sz="1400" dirty="0" err="1" smtClean="0">
              <a:latin typeface="+mj-lt"/>
            </a:rPr>
            <a:t>yaitu</a:t>
          </a:r>
          <a:r>
            <a:rPr lang="en-US" sz="1400" dirty="0" smtClean="0">
              <a:latin typeface="+mj-lt"/>
            </a:rPr>
            <a:t> </a:t>
          </a:r>
          <a:r>
            <a:rPr lang="en-US" sz="1400" dirty="0" err="1" smtClean="0">
              <a:latin typeface="+mj-lt"/>
            </a:rPr>
            <a:t>suatu</a:t>
          </a:r>
          <a:r>
            <a:rPr lang="en-US" sz="1400" dirty="0" smtClean="0">
              <a:latin typeface="+mj-lt"/>
            </a:rPr>
            <a:t> </a:t>
          </a:r>
          <a:r>
            <a:rPr lang="en-US" sz="1400" dirty="0" err="1" smtClean="0">
              <a:latin typeface="+mj-lt"/>
            </a:rPr>
            <a:t>peristiwa</a:t>
          </a:r>
          <a:r>
            <a:rPr lang="en-US" sz="1400" dirty="0" smtClean="0">
              <a:latin typeface="+mj-lt"/>
            </a:rPr>
            <a:t> yang </a:t>
          </a:r>
          <a:r>
            <a:rPr lang="en-US" sz="1400" dirty="0" err="1" smtClean="0">
              <a:latin typeface="+mj-lt"/>
            </a:rPr>
            <a:t>telah</a:t>
          </a:r>
          <a:r>
            <a:rPr lang="en-US" sz="1400" dirty="0" smtClean="0">
              <a:latin typeface="+mj-lt"/>
            </a:rPr>
            <a:t> </a:t>
          </a:r>
          <a:r>
            <a:rPr lang="en-US" sz="1400" dirty="0" err="1" smtClean="0">
              <a:latin typeface="+mj-lt"/>
            </a:rPr>
            <a:t>ditetapkan</a:t>
          </a:r>
          <a:r>
            <a:rPr lang="en-US" sz="1400" dirty="0" smtClean="0">
              <a:latin typeface="+mj-lt"/>
            </a:rPr>
            <a:t> </a:t>
          </a:r>
          <a:r>
            <a:rPr lang="en-US" sz="1400" dirty="0" err="1" smtClean="0">
              <a:latin typeface="+mj-lt"/>
            </a:rPr>
            <a:t>hukumnya</a:t>
          </a:r>
          <a:r>
            <a:rPr lang="en-US" sz="1400" dirty="0" smtClean="0">
              <a:latin typeface="+mj-lt"/>
            </a:rPr>
            <a:t> </a:t>
          </a:r>
          <a:r>
            <a:rPr lang="en-US" sz="1400" dirty="0" err="1" smtClean="0">
              <a:latin typeface="+mj-lt"/>
            </a:rPr>
            <a:t>dalam</a:t>
          </a:r>
          <a:r>
            <a:rPr lang="en-US" sz="1400" dirty="0" smtClean="0">
              <a:latin typeface="+mj-lt"/>
            </a:rPr>
            <a:t> </a:t>
          </a:r>
          <a:r>
            <a:rPr lang="en-US" sz="1400" dirty="0" err="1" smtClean="0">
              <a:latin typeface="+mj-lt"/>
            </a:rPr>
            <a:t>nash</a:t>
          </a:r>
          <a:r>
            <a:rPr lang="en-US" sz="1400" dirty="0" smtClean="0">
              <a:latin typeface="+mj-lt"/>
            </a:rPr>
            <a:t> (al-</a:t>
          </a:r>
          <a:r>
            <a:rPr lang="en-US" sz="1400" dirty="0" err="1" smtClean="0">
              <a:latin typeface="+mj-lt"/>
            </a:rPr>
            <a:t>quran</a:t>
          </a:r>
          <a:r>
            <a:rPr lang="en-US" sz="1400" dirty="0" smtClean="0">
              <a:latin typeface="+mj-lt"/>
            </a:rPr>
            <a:t> </a:t>
          </a:r>
          <a:r>
            <a:rPr lang="en-US" sz="1400" dirty="0" err="1" smtClean="0">
              <a:latin typeface="+mj-lt"/>
            </a:rPr>
            <a:t>dan</a:t>
          </a:r>
          <a:r>
            <a:rPr lang="en-US" sz="1400" dirty="0" smtClean="0">
              <a:latin typeface="+mj-lt"/>
            </a:rPr>
            <a:t> </a:t>
          </a:r>
          <a:r>
            <a:rPr lang="en-US" sz="1400" dirty="0" err="1" smtClean="0">
              <a:latin typeface="+mj-lt"/>
            </a:rPr>
            <a:t>hadist</a:t>
          </a:r>
          <a:r>
            <a:rPr lang="en-US" sz="1400" dirty="0" smtClean="0">
              <a:latin typeface="+mj-lt"/>
            </a:rPr>
            <a:t>), </a:t>
          </a:r>
          <a:r>
            <a:rPr lang="en-US" sz="1400" dirty="0" err="1" smtClean="0">
              <a:latin typeface="+mj-lt"/>
            </a:rPr>
            <a:t>ashal</a:t>
          </a:r>
          <a:r>
            <a:rPr lang="en-US" sz="1400" dirty="0" smtClean="0">
              <a:latin typeface="+mj-lt"/>
            </a:rPr>
            <a:t> </a:t>
          </a:r>
          <a:r>
            <a:rPr lang="en-US" sz="1400" dirty="0" err="1" smtClean="0">
              <a:latin typeface="+mj-lt"/>
            </a:rPr>
            <a:t>disebut</a:t>
          </a:r>
          <a:r>
            <a:rPr lang="en-US" sz="1400" dirty="0" smtClean="0">
              <a:latin typeface="+mj-lt"/>
            </a:rPr>
            <a:t> juga “</a:t>
          </a:r>
          <a:r>
            <a:rPr lang="en-US" sz="1400" dirty="0" err="1" smtClean="0">
              <a:latin typeface="+mj-lt"/>
            </a:rPr>
            <a:t>Maqis</a:t>
          </a:r>
          <a:r>
            <a:rPr lang="en-US" sz="1400" dirty="0" smtClean="0">
              <a:latin typeface="+mj-lt"/>
            </a:rPr>
            <a:t> ‘</a:t>
          </a:r>
          <a:r>
            <a:rPr lang="en-US" sz="1400" dirty="0" err="1" smtClean="0">
              <a:latin typeface="+mj-lt"/>
            </a:rPr>
            <a:t>alaih</a:t>
          </a:r>
          <a:r>
            <a:rPr lang="en-US" sz="1400" dirty="0" smtClean="0">
              <a:latin typeface="+mj-lt"/>
            </a:rPr>
            <a:t>”</a:t>
          </a:r>
          <a:endParaRPr lang="en-US" sz="1400" dirty="0">
            <a:latin typeface="+mj-lt"/>
          </a:endParaRPr>
        </a:p>
      </dgm:t>
    </dgm:pt>
    <dgm:pt modelId="{55E3D5F4-9EAA-4CDB-B56B-47E2BE52E416}" type="parTrans" cxnId="{CF0D0873-099F-49DF-A909-FC91DF97913A}">
      <dgm:prSet/>
      <dgm:spPr/>
      <dgm:t>
        <a:bodyPr/>
        <a:lstStyle/>
        <a:p>
          <a:endParaRPr lang="en-US"/>
        </a:p>
      </dgm:t>
    </dgm:pt>
    <dgm:pt modelId="{85DFB75F-50F5-4D3B-8D8B-B54AE3E626E5}" type="sibTrans" cxnId="{CF0D0873-099F-49DF-A909-FC91DF97913A}">
      <dgm:prSet/>
      <dgm:spPr/>
      <dgm:t>
        <a:bodyPr/>
        <a:lstStyle/>
        <a:p>
          <a:endParaRPr lang="en-US"/>
        </a:p>
      </dgm:t>
    </dgm:pt>
    <dgm:pt modelId="{2B0333B4-88B0-4A5D-BA1A-524DF6249933}">
      <dgm:prSet phldrT="[Text]" custT="1"/>
      <dgm:spPr/>
      <dgm:t>
        <a:bodyPr/>
        <a:lstStyle/>
        <a:p>
          <a:r>
            <a:rPr lang="en-US" sz="1600" b="1" dirty="0" err="1" smtClean="0">
              <a:latin typeface="+mn-lt"/>
            </a:rPr>
            <a:t>Fara</a:t>
          </a:r>
          <a:endParaRPr lang="en-US" sz="1600" b="1" dirty="0">
            <a:latin typeface="+mn-lt"/>
          </a:endParaRPr>
        </a:p>
      </dgm:t>
    </dgm:pt>
    <dgm:pt modelId="{828E392D-7E9B-45C5-988B-A35295FBB4FF}" type="parTrans" cxnId="{54C5FD1F-6673-4953-AC25-0C1A86B073D9}">
      <dgm:prSet/>
      <dgm:spPr/>
      <dgm:t>
        <a:bodyPr/>
        <a:lstStyle/>
        <a:p>
          <a:endParaRPr lang="en-US"/>
        </a:p>
      </dgm:t>
    </dgm:pt>
    <dgm:pt modelId="{891CD755-22E2-4C32-8905-3A2DAA6F1DB0}" type="sibTrans" cxnId="{54C5FD1F-6673-4953-AC25-0C1A86B073D9}">
      <dgm:prSet/>
      <dgm:spPr/>
      <dgm:t>
        <a:bodyPr/>
        <a:lstStyle/>
        <a:p>
          <a:endParaRPr lang="en-US"/>
        </a:p>
      </dgm:t>
    </dgm:pt>
    <dgm:pt modelId="{D2833FCF-AA78-4D38-A9CA-9C01328C57FF}">
      <dgm:prSet phldrT="[Text]" custT="1"/>
      <dgm:spPr/>
      <dgm:t>
        <a:bodyPr/>
        <a:lstStyle/>
        <a:p>
          <a:pPr algn="just"/>
          <a:r>
            <a:rPr lang="en-US" sz="1400" dirty="0" smtClean="0">
              <a:latin typeface="+mj-lt"/>
            </a:rPr>
            <a:t>Yang berarti cabang, </a:t>
          </a:r>
          <a:r>
            <a:rPr lang="en-US" sz="1400" dirty="0" err="1" smtClean="0">
              <a:latin typeface="+mj-lt"/>
            </a:rPr>
            <a:t>yaitu</a:t>
          </a:r>
          <a:r>
            <a:rPr lang="en-US" sz="1400" dirty="0" smtClean="0">
              <a:latin typeface="+mj-lt"/>
            </a:rPr>
            <a:t> </a:t>
          </a:r>
          <a:r>
            <a:rPr lang="en-US" sz="1400" dirty="0" err="1" smtClean="0">
              <a:latin typeface="+mj-lt"/>
            </a:rPr>
            <a:t>suatu</a:t>
          </a:r>
          <a:r>
            <a:rPr lang="en-US" sz="1400" dirty="0" smtClean="0">
              <a:latin typeface="+mj-lt"/>
            </a:rPr>
            <a:t> </a:t>
          </a:r>
          <a:r>
            <a:rPr lang="en-US" sz="1400" dirty="0" err="1" smtClean="0">
              <a:latin typeface="+mj-lt"/>
            </a:rPr>
            <a:t>peristiwa</a:t>
          </a:r>
          <a:r>
            <a:rPr lang="en-US" sz="1400" dirty="0" smtClean="0">
              <a:latin typeface="+mj-lt"/>
            </a:rPr>
            <a:t> yang </a:t>
          </a:r>
          <a:r>
            <a:rPr lang="en-US" sz="1400" dirty="0" err="1" smtClean="0">
              <a:latin typeface="+mj-lt"/>
            </a:rPr>
            <a:t>belum</a:t>
          </a:r>
          <a:r>
            <a:rPr lang="en-US" sz="1400" dirty="0" smtClean="0">
              <a:latin typeface="+mj-lt"/>
            </a:rPr>
            <a:t> </a:t>
          </a:r>
          <a:r>
            <a:rPr lang="en-US" sz="1400" dirty="0" err="1" smtClean="0">
              <a:latin typeface="+mj-lt"/>
            </a:rPr>
            <a:t>ada</a:t>
          </a:r>
          <a:r>
            <a:rPr lang="en-US" sz="1400" dirty="0" smtClean="0">
              <a:latin typeface="+mj-lt"/>
            </a:rPr>
            <a:t> </a:t>
          </a:r>
          <a:r>
            <a:rPr lang="en-US" sz="1400" dirty="0" err="1" smtClean="0">
              <a:latin typeface="+mj-lt"/>
            </a:rPr>
            <a:t>ketetapan</a:t>
          </a:r>
          <a:r>
            <a:rPr lang="en-US" sz="1400" dirty="0" smtClean="0">
              <a:latin typeface="+mj-lt"/>
            </a:rPr>
            <a:t> </a:t>
          </a:r>
          <a:r>
            <a:rPr lang="en-US" sz="1400" dirty="0" err="1" smtClean="0">
              <a:latin typeface="+mj-lt"/>
            </a:rPr>
            <a:t>hukumnya</a:t>
          </a:r>
          <a:r>
            <a:rPr lang="en-US" sz="1400" dirty="0" smtClean="0">
              <a:latin typeface="+mj-lt"/>
            </a:rPr>
            <a:t> </a:t>
          </a:r>
          <a:r>
            <a:rPr lang="en-US" sz="1400" dirty="0" err="1" smtClean="0">
              <a:latin typeface="+mj-lt"/>
            </a:rPr>
            <a:t>karena</a:t>
          </a:r>
          <a:r>
            <a:rPr lang="en-US" sz="1400" dirty="0" smtClean="0">
              <a:latin typeface="+mj-lt"/>
            </a:rPr>
            <a:t> </a:t>
          </a:r>
          <a:r>
            <a:rPr lang="en-US" sz="1400" dirty="0" err="1" smtClean="0">
              <a:latin typeface="+mj-lt"/>
            </a:rPr>
            <a:t>tidak</a:t>
          </a:r>
          <a:r>
            <a:rPr lang="en-US" sz="1400" dirty="0" smtClean="0">
              <a:latin typeface="+mj-lt"/>
            </a:rPr>
            <a:t> </a:t>
          </a:r>
          <a:r>
            <a:rPr lang="en-US" sz="1400" dirty="0" err="1" smtClean="0">
              <a:latin typeface="+mj-lt"/>
            </a:rPr>
            <a:t>ada</a:t>
          </a:r>
          <a:r>
            <a:rPr lang="en-US" sz="1400" dirty="0" smtClean="0">
              <a:latin typeface="+mj-lt"/>
            </a:rPr>
            <a:t>  </a:t>
          </a:r>
          <a:r>
            <a:rPr lang="en-US" sz="1400" dirty="0" err="1" smtClean="0">
              <a:latin typeface="+mj-lt"/>
            </a:rPr>
            <a:t>nash</a:t>
          </a:r>
          <a:r>
            <a:rPr lang="en-US" sz="1400" dirty="0" smtClean="0">
              <a:latin typeface="+mj-lt"/>
            </a:rPr>
            <a:t> (al-Quran </a:t>
          </a:r>
          <a:r>
            <a:rPr lang="en-US" sz="1400" dirty="0" err="1" smtClean="0">
              <a:latin typeface="+mj-lt"/>
            </a:rPr>
            <a:t>dan</a:t>
          </a:r>
          <a:r>
            <a:rPr lang="en-US" sz="1400" dirty="0" smtClean="0">
              <a:latin typeface="+mj-lt"/>
            </a:rPr>
            <a:t> </a:t>
          </a:r>
          <a:r>
            <a:rPr lang="en-US" sz="1400" dirty="0" err="1" smtClean="0">
              <a:latin typeface="+mj-lt"/>
            </a:rPr>
            <a:t>Hadits</a:t>
          </a:r>
          <a:r>
            <a:rPr lang="en-US" sz="1400" dirty="0" smtClean="0">
              <a:latin typeface="+mj-lt"/>
            </a:rPr>
            <a:t>) yang </a:t>
          </a:r>
          <a:r>
            <a:rPr lang="en-US" sz="1400" dirty="0" err="1" smtClean="0">
              <a:latin typeface="+mj-lt"/>
            </a:rPr>
            <a:t>dapat</a:t>
          </a:r>
          <a:r>
            <a:rPr lang="en-US" sz="1400" dirty="0" smtClean="0">
              <a:latin typeface="+mj-lt"/>
            </a:rPr>
            <a:t> </a:t>
          </a:r>
          <a:r>
            <a:rPr lang="en-US" sz="1400" dirty="0" err="1" smtClean="0">
              <a:latin typeface="+mj-lt"/>
            </a:rPr>
            <a:t>dijadikan</a:t>
          </a:r>
          <a:r>
            <a:rPr lang="en-US" sz="1400" dirty="0" smtClean="0">
              <a:latin typeface="+mj-lt"/>
            </a:rPr>
            <a:t> </a:t>
          </a:r>
          <a:r>
            <a:rPr lang="en-US" sz="1400" dirty="0" err="1" smtClean="0">
              <a:latin typeface="+mj-lt"/>
            </a:rPr>
            <a:t>sebagai</a:t>
          </a:r>
          <a:r>
            <a:rPr lang="en-US" sz="1400" dirty="0" smtClean="0">
              <a:latin typeface="+mj-lt"/>
            </a:rPr>
            <a:t> </a:t>
          </a:r>
          <a:r>
            <a:rPr lang="en-US" sz="1400" dirty="0" err="1" smtClean="0">
              <a:latin typeface="+mj-lt"/>
            </a:rPr>
            <a:t>dasarnya</a:t>
          </a:r>
          <a:r>
            <a:rPr lang="en-US" sz="1400" dirty="0" smtClean="0">
              <a:latin typeface="+mj-lt"/>
            </a:rPr>
            <a:t>, </a:t>
          </a:r>
          <a:r>
            <a:rPr lang="en-US" sz="1400" dirty="0" err="1" smtClean="0">
              <a:latin typeface="+mj-lt"/>
            </a:rPr>
            <a:t>fara</a:t>
          </a:r>
          <a:r>
            <a:rPr lang="en-US" sz="1400" dirty="0" smtClean="0">
              <a:latin typeface="+mj-lt"/>
            </a:rPr>
            <a:t>’  </a:t>
          </a:r>
          <a:r>
            <a:rPr lang="en-US" sz="1400" dirty="0" err="1" smtClean="0">
              <a:latin typeface="+mj-lt"/>
            </a:rPr>
            <a:t>disebut</a:t>
          </a:r>
          <a:r>
            <a:rPr lang="en-US" sz="1400" dirty="0" smtClean="0">
              <a:latin typeface="+mj-lt"/>
            </a:rPr>
            <a:t> juga “</a:t>
          </a:r>
          <a:r>
            <a:rPr lang="en-US" sz="1400" dirty="0" err="1" smtClean="0">
              <a:latin typeface="+mj-lt"/>
            </a:rPr>
            <a:t>maqis</a:t>
          </a:r>
          <a:endParaRPr lang="en-US" sz="1400" dirty="0">
            <a:latin typeface="+mj-lt"/>
          </a:endParaRPr>
        </a:p>
      </dgm:t>
    </dgm:pt>
    <dgm:pt modelId="{935CE5F3-536F-447E-81B3-D69564EE21BA}" type="parTrans" cxnId="{613C020F-12E3-449D-A0AF-078A269E9CCF}">
      <dgm:prSet/>
      <dgm:spPr/>
      <dgm:t>
        <a:bodyPr/>
        <a:lstStyle/>
        <a:p>
          <a:endParaRPr lang="en-US"/>
        </a:p>
      </dgm:t>
    </dgm:pt>
    <dgm:pt modelId="{DA1EBC62-76D4-46D4-8323-63557A57052F}" type="sibTrans" cxnId="{613C020F-12E3-449D-A0AF-078A269E9CCF}">
      <dgm:prSet/>
      <dgm:spPr/>
      <dgm:t>
        <a:bodyPr/>
        <a:lstStyle/>
        <a:p>
          <a:endParaRPr lang="en-US"/>
        </a:p>
      </dgm:t>
    </dgm:pt>
    <dgm:pt modelId="{EF5262B0-1AE0-4E29-9E99-A4EB997FB58F}">
      <dgm:prSet phldrT="[Text]" custT="1"/>
      <dgm:spPr/>
      <dgm:t>
        <a:bodyPr/>
        <a:lstStyle/>
        <a:p>
          <a:r>
            <a:rPr lang="en-US" sz="1400" b="1" dirty="0" err="1" smtClean="0">
              <a:latin typeface="+mn-lt"/>
            </a:rPr>
            <a:t>Hukum</a:t>
          </a:r>
          <a:endParaRPr lang="en-US" sz="1400" b="1" dirty="0" smtClean="0">
            <a:latin typeface="+mn-lt"/>
          </a:endParaRPr>
        </a:p>
        <a:p>
          <a:r>
            <a:rPr lang="en-US" sz="1400" b="1" dirty="0" smtClean="0">
              <a:latin typeface="+mn-lt"/>
            </a:rPr>
            <a:t>Al-</a:t>
          </a:r>
          <a:r>
            <a:rPr lang="en-US" sz="1400" b="1" dirty="0" err="1" smtClean="0">
              <a:latin typeface="+mn-lt"/>
            </a:rPr>
            <a:t>ashal</a:t>
          </a:r>
          <a:endParaRPr lang="en-US" sz="1400" b="1" dirty="0">
            <a:latin typeface="+mn-lt"/>
          </a:endParaRPr>
        </a:p>
      </dgm:t>
    </dgm:pt>
    <dgm:pt modelId="{80CB3908-57EF-4B61-ACA0-E862C37E6115}" type="parTrans" cxnId="{86652382-009C-4798-8252-5598C176398C}">
      <dgm:prSet/>
      <dgm:spPr/>
      <dgm:t>
        <a:bodyPr/>
        <a:lstStyle/>
        <a:p>
          <a:endParaRPr lang="en-US"/>
        </a:p>
      </dgm:t>
    </dgm:pt>
    <dgm:pt modelId="{7E5916AB-FEB4-42B2-8756-3166669B5D8B}" type="sibTrans" cxnId="{86652382-009C-4798-8252-5598C176398C}">
      <dgm:prSet/>
      <dgm:spPr/>
      <dgm:t>
        <a:bodyPr/>
        <a:lstStyle/>
        <a:p>
          <a:endParaRPr lang="en-US"/>
        </a:p>
      </dgm:t>
    </dgm:pt>
    <dgm:pt modelId="{0CE3169C-6C86-4A16-AE39-35AF7B7CFB44}">
      <dgm:prSet phldrT="[Text]" custT="1"/>
      <dgm:spPr/>
      <dgm:t>
        <a:bodyPr/>
        <a:lstStyle/>
        <a:p>
          <a:pPr algn="just"/>
          <a:r>
            <a:rPr lang="en-US" sz="1400" dirty="0" smtClean="0">
              <a:latin typeface="+mj-lt"/>
            </a:rPr>
            <a:t>Hukum dari </a:t>
          </a:r>
          <a:r>
            <a:rPr lang="en-US" sz="1400" dirty="0" err="1" smtClean="0">
              <a:latin typeface="+mj-lt"/>
            </a:rPr>
            <a:t>dari</a:t>
          </a:r>
          <a:r>
            <a:rPr lang="en-US" sz="1400" dirty="0" smtClean="0">
              <a:latin typeface="+mj-lt"/>
            </a:rPr>
            <a:t> </a:t>
          </a:r>
          <a:r>
            <a:rPr lang="en-US" sz="1400" dirty="0" err="1" smtClean="0">
              <a:latin typeface="+mj-lt"/>
            </a:rPr>
            <a:t>ashal</a:t>
          </a:r>
          <a:r>
            <a:rPr lang="en-US" sz="1400" dirty="0" smtClean="0">
              <a:latin typeface="+mj-lt"/>
            </a:rPr>
            <a:t> yang </a:t>
          </a:r>
          <a:r>
            <a:rPr lang="en-US" sz="1400" dirty="0" err="1" smtClean="0">
              <a:latin typeface="+mj-lt"/>
            </a:rPr>
            <a:t>telah</a:t>
          </a:r>
          <a:r>
            <a:rPr lang="en-US" sz="1400" dirty="0" smtClean="0">
              <a:latin typeface="+mj-lt"/>
            </a:rPr>
            <a:t> </a:t>
          </a:r>
          <a:r>
            <a:rPr lang="en-US" sz="1400" dirty="0" err="1" smtClean="0">
              <a:latin typeface="+mj-lt"/>
            </a:rPr>
            <a:t>ditetapkan</a:t>
          </a:r>
          <a:r>
            <a:rPr lang="en-US" sz="1400" dirty="0" smtClean="0">
              <a:latin typeface="+mj-lt"/>
            </a:rPr>
            <a:t> </a:t>
          </a:r>
          <a:r>
            <a:rPr lang="en-US" sz="1400" dirty="0" err="1" smtClean="0">
              <a:latin typeface="+mj-lt"/>
            </a:rPr>
            <a:t>berdasarkan</a:t>
          </a:r>
          <a:r>
            <a:rPr lang="en-US" sz="1400" dirty="0" smtClean="0">
              <a:latin typeface="+mj-lt"/>
            </a:rPr>
            <a:t> </a:t>
          </a:r>
          <a:r>
            <a:rPr lang="en-US" sz="1400" dirty="0" err="1" smtClean="0">
              <a:latin typeface="+mj-lt"/>
            </a:rPr>
            <a:t>nash</a:t>
          </a:r>
          <a:r>
            <a:rPr lang="en-US" sz="1400" dirty="0" smtClean="0">
              <a:latin typeface="+mj-lt"/>
            </a:rPr>
            <a:t> (al-Quran </a:t>
          </a:r>
          <a:r>
            <a:rPr lang="en-US" sz="1400" dirty="0" err="1" smtClean="0">
              <a:latin typeface="+mj-lt"/>
            </a:rPr>
            <a:t>dan</a:t>
          </a:r>
          <a:r>
            <a:rPr lang="en-US" sz="1400" dirty="0" smtClean="0">
              <a:latin typeface="+mj-lt"/>
            </a:rPr>
            <a:t> </a:t>
          </a:r>
          <a:r>
            <a:rPr lang="en-US" sz="1400" dirty="0" err="1" smtClean="0">
              <a:latin typeface="+mj-lt"/>
            </a:rPr>
            <a:t>Hadits</a:t>
          </a:r>
          <a:r>
            <a:rPr lang="en-US" sz="1400" dirty="0" smtClean="0">
              <a:latin typeface="+mj-lt"/>
            </a:rPr>
            <a:t>) </a:t>
          </a:r>
          <a:r>
            <a:rPr lang="en-US" sz="1400" dirty="0" err="1" smtClean="0">
              <a:latin typeface="+mj-lt"/>
            </a:rPr>
            <a:t>dan</a:t>
          </a:r>
          <a:r>
            <a:rPr lang="en-US" sz="1400" dirty="0" smtClean="0">
              <a:latin typeface="+mj-lt"/>
            </a:rPr>
            <a:t> hukum itu </a:t>
          </a:r>
          <a:r>
            <a:rPr lang="en-US" sz="1400" dirty="0" err="1" smtClean="0">
              <a:latin typeface="+mj-lt"/>
            </a:rPr>
            <a:t>jugalah</a:t>
          </a:r>
          <a:r>
            <a:rPr lang="en-US" sz="1400" dirty="0" smtClean="0">
              <a:latin typeface="+mj-lt"/>
            </a:rPr>
            <a:t> </a:t>
          </a:r>
          <a:r>
            <a:rPr lang="en-US" sz="1400" dirty="0" smtClean="0">
              <a:latin typeface="+mj-lt"/>
            </a:rPr>
            <a:t>yang </a:t>
          </a:r>
          <a:r>
            <a:rPr lang="en-US" sz="1400" dirty="0" err="1" smtClean="0">
              <a:latin typeface="+mj-lt"/>
            </a:rPr>
            <a:t>dtetapkan</a:t>
          </a:r>
          <a:r>
            <a:rPr lang="en-US" sz="1400" dirty="0" smtClean="0">
              <a:latin typeface="+mj-lt"/>
            </a:rPr>
            <a:t> </a:t>
          </a:r>
          <a:r>
            <a:rPr lang="en-US" sz="1400" dirty="0" err="1" smtClean="0">
              <a:latin typeface="+mj-lt"/>
            </a:rPr>
            <a:t>apabila</a:t>
          </a:r>
          <a:r>
            <a:rPr lang="en-US" sz="1400" dirty="0" smtClean="0">
              <a:latin typeface="+mj-lt"/>
            </a:rPr>
            <a:t> </a:t>
          </a:r>
          <a:r>
            <a:rPr lang="en-US" sz="1400" dirty="0" err="1" smtClean="0">
              <a:latin typeface="+mj-lt"/>
            </a:rPr>
            <a:t>ada</a:t>
          </a:r>
          <a:r>
            <a:rPr lang="en-US" sz="1400" dirty="0" smtClean="0">
              <a:latin typeface="+mj-lt"/>
            </a:rPr>
            <a:t> </a:t>
          </a:r>
          <a:r>
            <a:rPr lang="en-US" sz="1400" dirty="0" err="1" smtClean="0">
              <a:latin typeface="+mj-lt"/>
            </a:rPr>
            <a:t>kesamaan</a:t>
          </a:r>
          <a:r>
            <a:rPr lang="en-US" sz="1400" dirty="0" smtClean="0">
              <a:latin typeface="+mj-lt"/>
            </a:rPr>
            <a:t> </a:t>
          </a:r>
          <a:r>
            <a:rPr lang="en-US" sz="1400" dirty="0" err="1" smtClean="0">
              <a:latin typeface="+mj-lt"/>
            </a:rPr>
            <a:t>illatnya</a:t>
          </a:r>
          <a:endParaRPr lang="en-US" sz="1400" dirty="0">
            <a:latin typeface="+mj-lt"/>
          </a:endParaRPr>
        </a:p>
      </dgm:t>
    </dgm:pt>
    <dgm:pt modelId="{40B1F730-9BCD-41BE-B918-F4BCE3533E50}" type="parTrans" cxnId="{949AECE4-E337-44B6-8F85-740E731A1A90}">
      <dgm:prSet/>
      <dgm:spPr/>
      <dgm:t>
        <a:bodyPr/>
        <a:lstStyle/>
        <a:p>
          <a:endParaRPr lang="en-US"/>
        </a:p>
      </dgm:t>
    </dgm:pt>
    <dgm:pt modelId="{BC6282A9-5D11-48AA-97C0-232CDF9E007F}" type="sibTrans" cxnId="{949AECE4-E337-44B6-8F85-740E731A1A90}">
      <dgm:prSet/>
      <dgm:spPr/>
      <dgm:t>
        <a:bodyPr/>
        <a:lstStyle/>
        <a:p>
          <a:endParaRPr lang="en-US"/>
        </a:p>
      </dgm:t>
    </dgm:pt>
    <dgm:pt modelId="{CBE75BD8-DCF4-4AEB-B247-2ADE18E6C8D8}">
      <dgm:prSet phldrT="[Text]" custT="1"/>
      <dgm:spPr/>
      <dgm:t>
        <a:bodyPr/>
        <a:lstStyle/>
        <a:p>
          <a:pPr algn="ctr"/>
          <a:r>
            <a:rPr lang="en-US" sz="1600" b="1" dirty="0" err="1" smtClean="0">
              <a:latin typeface="+mn-lt"/>
            </a:rPr>
            <a:t>Illat</a:t>
          </a:r>
          <a:endParaRPr lang="en-US" sz="1600" b="1" dirty="0">
            <a:latin typeface="+mn-lt"/>
          </a:endParaRPr>
        </a:p>
      </dgm:t>
    </dgm:pt>
    <dgm:pt modelId="{D841F610-662C-4484-A377-36FE7B1F6738}" type="parTrans" cxnId="{4C983D16-28EC-415D-8EAA-D7EEF29C21C1}">
      <dgm:prSet/>
      <dgm:spPr/>
      <dgm:t>
        <a:bodyPr/>
        <a:lstStyle/>
        <a:p>
          <a:endParaRPr lang="en-US"/>
        </a:p>
      </dgm:t>
    </dgm:pt>
    <dgm:pt modelId="{6C369861-1AA5-4953-B725-6FBB57E39B7E}" type="sibTrans" cxnId="{4C983D16-28EC-415D-8EAA-D7EEF29C21C1}">
      <dgm:prSet/>
      <dgm:spPr/>
      <dgm:t>
        <a:bodyPr/>
        <a:lstStyle/>
        <a:p>
          <a:endParaRPr lang="en-US"/>
        </a:p>
      </dgm:t>
    </dgm:pt>
    <dgm:pt modelId="{B5F0D118-4897-4771-8424-C6CFE36ACB67}">
      <dgm:prSet phldrT="[Text]" custT="1"/>
      <dgm:spPr/>
      <dgm:t>
        <a:bodyPr/>
        <a:lstStyle/>
        <a:p>
          <a:pPr algn="just"/>
          <a:r>
            <a:rPr lang="en-US" sz="1400" dirty="0" err="1" smtClean="0">
              <a:latin typeface="+mj-lt"/>
            </a:rPr>
            <a:t>Yaitu</a:t>
          </a:r>
          <a:r>
            <a:rPr lang="en-US" sz="1400" dirty="0" smtClean="0">
              <a:latin typeface="+mj-lt"/>
            </a:rPr>
            <a:t> </a:t>
          </a:r>
          <a:r>
            <a:rPr lang="en-US" sz="1400" dirty="0" err="1" smtClean="0">
              <a:latin typeface="+mj-lt"/>
            </a:rPr>
            <a:t>suatu</a:t>
          </a:r>
          <a:r>
            <a:rPr lang="en-US" sz="1400" dirty="0" smtClean="0">
              <a:latin typeface="+mj-lt"/>
            </a:rPr>
            <a:t> </a:t>
          </a:r>
          <a:r>
            <a:rPr lang="en-US" sz="1400" dirty="0" err="1" smtClean="0">
              <a:latin typeface="+mj-lt"/>
            </a:rPr>
            <a:t>sifatyang</a:t>
          </a:r>
          <a:r>
            <a:rPr lang="en-US" sz="1400" dirty="0" smtClean="0">
              <a:latin typeface="+mj-lt"/>
            </a:rPr>
            <a:t> </a:t>
          </a:r>
          <a:r>
            <a:rPr lang="en-US" sz="1400" dirty="0" err="1" smtClean="0">
              <a:latin typeface="+mj-lt"/>
            </a:rPr>
            <a:t>ada</a:t>
          </a:r>
          <a:r>
            <a:rPr lang="en-US" sz="1400" dirty="0" smtClean="0">
              <a:latin typeface="+mj-lt"/>
            </a:rPr>
            <a:t> </a:t>
          </a:r>
          <a:r>
            <a:rPr lang="en-US" sz="1400" dirty="0" err="1" smtClean="0">
              <a:latin typeface="+mj-lt"/>
            </a:rPr>
            <a:t>pada</a:t>
          </a:r>
          <a:r>
            <a:rPr lang="en-US" sz="1400" dirty="0" smtClean="0">
              <a:latin typeface="+mj-lt"/>
            </a:rPr>
            <a:t> </a:t>
          </a:r>
          <a:r>
            <a:rPr lang="en-US" sz="1400" dirty="0" err="1" smtClean="0">
              <a:latin typeface="+mj-lt"/>
            </a:rPr>
            <a:t>ashal</a:t>
          </a:r>
          <a:r>
            <a:rPr lang="en-US" sz="1400" dirty="0" smtClean="0">
              <a:latin typeface="+mj-lt"/>
            </a:rPr>
            <a:t> </a:t>
          </a:r>
          <a:r>
            <a:rPr lang="en-US" sz="1400" dirty="0" err="1" smtClean="0">
              <a:latin typeface="+mj-lt"/>
            </a:rPr>
            <a:t>dan</a:t>
          </a:r>
          <a:r>
            <a:rPr lang="en-US" sz="1400" dirty="0" smtClean="0">
              <a:latin typeface="+mj-lt"/>
            </a:rPr>
            <a:t> </a:t>
          </a:r>
          <a:r>
            <a:rPr lang="en-US" sz="1400" dirty="0" err="1" smtClean="0">
              <a:latin typeface="+mj-lt"/>
            </a:rPr>
            <a:t>sifat</a:t>
          </a:r>
          <a:r>
            <a:rPr lang="en-US" sz="1400" dirty="0" smtClean="0">
              <a:latin typeface="+mj-lt"/>
            </a:rPr>
            <a:t> </a:t>
          </a:r>
          <a:r>
            <a:rPr lang="en-US" sz="1400" dirty="0" err="1" smtClean="0">
              <a:latin typeface="+mj-lt"/>
            </a:rPr>
            <a:t>tersebut</a:t>
          </a:r>
          <a:r>
            <a:rPr lang="en-US" sz="1400" dirty="0" smtClean="0">
              <a:latin typeface="+mj-lt"/>
            </a:rPr>
            <a:t> yang </a:t>
          </a:r>
          <a:r>
            <a:rPr lang="en-US" sz="1400" dirty="0" err="1" smtClean="0">
              <a:latin typeface="+mj-lt"/>
            </a:rPr>
            <a:t>dicari</a:t>
          </a:r>
          <a:r>
            <a:rPr lang="en-US" sz="1400" dirty="0" smtClean="0">
              <a:latin typeface="+mj-lt"/>
            </a:rPr>
            <a:t> di </a:t>
          </a:r>
          <a:r>
            <a:rPr lang="en-US" sz="1400" dirty="0" err="1" smtClean="0">
              <a:latin typeface="+mj-lt"/>
            </a:rPr>
            <a:t>fara</a:t>
          </a:r>
          <a:r>
            <a:rPr lang="en-US" sz="1400" dirty="0" smtClean="0">
              <a:latin typeface="+mj-lt"/>
            </a:rPr>
            <a:t>’. </a:t>
          </a:r>
          <a:r>
            <a:rPr lang="en-US" sz="1400" dirty="0" err="1" smtClean="0">
              <a:latin typeface="+mj-lt"/>
            </a:rPr>
            <a:t>Seandainya</a:t>
          </a:r>
          <a:r>
            <a:rPr lang="en-US" sz="1400" dirty="0" smtClean="0">
              <a:latin typeface="+mj-lt"/>
            </a:rPr>
            <a:t> </a:t>
          </a:r>
          <a:r>
            <a:rPr lang="en-US" sz="1400" dirty="0" err="1" smtClean="0">
              <a:latin typeface="+mj-lt"/>
            </a:rPr>
            <a:t>sifat</a:t>
          </a:r>
          <a:r>
            <a:rPr lang="en-US" sz="1400" dirty="0" smtClean="0">
              <a:latin typeface="+mj-lt"/>
            </a:rPr>
            <a:t> yang di </a:t>
          </a:r>
          <a:r>
            <a:rPr lang="en-US" sz="1400" dirty="0" err="1" smtClean="0">
              <a:latin typeface="+mj-lt"/>
            </a:rPr>
            <a:t>ashal</a:t>
          </a:r>
          <a:r>
            <a:rPr lang="en-US" sz="1400" dirty="0" smtClean="0">
              <a:latin typeface="+mj-lt"/>
            </a:rPr>
            <a:t> </a:t>
          </a:r>
          <a:r>
            <a:rPr lang="en-US" sz="1400" dirty="0" err="1" smtClean="0">
              <a:latin typeface="+mj-lt"/>
            </a:rPr>
            <a:t>ada</a:t>
          </a:r>
          <a:r>
            <a:rPr lang="en-US" sz="1400" dirty="0" smtClean="0">
              <a:latin typeface="+mj-lt"/>
            </a:rPr>
            <a:t> </a:t>
          </a:r>
          <a:r>
            <a:rPr lang="en-US" sz="1400" dirty="0" err="1" smtClean="0">
              <a:latin typeface="+mj-lt"/>
            </a:rPr>
            <a:t>kesamaannya</a:t>
          </a:r>
          <a:r>
            <a:rPr lang="en-US" sz="1400" dirty="0" smtClean="0">
              <a:latin typeface="+mj-lt"/>
            </a:rPr>
            <a:t> </a:t>
          </a:r>
          <a:r>
            <a:rPr lang="en-US" sz="1400" dirty="0" err="1" smtClean="0">
              <a:latin typeface="+mj-lt"/>
            </a:rPr>
            <a:t>pada</a:t>
          </a:r>
          <a:r>
            <a:rPr lang="en-US" sz="1400" dirty="0" smtClean="0">
              <a:latin typeface="+mj-lt"/>
            </a:rPr>
            <a:t> </a:t>
          </a:r>
          <a:r>
            <a:rPr lang="en-US" sz="1400" dirty="0" err="1" smtClean="0">
              <a:latin typeface="+mj-lt"/>
            </a:rPr>
            <a:t>fara</a:t>
          </a:r>
          <a:r>
            <a:rPr lang="en-US" sz="1400" dirty="0" smtClean="0">
              <a:latin typeface="+mj-lt"/>
            </a:rPr>
            <a:t>’  </a:t>
          </a:r>
          <a:r>
            <a:rPr lang="en-US" sz="1400" dirty="0" err="1" smtClean="0">
              <a:latin typeface="+mj-lt"/>
            </a:rPr>
            <a:t>maka</a:t>
          </a:r>
          <a:r>
            <a:rPr lang="en-US" sz="1400" dirty="0" smtClean="0">
              <a:latin typeface="+mj-lt"/>
            </a:rPr>
            <a:t> </a:t>
          </a:r>
          <a:r>
            <a:rPr lang="en-US" sz="1400" dirty="0" err="1" smtClean="0">
              <a:latin typeface="+mj-lt"/>
            </a:rPr>
            <a:t>kesamaan</a:t>
          </a:r>
          <a:r>
            <a:rPr lang="en-US" sz="1400" dirty="0" smtClean="0">
              <a:latin typeface="+mj-lt"/>
            </a:rPr>
            <a:t> </a:t>
          </a:r>
          <a:r>
            <a:rPr lang="en-US" sz="1400" dirty="0" err="1" smtClean="0">
              <a:latin typeface="+mj-lt"/>
            </a:rPr>
            <a:t>sifat</a:t>
          </a:r>
          <a:r>
            <a:rPr lang="en-US" sz="1400" dirty="0" smtClean="0">
              <a:latin typeface="+mj-lt"/>
            </a:rPr>
            <a:t> </a:t>
          </a:r>
          <a:r>
            <a:rPr lang="en-US" sz="1400" dirty="0" err="1" smtClean="0">
              <a:latin typeface="+mj-lt"/>
            </a:rPr>
            <a:t>tersebut</a:t>
          </a:r>
          <a:r>
            <a:rPr lang="en-US" sz="1400" dirty="0" smtClean="0">
              <a:latin typeface="+mj-lt"/>
            </a:rPr>
            <a:t> </a:t>
          </a:r>
          <a:r>
            <a:rPr lang="en-US" sz="1400" dirty="0" err="1" smtClean="0">
              <a:latin typeface="+mj-lt"/>
            </a:rPr>
            <a:t>menjadi</a:t>
          </a:r>
          <a:r>
            <a:rPr lang="en-US" sz="1400" dirty="0" smtClean="0">
              <a:latin typeface="+mj-lt"/>
            </a:rPr>
            <a:t> </a:t>
          </a:r>
          <a:r>
            <a:rPr lang="en-US" sz="1400" dirty="0" err="1" smtClean="0">
              <a:latin typeface="+mj-lt"/>
            </a:rPr>
            <a:t>dasar</a:t>
          </a:r>
          <a:r>
            <a:rPr lang="en-US" sz="1400" dirty="0" smtClean="0">
              <a:latin typeface="+mj-lt"/>
            </a:rPr>
            <a:t> </a:t>
          </a:r>
          <a:r>
            <a:rPr lang="en-US" sz="1400" dirty="0" err="1" smtClean="0">
              <a:latin typeface="+mj-lt"/>
            </a:rPr>
            <a:t>dalam</a:t>
          </a:r>
          <a:r>
            <a:rPr lang="en-US" sz="1400" dirty="0" smtClean="0">
              <a:latin typeface="+mj-lt"/>
            </a:rPr>
            <a:t> </a:t>
          </a:r>
          <a:r>
            <a:rPr lang="en-US" sz="1400" dirty="0" err="1" smtClean="0">
              <a:latin typeface="+mj-lt"/>
            </a:rPr>
            <a:t>penetapan</a:t>
          </a:r>
          <a:r>
            <a:rPr lang="en-US" sz="1400" dirty="0" smtClean="0">
              <a:latin typeface="+mj-lt"/>
            </a:rPr>
            <a:t> </a:t>
          </a:r>
          <a:r>
            <a:rPr lang="en-US" sz="1400" dirty="0" err="1" smtClean="0">
              <a:latin typeface="+mj-lt"/>
            </a:rPr>
            <a:t>hukum</a:t>
          </a:r>
          <a:r>
            <a:rPr lang="en-US" sz="1400" dirty="0" smtClean="0">
              <a:latin typeface="+mj-lt"/>
            </a:rPr>
            <a:t>  </a:t>
          </a:r>
          <a:endParaRPr lang="en-US" sz="1400" dirty="0">
            <a:latin typeface="+mj-lt"/>
          </a:endParaRPr>
        </a:p>
      </dgm:t>
    </dgm:pt>
    <dgm:pt modelId="{5662EB3B-FBED-4CC0-A24B-A37B457C8098}" type="parTrans" cxnId="{542EA8D1-D7C7-42FC-964E-C60F22D1A57A}">
      <dgm:prSet/>
      <dgm:spPr/>
      <dgm:t>
        <a:bodyPr/>
        <a:lstStyle/>
        <a:p>
          <a:endParaRPr lang="en-US"/>
        </a:p>
      </dgm:t>
    </dgm:pt>
    <dgm:pt modelId="{96A065C1-C6A2-4B51-9F1F-C9081FAE82C0}" type="sibTrans" cxnId="{542EA8D1-D7C7-42FC-964E-C60F22D1A57A}">
      <dgm:prSet/>
      <dgm:spPr/>
      <dgm:t>
        <a:bodyPr/>
        <a:lstStyle/>
        <a:p>
          <a:endParaRPr lang="en-US"/>
        </a:p>
      </dgm:t>
    </dgm:pt>
    <dgm:pt modelId="{E868959D-BD7A-4935-852B-C1B0F1330FEF}" type="pres">
      <dgm:prSet presAssocID="{7EC25C95-7088-4C0D-95FD-F14010E13C8D}" presName="rootnode" presStyleCnt="0">
        <dgm:presLayoutVars>
          <dgm:chMax/>
          <dgm:chPref/>
          <dgm:dir/>
          <dgm:animLvl val="lvl"/>
        </dgm:presLayoutVars>
      </dgm:prSet>
      <dgm:spPr/>
      <dgm:t>
        <a:bodyPr/>
        <a:lstStyle/>
        <a:p>
          <a:endParaRPr lang="en-US"/>
        </a:p>
      </dgm:t>
    </dgm:pt>
    <dgm:pt modelId="{2B0D6E2C-A591-4061-859E-FA687C66ECC0}" type="pres">
      <dgm:prSet presAssocID="{73338E7D-ABC3-4022-B8E9-E2EC1D630173}" presName="composite" presStyleCnt="0"/>
      <dgm:spPr/>
      <dgm:t>
        <a:bodyPr/>
        <a:lstStyle/>
        <a:p>
          <a:endParaRPr lang="en-US"/>
        </a:p>
      </dgm:t>
    </dgm:pt>
    <dgm:pt modelId="{D5FC23C8-53C4-4E43-81CF-5F2E6578D4C0}" type="pres">
      <dgm:prSet presAssocID="{73338E7D-ABC3-4022-B8E9-E2EC1D630173}" presName="bentUpArrow1" presStyleLbl="alignImgPlace1" presStyleIdx="0" presStyleCnt="3" custLinFactX="-89087" custLinFactNeighborX="-100000" custLinFactNeighborY="-35600"/>
      <dgm:spPr/>
      <dgm:t>
        <a:bodyPr/>
        <a:lstStyle/>
        <a:p>
          <a:endParaRPr lang="en-US"/>
        </a:p>
      </dgm:t>
    </dgm:pt>
    <dgm:pt modelId="{FE147002-E2AF-41C7-9533-61C6FBF84FA3}" type="pres">
      <dgm:prSet presAssocID="{73338E7D-ABC3-4022-B8E9-E2EC1D630173}" presName="ParentText" presStyleLbl="node1" presStyleIdx="0" presStyleCnt="4" custScaleX="135562" custLinFactX="-10643" custLinFactY="-38947" custLinFactNeighborX="-100000" custLinFactNeighborY="-100000">
        <dgm:presLayoutVars>
          <dgm:chMax val="1"/>
          <dgm:chPref val="1"/>
          <dgm:bulletEnabled val="1"/>
        </dgm:presLayoutVars>
      </dgm:prSet>
      <dgm:spPr/>
      <dgm:t>
        <a:bodyPr/>
        <a:lstStyle/>
        <a:p>
          <a:endParaRPr lang="en-US"/>
        </a:p>
      </dgm:t>
    </dgm:pt>
    <dgm:pt modelId="{6AEC1E7F-1088-4CE8-B7F0-94D236DADCA4}" type="pres">
      <dgm:prSet presAssocID="{73338E7D-ABC3-4022-B8E9-E2EC1D630173}" presName="ChildText" presStyleLbl="revTx" presStyleIdx="0" presStyleCnt="4" custScaleX="760923" custScaleY="125684" custLinFactX="100000" custLinFactY="-70870" custLinFactNeighborX="157036" custLinFactNeighborY="-100000">
        <dgm:presLayoutVars>
          <dgm:chMax val="0"/>
          <dgm:chPref val="0"/>
          <dgm:bulletEnabled val="1"/>
        </dgm:presLayoutVars>
      </dgm:prSet>
      <dgm:spPr/>
      <dgm:t>
        <a:bodyPr/>
        <a:lstStyle/>
        <a:p>
          <a:endParaRPr lang="en-US"/>
        </a:p>
      </dgm:t>
    </dgm:pt>
    <dgm:pt modelId="{4DB06B7C-B4FB-401A-B0CC-44DEB1BF69E0}" type="pres">
      <dgm:prSet presAssocID="{405E62E0-8F59-417A-A390-904CE0B72A5F}" presName="sibTrans" presStyleCnt="0"/>
      <dgm:spPr/>
      <dgm:t>
        <a:bodyPr/>
        <a:lstStyle/>
        <a:p>
          <a:endParaRPr lang="en-US"/>
        </a:p>
      </dgm:t>
    </dgm:pt>
    <dgm:pt modelId="{CB12D058-9CC5-425E-BF0D-6BE2EB80DFD2}" type="pres">
      <dgm:prSet presAssocID="{2B0333B4-88B0-4A5D-BA1A-524DF6249933}" presName="composite" presStyleCnt="0"/>
      <dgm:spPr/>
      <dgm:t>
        <a:bodyPr/>
        <a:lstStyle/>
        <a:p>
          <a:endParaRPr lang="en-US"/>
        </a:p>
      </dgm:t>
    </dgm:pt>
    <dgm:pt modelId="{35EA9B31-247B-48BE-BFC3-1015CA916EB8}" type="pres">
      <dgm:prSet presAssocID="{2B0333B4-88B0-4A5D-BA1A-524DF6249933}" presName="bentUpArrow1" presStyleLbl="alignImgPlace1" presStyleIdx="1" presStyleCnt="3" custLinFactX="-295632" custLinFactNeighborX="-300000" custLinFactNeighborY="52079"/>
      <dgm:spPr/>
      <dgm:t>
        <a:bodyPr/>
        <a:lstStyle/>
        <a:p>
          <a:endParaRPr lang="en-US"/>
        </a:p>
      </dgm:t>
    </dgm:pt>
    <dgm:pt modelId="{F814B1AC-00D1-4C05-B6D8-825C98D7A749}" type="pres">
      <dgm:prSet presAssocID="{2B0333B4-88B0-4A5D-BA1A-524DF6249933}" presName="ParentText" presStyleLbl="node1" presStyleIdx="1" presStyleCnt="4" custLinFactX="-200000" custLinFactNeighborX="-203364" custLinFactNeighborY="-12366">
        <dgm:presLayoutVars>
          <dgm:chMax val="1"/>
          <dgm:chPref val="1"/>
          <dgm:bulletEnabled val="1"/>
        </dgm:presLayoutVars>
      </dgm:prSet>
      <dgm:spPr/>
      <dgm:t>
        <a:bodyPr/>
        <a:lstStyle/>
        <a:p>
          <a:endParaRPr lang="en-US"/>
        </a:p>
      </dgm:t>
    </dgm:pt>
    <dgm:pt modelId="{FCEAF4C7-2D86-4259-9482-E1D828AA9BD6}" type="pres">
      <dgm:prSet presAssocID="{2B0333B4-88B0-4A5D-BA1A-524DF6249933}" presName="ChildText" presStyleLbl="revTx" presStyleIdx="1" presStyleCnt="4" custScaleX="1020803" custScaleY="134865" custLinFactNeighborX="-47588" custLinFactNeighborY="-31184">
        <dgm:presLayoutVars>
          <dgm:chMax val="0"/>
          <dgm:chPref val="0"/>
          <dgm:bulletEnabled val="1"/>
        </dgm:presLayoutVars>
      </dgm:prSet>
      <dgm:spPr/>
      <dgm:t>
        <a:bodyPr/>
        <a:lstStyle/>
        <a:p>
          <a:endParaRPr lang="en-US"/>
        </a:p>
      </dgm:t>
    </dgm:pt>
    <dgm:pt modelId="{9BCF361C-66CE-41D1-A25D-547ABDCF39B1}" type="pres">
      <dgm:prSet presAssocID="{891CD755-22E2-4C32-8905-3A2DAA6F1DB0}" presName="sibTrans" presStyleCnt="0"/>
      <dgm:spPr/>
      <dgm:t>
        <a:bodyPr/>
        <a:lstStyle/>
        <a:p>
          <a:endParaRPr lang="en-US"/>
        </a:p>
      </dgm:t>
    </dgm:pt>
    <dgm:pt modelId="{2437BAC4-CB41-40BB-BF7A-78A451201E8D}" type="pres">
      <dgm:prSet presAssocID="{EF5262B0-1AE0-4E29-9E99-A4EB997FB58F}" presName="composite" presStyleCnt="0"/>
      <dgm:spPr/>
      <dgm:t>
        <a:bodyPr/>
        <a:lstStyle/>
        <a:p>
          <a:endParaRPr lang="en-US"/>
        </a:p>
      </dgm:t>
    </dgm:pt>
    <dgm:pt modelId="{749931B6-4AE5-4D46-8111-507979B7E92E}" type="pres">
      <dgm:prSet presAssocID="{EF5262B0-1AE0-4E29-9E99-A4EB997FB58F}" presName="bentUpArrow1" presStyleLbl="alignImgPlace1" presStyleIdx="2" presStyleCnt="3" custLinFactX="-314859" custLinFactY="59833" custLinFactNeighborX="-400000" custLinFactNeighborY="100000"/>
      <dgm:spPr/>
      <dgm:t>
        <a:bodyPr/>
        <a:lstStyle/>
        <a:p>
          <a:endParaRPr lang="en-US"/>
        </a:p>
      </dgm:t>
    </dgm:pt>
    <dgm:pt modelId="{E2A1D618-0710-400C-99CE-E64E4288A08D}" type="pres">
      <dgm:prSet presAssocID="{EF5262B0-1AE0-4E29-9E99-A4EB997FB58F}" presName="ParentText" presStyleLbl="node1" presStyleIdx="2" presStyleCnt="4" custScaleX="137553" custScaleY="121308" custLinFactX="-200000" custLinFactNeighborX="-260808" custLinFactNeighborY="37563">
        <dgm:presLayoutVars>
          <dgm:chMax val="1"/>
          <dgm:chPref val="1"/>
          <dgm:bulletEnabled val="1"/>
        </dgm:presLayoutVars>
      </dgm:prSet>
      <dgm:spPr/>
      <dgm:t>
        <a:bodyPr/>
        <a:lstStyle/>
        <a:p>
          <a:endParaRPr lang="en-US"/>
        </a:p>
      </dgm:t>
    </dgm:pt>
    <dgm:pt modelId="{07E47DF8-4428-4914-AB6C-86577DB7E30D}" type="pres">
      <dgm:prSet presAssocID="{EF5262B0-1AE0-4E29-9E99-A4EB997FB58F}" presName="ChildText" presStyleLbl="revTx" presStyleIdx="2" presStyleCnt="4" custScaleX="746359" custScaleY="178773" custLinFactX="-100000" custLinFactNeighborX="-140525" custLinFactNeighborY="60879">
        <dgm:presLayoutVars>
          <dgm:chMax val="0"/>
          <dgm:chPref val="0"/>
          <dgm:bulletEnabled val="1"/>
        </dgm:presLayoutVars>
      </dgm:prSet>
      <dgm:spPr/>
      <dgm:t>
        <a:bodyPr/>
        <a:lstStyle/>
        <a:p>
          <a:endParaRPr lang="en-US"/>
        </a:p>
      </dgm:t>
    </dgm:pt>
    <dgm:pt modelId="{4D1DE8A5-7939-47A8-A05C-9090553182EF}" type="pres">
      <dgm:prSet presAssocID="{7E5916AB-FEB4-42B2-8756-3166669B5D8B}" presName="sibTrans" presStyleCnt="0"/>
      <dgm:spPr/>
      <dgm:t>
        <a:bodyPr/>
        <a:lstStyle/>
        <a:p>
          <a:endParaRPr lang="en-US"/>
        </a:p>
      </dgm:t>
    </dgm:pt>
    <dgm:pt modelId="{B791C266-CE8A-4328-AE3A-33DF35C40E7D}" type="pres">
      <dgm:prSet presAssocID="{CBE75BD8-DCF4-4AEB-B247-2ADE18E6C8D8}" presName="composite" presStyleCnt="0"/>
      <dgm:spPr/>
      <dgm:t>
        <a:bodyPr/>
        <a:lstStyle/>
        <a:p>
          <a:endParaRPr lang="en-US"/>
        </a:p>
      </dgm:t>
    </dgm:pt>
    <dgm:pt modelId="{4BECE948-778A-49CA-ADBE-1AA19E43E460}" type="pres">
      <dgm:prSet presAssocID="{CBE75BD8-DCF4-4AEB-B247-2ADE18E6C8D8}" presName="ParentText" presStyleLbl="node1" presStyleIdx="3" presStyleCnt="4" custLinFactX="-324216" custLinFactY="37042" custLinFactNeighborX="-400000" custLinFactNeighborY="100000">
        <dgm:presLayoutVars>
          <dgm:chMax val="1"/>
          <dgm:chPref val="1"/>
          <dgm:bulletEnabled val="1"/>
        </dgm:presLayoutVars>
      </dgm:prSet>
      <dgm:spPr/>
      <dgm:t>
        <a:bodyPr/>
        <a:lstStyle/>
        <a:p>
          <a:endParaRPr lang="en-US"/>
        </a:p>
      </dgm:t>
    </dgm:pt>
    <dgm:pt modelId="{4EC22B7F-7646-449B-B3FA-108B3CCEAC0A}" type="pres">
      <dgm:prSet presAssocID="{CBE75BD8-DCF4-4AEB-B247-2ADE18E6C8D8}" presName="FinalChildText" presStyleLbl="revTx" presStyleIdx="3" presStyleCnt="4" custScaleX="944240" custScaleY="175564" custLinFactX="-223578" custLinFactY="95537" custLinFactNeighborX="-300000" custLinFactNeighborY="100000">
        <dgm:presLayoutVars>
          <dgm:chMax val="0"/>
          <dgm:chPref val="0"/>
          <dgm:bulletEnabled val="1"/>
        </dgm:presLayoutVars>
      </dgm:prSet>
      <dgm:spPr/>
      <dgm:t>
        <a:bodyPr/>
        <a:lstStyle/>
        <a:p>
          <a:endParaRPr lang="en-US"/>
        </a:p>
      </dgm:t>
    </dgm:pt>
  </dgm:ptLst>
  <dgm:cxnLst>
    <dgm:cxn modelId="{CF0D0873-099F-49DF-A909-FC91DF97913A}" srcId="{73338E7D-ABC3-4022-B8E9-E2EC1D630173}" destId="{2D0B6CE3-21DE-4147-8ED4-C03804C163FC}" srcOrd="0" destOrd="0" parTransId="{55E3D5F4-9EAA-4CDB-B56B-47E2BE52E416}" sibTransId="{85DFB75F-50F5-4D3B-8D8B-B54AE3E626E5}"/>
    <dgm:cxn modelId="{D954A0AF-6C6F-44AE-A75B-8384772AC625}" type="presOf" srcId="{73338E7D-ABC3-4022-B8E9-E2EC1D630173}" destId="{FE147002-E2AF-41C7-9533-61C6FBF84FA3}" srcOrd="0" destOrd="0" presId="urn:microsoft.com/office/officeart/2005/8/layout/StepDownProcess"/>
    <dgm:cxn modelId="{949AECE4-E337-44B6-8F85-740E731A1A90}" srcId="{EF5262B0-1AE0-4E29-9E99-A4EB997FB58F}" destId="{0CE3169C-6C86-4A16-AE39-35AF7B7CFB44}" srcOrd="0" destOrd="0" parTransId="{40B1F730-9BCD-41BE-B918-F4BCE3533E50}" sibTransId="{BC6282A9-5D11-48AA-97C0-232CDF9E007F}"/>
    <dgm:cxn modelId="{1EABB83B-B093-4D86-B6DF-D98FE9C45395}" type="presOf" srcId="{D2833FCF-AA78-4D38-A9CA-9C01328C57FF}" destId="{FCEAF4C7-2D86-4259-9482-E1D828AA9BD6}" srcOrd="0" destOrd="0" presId="urn:microsoft.com/office/officeart/2005/8/layout/StepDownProcess"/>
    <dgm:cxn modelId="{2D58BA01-CE49-48E1-A85E-D87A3B95ACE7}" type="presOf" srcId="{EF5262B0-1AE0-4E29-9E99-A4EB997FB58F}" destId="{E2A1D618-0710-400C-99CE-E64E4288A08D}" srcOrd="0" destOrd="0" presId="urn:microsoft.com/office/officeart/2005/8/layout/StepDownProcess"/>
    <dgm:cxn modelId="{9D5CCE4A-0A93-45C9-A67B-B400CBFEAA81}" type="presOf" srcId="{0CE3169C-6C86-4A16-AE39-35AF7B7CFB44}" destId="{07E47DF8-4428-4914-AB6C-86577DB7E30D}" srcOrd="0" destOrd="0" presId="urn:microsoft.com/office/officeart/2005/8/layout/StepDownProcess"/>
    <dgm:cxn modelId="{659E0148-55D9-4EA6-9CA0-60EBAC2FFB53}" type="presOf" srcId="{7EC25C95-7088-4C0D-95FD-F14010E13C8D}" destId="{E868959D-BD7A-4935-852B-C1B0F1330FEF}" srcOrd="0" destOrd="0" presId="urn:microsoft.com/office/officeart/2005/8/layout/StepDownProcess"/>
    <dgm:cxn modelId="{C50DBCA2-3FDC-4966-8333-425057CDFDB7}" type="presOf" srcId="{B5F0D118-4897-4771-8424-C6CFE36ACB67}" destId="{4EC22B7F-7646-449B-B3FA-108B3CCEAC0A}" srcOrd="0" destOrd="0" presId="urn:microsoft.com/office/officeart/2005/8/layout/StepDownProcess"/>
    <dgm:cxn modelId="{DA2E4A90-2E8B-48AB-B17B-FE0946E0A36A}" type="presOf" srcId="{2B0333B4-88B0-4A5D-BA1A-524DF6249933}" destId="{F814B1AC-00D1-4C05-B6D8-825C98D7A749}" srcOrd="0" destOrd="0" presId="urn:microsoft.com/office/officeart/2005/8/layout/StepDownProcess"/>
    <dgm:cxn modelId="{54C5FD1F-6673-4953-AC25-0C1A86B073D9}" srcId="{7EC25C95-7088-4C0D-95FD-F14010E13C8D}" destId="{2B0333B4-88B0-4A5D-BA1A-524DF6249933}" srcOrd="1" destOrd="0" parTransId="{828E392D-7E9B-45C5-988B-A35295FBB4FF}" sibTransId="{891CD755-22E2-4C32-8905-3A2DAA6F1DB0}"/>
    <dgm:cxn modelId="{4C983D16-28EC-415D-8EAA-D7EEF29C21C1}" srcId="{7EC25C95-7088-4C0D-95FD-F14010E13C8D}" destId="{CBE75BD8-DCF4-4AEB-B247-2ADE18E6C8D8}" srcOrd="3" destOrd="0" parTransId="{D841F610-662C-4484-A377-36FE7B1F6738}" sibTransId="{6C369861-1AA5-4953-B725-6FBB57E39B7E}"/>
    <dgm:cxn modelId="{542EA8D1-D7C7-42FC-964E-C60F22D1A57A}" srcId="{CBE75BD8-DCF4-4AEB-B247-2ADE18E6C8D8}" destId="{B5F0D118-4897-4771-8424-C6CFE36ACB67}" srcOrd="0" destOrd="0" parTransId="{5662EB3B-FBED-4CC0-A24B-A37B457C8098}" sibTransId="{96A065C1-C6A2-4B51-9F1F-C9081FAE82C0}"/>
    <dgm:cxn modelId="{774333D8-4EDB-4A13-9941-3B746CE16F41}" type="presOf" srcId="{CBE75BD8-DCF4-4AEB-B247-2ADE18E6C8D8}" destId="{4BECE948-778A-49CA-ADBE-1AA19E43E460}" srcOrd="0" destOrd="0" presId="urn:microsoft.com/office/officeart/2005/8/layout/StepDownProcess"/>
    <dgm:cxn modelId="{A4D61A19-E295-4D91-8607-E7455324995C}" type="presOf" srcId="{2D0B6CE3-21DE-4147-8ED4-C03804C163FC}" destId="{6AEC1E7F-1088-4CE8-B7F0-94D236DADCA4}" srcOrd="0" destOrd="0" presId="urn:microsoft.com/office/officeart/2005/8/layout/StepDownProcess"/>
    <dgm:cxn modelId="{613C020F-12E3-449D-A0AF-078A269E9CCF}" srcId="{2B0333B4-88B0-4A5D-BA1A-524DF6249933}" destId="{D2833FCF-AA78-4D38-A9CA-9C01328C57FF}" srcOrd="0" destOrd="0" parTransId="{935CE5F3-536F-447E-81B3-D69564EE21BA}" sibTransId="{DA1EBC62-76D4-46D4-8323-63557A57052F}"/>
    <dgm:cxn modelId="{A7E5E35C-7E21-4768-967F-AA8E04628923}" srcId="{7EC25C95-7088-4C0D-95FD-F14010E13C8D}" destId="{73338E7D-ABC3-4022-B8E9-E2EC1D630173}" srcOrd="0" destOrd="0" parTransId="{86C3BDE7-5676-4A7E-B800-30FC62D7A5C2}" sibTransId="{405E62E0-8F59-417A-A390-904CE0B72A5F}"/>
    <dgm:cxn modelId="{86652382-009C-4798-8252-5598C176398C}" srcId="{7EC25C95-7088-4C0D-95FD-F14010E13C8D}" destId="{EF5262B0-1AE0-4E29-9E99-A4EB997FB58F}" srcOrd="2" destOrd="0" parTransId="{80CB3908-57EF-4B61-ACA0-E862C37E6115}" sibTransId="{7E5916AB-FEB4-42B2-8756-3166669B5D8B}"/>
    <dgm:cxn modelId="{61B1F717-9D48-446E-B38E-CCA218D6F12F}" type="presParOf" srcId="{E868959D-BD7A-4935-852B-C1B0F1330FEF}" destId="{2B0D6E2C-A591-4061-859E-FA687C66ECC0}" srcOrd="0" destOrd="0" presId="urn:microsoft.com/office/officeart/2005/8/layout/StepDownProcess"/>
    <dgm:cxn modelId="{BFD403D4-C3EC-4ED4-B41B-32480C6BF1B8}" type="presParOf" srcId="{2B0D6E2C-A591-4061-859E-FA687C66ECC0}" destId="{D5FC23C8-53C4-4E43-81CF-5F2E6578D4C0}" srcOrd="0" destOrd="0" presId="urn:microsoft.com/office/officeart/2005/8/layout/StepDownProcess"/>
    <dgm:cxn modelId="{0E7EBF4C-6E0E-4E83-9769-CCCE071B9E70}" type="presParOf" srcId="{2B0D6E2C-A591-4061-859E-FA687C66ECC0}" destId="{FE147002-E2AF-41C7-9533-61C6FBF84FA3}" srcOrd="1" destOrd="0" presId="urn:microsoft.com/office/officeart/2005/8/layout/StepDownProcess"/>
    <dgm:cxn modelId="{CCE347BD-A8EE-49AD-8C0D-208D37A8AFBD}" type="presParOf" srcId="{2B0D6E2C-A591-4061-859E-FA687C66ECC0}" destId="{6AEC1E7F-1088-4CE8-B7F0-94D236DADCA4}" srcOrd="2" destOrd="0" presId="urn:microsoft.com/office/officeart/2005/8/layout/StepDownProcess"/>
    <dgm:cxn modelId="{D23EE751-6F22-4990-AF32-D5102D248FE3}" type="presParOf" srcId="{E868959D-BD7A-4935-852B-C1B0F1330FEF}" destId="{4DB06B7C-B4FB-401A-B0CC-44DEB1BF69E0}" srcOrd="1" destOrd="0" presId="urn:microsoft.com/office/officeart/2005/8/layout/StepDownProcess"/>
    <dgm:cxn modelId="{2FB9A7B1-E221-48FD-9B96-59DA441C6769}" type="presParOf" srcId="{E868959D-BD7A-4935-852B-C1B0F1330FEF}" destId="{CB12D058-9CC5-425E-BF0D-6BE2EB80DFD2}" srcOrd="2" destOrd="0" presId="urn:microsoft.com/office/officeart/2005/8/layout/StepDownProcess"/>
    <dgm:cxn modelId="{46F9437A-FD45-4D91-8F40-7181CE52A551}" type="presParOf" srcId="{CB12D058-9CC5-425E-BF0D-6BE2EB80DFD2}" destId="{35EA9B31-247B-48BE-BFC3-1015CA916EB8}" srcOrd="0" destOrd="0" presId="urn:microsoft.com/office/officeart/2005/8/layout/StepDownProcess"/>
    <dgm:cxn modelId="{8B9FB08E-9CBB-4808-B82E-51CFDCBC5853}" type="presParOf" srcId="{CB12D058-9CC5-425E-BF0D-6BE2EB80DFD2}" destId="{F814B1AC-00D1-4C05-B6D8-825C98D7A749}" srcOrd="1" destOrd="0" presId="urn:microsoft.com/office/officeart/2005/8/layout/StepDownProcess"/>
    <dgm:cxn modelId="{F909B451-791A-4017-BAA1-784E0DA0DF0B}" type="presParOf" srcId="{CB12D058-9CC5-425E-BF0D-6BE2EB80DFD2}" destId="{FCEAF4C7-2D86-4259-9482-E1D828AA9BD6}" srcOrd="2" destOrd="0" presId="urn:microsoft.com/office/officeart/2005/8/layout/StepDownProcess"/>
    <dgm:cxn modelId="{A1AB220E-B590-42D2-9AE1-D5D10B91625F}" type="presParOf" srcId="{E868959D-BD7A-4935-852B-C1B0F1330FEF}" destId="{9BCF361C-66CE-41D1-A25D-547ABDCF39B1}" srcOrd="3" destOrd="0" presId="urn:microsoft.com/office/officeart/2005/8/layout/StepDownProcess"/>
    <dgm:cxn modelId="{90BEDB33-BDAF-4753-B3ED-BCB0AD477263}" type="presParOf" srcId="{E868959D-BD7A-4935-852B-C1B0F1330FEF}" destId="{2437BAC4-CB41-40BB-BF7A-78A451201E8D}" srcOrd="4" destOrd="0" presId="urn:microsoft.com/office/officeart/2005/8/layout/StepDownProcess"/>
    <dgm:cxn modelId="{6FDE6F92-8363-4154-BD01-C2B6D6351FA8}" type="presParOf" srcId="{2437BAC4-CB41-40BB-BF7A-78A451201E8D}" destId="{749931B6-4AE5-4D46-8111-507979B7E92E}" srcOrd="0" destOrd="0" presId="urn:microsoft.com/office/officeart/2005/8/layout/StepDownProcess"/>
    <dgm:cxn modelId="{29944218-AB8F-46E7-9BEC-FAF6CA0C0A60}" type="presParOf" srcId="{2437BAC4-CB41-40BB-BF7A-78A451201E8D}" destId="{E2A1D618-0710-400C-99CE-E64E4288A08D}" srcOrd="1" destOrd="0" presId="urn:microsoft.com/office/officeart/2005/8/layout/StepDownProcess"/>
    <dgm:cxn modelId="{67C166E7-32BE-4198-A1C8-3598756B5297}" type="presParOf" srcId="{2437BAC4-CB41-40BB-BF7A-78A451201E8D}" destId="{07E47DF8-4428-4914-AB6C-86577DB7E30D}" srcOrd="2" destOrd="0" presId="urn:microsoft.com/office/officeart/2005/8/layout/StepDownProcess"/>
    <dgm:cxn modelId="{B780D8E7-09B3-445F-96BD-A00B722FD60B}" type="presParOf" srcId="{E868959D-BD7A-4935-852B-C1B0F1330FEF}" destId="{4D1DE8A5-7939-47A8-A05C-9090553182EF}" srcOrd="5" destOrd="0" presId="urn:microsoft.com/office/officeart/2005/8/layout/StepDownProcess"/>
    <dgm:cxn modelId="{82B8EAF1-64C1-4C05-9E5D-74AA4BA6B6DD}" type="presParOf" srcId="{E868959D-BD7A-4935-852B-C1B0F1330FEF}" destId="{B791C266-CE8A-4328-AE3A-33DF35C40E7D}" srcOrd="6" destOrd="0" presId="urn:microsoft.com/office/officeart/2005/8/layout/StepDownProcess"/>
    <dgm:cxn modelId="{A8E85B15-DFE7-4D6D-9749-2F9CBE7B870D}" type="presParOf" srcId="{B791C266-CE8A-4328-AE3A-33DF35C40E7D}" destId="{4BECE948-778A-49CA-ADBE-1AA19E43E460}" srcOrd="0" destOrd="0" presId="urn:microsoft.com/office/officeart/2005/8/layout/StepDownProcess"/>
    <dgm:cxn modelId="{FFC762DC-3F83-4A7F-B5A2-2C1E03D858F9}" type="presParOf" srcId="{B791C266-CE8A-4328-AE3A-33DF35C40E7D}" destId="{4EC22B7F-7646-449B-B3FA-108B3CCEAC0A}" srcOrd="1" destOrd="0" presId="urn:microsoft.com/office/officeart/2005/8/layout/StepDownProcess"/>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DE17C2D-12B6-4616-84B4-ABA3C480D7F5}" type="doc">
      <dgm:prSet loTypeId="urn:microsoft.com/office/officeart/2005/8/layout/orgChart1" loCatId="hierarchy" qsTypeId="urn:microsoft.com/office/officeart/2005/8/quickstyle/simple5" qsCatId="simple" csTypeId="urn:microsoft.com/office/officeart/2005/8/colors/accent1_3" csCatId="accent1" phldr="1"/>
      <dgm:spPr/>
      <dgm:t>
        <a:bodyPr/>
        <a:lstStyle/>
        <a:p>
          <a:endParaRPr lang="en-US"/>
        </a:p>
      </dgm:t>
    </dgm:pt>
    <dgm:pt modelId="{8BFAB775-33F9-4B35-9B28-D81391F0B255}">
      <dgm:prSet phldrT="[Text]" custT="1"/>
      <dgm:spPr/>
      <dgm:t>
        <a:bodyPr/>
        <a:lstStyle/>
        <a:p>
          <a:r>
            <a:rPr lang="en-US" sz="3000" b="1" dirty="0" smtClean="0">
              <a:effectLst>
                <a:outerShdw blurRad="38100" dist="38100" dir="2700000" algn="tl">
                  <a:srgbClr val="000000">
                    <a:alpha val="43137"/>
                  </a:srgbClr>
                </a:outerShdw>
              </a:effectLst>
              <a:latin typeface="Arial Black" pitchFamily="34" charset="0"/>
            </a:rPr>
            <a:t>SUMBER HUKUM ISLAM</a:t>
          </a:r>
          <a:endParaRPr lang="en-US" sz="3000" b="1" dirty="0">
            <a:effectLst>
              <a:outerShdw blurRad="38100" dist="38100" dir="2700000" algn="tl">
                <a:srgbClr val="000000">
                  <a:alpha val="43137"/>
                </a:srgbClr>
              </a:outerShdw>
            </a:effectLst>
            <a:latin typeface="Arial Black" pitchFamily="34" charset="0"/>
          </a:endParaRPr>
        </a:p>
      </dgm:t>
    </dgm:pt>
    <dgm:pt modelId="{41E0E164-DA83-409A-BB67-773BC1796672}" type="parTrans" cxnId="{0C00C8FC-D167-46AC-B5DB-679A0B30EC06}">
      <dgm:prSet/>
      <dgm:spPr/>
      <dgm:t>
        <a:bodyPr/>
        <a:lstStyle/>
        <a:p>
          <a:endParaRPr lang="en-US"/>
        </a:p>
      </dgm:t>
    </dgm:pt>
    <dgm:pt modelId="{AE91F226-5429-4E52-A9F7-A8D2DAB8AD21}" type="sibTrans" cxnId="{0C00C8FC-D167-46AC-B5DB-679A0B30EC06}">
      <dgm:prSet/>
      <dgm:spPr/>
      <dgm:t>
        <a:bodyPr/>
        <a:lstStyle/>
        <a:p>
          <a:endParaRPr lang="en-US"/>
        </a:p>
      </dgm:t>
    </dgm:pt>
    <dgm:pt modelId="{11AE3E3D-FB56-4E7D-B2E4-AF404EE2F5AC}" type="asst">
      <dgm:prSet phldrT="[Text]" custT="1"/>
      <dgm:spPr/>
      <dgm:t>
        <a:bodyPr/>
        <a:lstStyle/>
        <a:p>
          <a:r>
            <a:rPr lang="en-US" sz="2800" dirty="0" smtClean="0">
              <a:effectLst>
                <a:outerShdw blurRad="38100" dist="38100" dir="2700000" algn="tl">
                  <a:srgbClr val="000000">
                    <a:alpha val="43137"/>
                  </a:srgbClr>
                </a:outerShdw>
              </a:effectLst>
            </a:rPr>
            <a:t>AL-QURAN</a:t>
          </a:r>
          <a:endParaRPr lang="en-US" sz="2800" dirty="0">
            <a:effectLst>
              <a:outerShdw blurRad="38100" dist="38100" dir="2700000" algn="tl">
                <a:srgbClr val="000000">
                  <a:alpha val="43137"/>
                </a:srgbClr>
              </a:outerShdw>
            </a:effectLst>
          </a:endParaRPr>
        </a:p>
      </dgm:t>
    </dgm:pt>
    <dgm:pt modelId="{FD6FCF07-67BB-4764-B20F-1737D77AFEB6}" type="parTrans" cxnId="{7D965A9E-7561-4902-8CD9-CF154042B9DA}">
      <dgm:prSet/>
      <dgm:spPr/>
      <dgm:t>
        <a:bodyPr/>
        <a:lstStyle/>
        <a:p>
          <a:endParaRPr lang="en-US"/>
        </a:p>
      </dgm:t>
    </dgm:pt>
    <dgm:pt modelId="{D2265CF7-3841-4F82-B479-30A9502BE925}" type="sibTrans" cxnId="{7D965A9E-7561-4902-8CD9-CF154042B9DA}">
      <dgm:prSet/>
      <dgm:spPr/>
      <dgm:t>
        <a:bodyPr/>
        <a:lstStyle/>
        <a:p>
          <a:endParaRPr lang="en-US"/>
        </a:p>
      </dgm:t>
    </dgm:pt>
    <dgm:pt modelId="{35630D73-E2A9-460A-AAF1-032CEFED545C}">
      <dgm:prSet/>
      <dgm:spPr/>
      <dgm:t>
        <a:bodyPr/>
        <a:lstStyle/>
        <a:p>
          <a:r>
            <a:rPr lang="en-US" dirty="0" smtClean="0"/>
            <a:t>Kitab </a:t>
          </a:r>
          <a:r>
            <a:rPr lang="en-US" dirty="0" err="1" smtClean="0"/>
            <a:t>Tuhan</a:t>
          </a:r>
          <a:r>
            <a:rPr lang="en-US" dirty="0" smtClean="0"/>
            <a:t> yang </a:t>
          </a:r>
          <a:r>
            <a:rPr lang="en-US" dirty="0" err="1" smtClean="0"/>
            <a:t>diturunkan</a:t>
          </a:r>
          <a:r>
            <a:rPr lang="en-US" dirty="0" smtClean="0"/>
            <a:t> </a:t>
          </a:r>
          <a:r>
            <a:rPr lang="en-US" dirty="0" err="1" smtClean="0"/>
            <a:t>kepada</a:t>
          </a:r>
          <a:r>
            <a:rPr lang="en-US" dirty="0" smtClean="0"/>
            <a:t> </a:t>
          </a:r>
          <a:r>
            <a:rPr lang="en-US" dirty="0" err="1" smtClean="0"/>
            <a:t>Nabi</a:t>
          </a:r>
          <a:r>
            <a:rPr lang="en-US" dirty="0" smtClean="0"/>
            <a:t> Muhammad Saw </a:t>
          </a:r>
          <a:r>
            <a:rPr lang="en-US" dirty="0" err="1" smtClean="0"/>
            <a:t>dengan</a:t>
          </a:r>
          <a:r>
            <a:rPr lang="en-US" dirty="0" smtClean="0"/>
            <a:t> </a:t>
          </a:r>
          <a:r>
            <a:rPr lang="en-US" dirty="0" err="1" smtClean="0"/>
            <a:t>perantaraan</a:t>
          </a:r>
          <a:r>
            <a:rPr lang="en-US" dirty="0" smtClean="0"/>
            <a:t> </a:t>
          </a:r>
          <a:r>
            <a:rPr lang="en-US" dirty="0" err="1" smtClean="0"/>
            <a:t>Malaikat</a:t>
          </a:r>
          <a:r>
            <a:rPr lang="en-US" dirty="0" smtClean="0"/>
            <a:t> </a:t>
          </a:r>
          <a:r>
            <a:rPr lang="en-US" dirty="0" err="1" smtClean="0"/>
            <a:t>Jibril</a:t>
          </a:r>
          <a:r>
            <a:rPr lang="en-US" dirty="0" smtClean="0"/>
            <a:t> yang </a:t>
          </a:r>
          <a:r>
            <a:rPr lang="en-US" dirty="0" err="1" smtClean="0"/>
            <a:t>berbahasa</a:t>
          </a:r>
          <a:r>
            <a:rPr lang="en-US" dirty="0" smtClean="0"/>
            <a:t> Arab </a:t>
          </a:r>
          <a:r>
            <a:rPr lang="en-US" dirty="0" err="1" smtClean="0"/>
            <a:t>dan</a:t>
          </a:r>
          <a:r>
            <a:rPr lang="en-US" dirty="0" smtClean="0"/>
            <a:t> </a:t>
          </a:r>
          <a:r>
            <a:rPr lang="en-US" dirty="0" err="1" smtClean="0"/>
            <a:t>tertulis</a:t>
          </a:r>
          <a:r>
            <a:rPr lang="en-US" dirty="0" smtClean="0"/>
            <a:t> </a:t>
          </a:r>
          <a:r>
            <a:rPr lang="en-US" dirty="0" err="1" smtClean="0"/>
            <a:t>dalam</a:t>
          </a:r>
          <a:r>
            <a:rPr lang="en-US" dirty="0" smtClean="0"/>
            <a:t> </a:t>
          </a:r>
          <a:r>
            <a:rPr lang="en-US" dirty="0" err="1" smtClean="0"/>
            <a:t>suatu</a:t>
          </a:r>
          <a:r>
            <a:rPr lang="en-US" dirty="0" smtClean="0"/>
            <a:t> </a:t>
          </a:r>
          <a:r>
            <a:rPr lang="en-US" dirty="0" err="1" smtClean="0"/>
            <a:t>mushhaf</a:t>
          </a:r>
          <a:r>
            <a:rPr lang="en-US" dirty="0" smtClean="0"/>
            <a:t> </a:t>
          </a:r>
          <a:r>
            <a:rPr lang="en-US" dirty="0" err="1" smtClean="0"/>
            <a:t>dann</a:t>
          </a:r>
          <a:r>
            <a:rPr lang="en-US" dirty="0" smtClean="0"/>
            <a:t> </a:t>
          </a:r>
          <a:r>
            <a:rPr lang="en-US" dirty="0" err="1" smtClean="0"/>
            <a:t>menjadi</a:t>
          </a:r>
          <a:r>
            <a:rPr lang="en-US" dirty="0" smtClean="0"/>
            <a:t> </a:t>
          </a:r>
          <a:r>
            <a:rPr lang="en-US" dirty="0" err="1" smtClean="0"/>
            <a:t>ibadah</a:t>
          </a:r>
          <a:r>
            <a:rPr lang="en-US" dirty="0" smtClean="0"/>
            <a:t> </a:t>
          </a:r>
          <a:r>
            <a:rPr lang="en-US" dirty="0" err="1" smtClean="0"/>
            <a:t>bagi</a:t>
          </a:r>
          <a:r>
            <a:rPr lang="en-US" dirty="0" smtClean="0"/>
            <a:t> yang </a:t>
          </a:r>
          <a:r>
            <a:rPr lang="en-US" dirty="0" err="1" smtClean="0"/>
            <a:t>membacanya</a:t>
          </a:r>
          <a:endParaRPr lang="en-US" dirty="0"/>
        </a:p>
      </dgm:t>
    </dgm:pt>
    <dgm:pt modelId="{EE4524C3-556D-4CB8-A979-B6B7FEB9DE45}" type="parTrans" cxnId="{8DFA7417-DEB0-4E94-BC06-293E3FFF9636}">
      <dgm:prSet/>
      <dgm:spPr/>
      <dgm:t>
        <a:bodyPr/>
        <a:lstStyle/>
        <a:p>
          <a:endParaRPr lang="en-US"/>
        </a:p>
      </dgm:t>
    </dgm:pt>
    <dgm:pt modelId="{F54A1A0A-2FFC-42A0-9187-32DCF783B3A3}" type="sibTrans" cxnId="{8DFA7417-DEB0-4E94-BC06-293E3FFF9636}">
      <dgm:prSet/>
      <dgm:spPr/>
      <dgm:t>
        <a:bodyPr/>
        <a:lstStyle/>
        <a:p>
          <a:endParaRPr lang="en-US"/>
        </a:p>
      </dgm:t>
    </dgm:pt>
    <dgm:pt modelId="{7CF7C09C-A3DE-4B59-A2A2-870965190E61}">
      <dgm:prSet/>
      <dgm:spPr/>
      <dgm:t>
        <a:bodyPr/>
        <a:lstStyle/>
        <a:p>
          <a:r>
            <a:rPr lang="en-US" dirty="0" smtClean="0"/>
            <a:t>Al-Quran </a:t>
          </a:r>
          <a:r>
            <a:rPr lang="en-US" dirty="0" err="1" smtClean="0"/>
            <a:t>turun</a:t>
          </a:r>
          <a:r>
            <a:rPr lang="en-US" dirty="0" smtClean="0"/>
            <a:t> </a:t>
          </a:r>
          <a:r>
            <a:rPr lang="en-US" dirty="0" err="1" smtClean="0"/>
            <a:t>kepada</a:t>
          </a:r>
          <a:r>
            <a:rPr lang="en-US" dirty="0" smtClean="0"/>
            <a:t> </a:t>
          </a:r>
          <a:r>
            <a:rPr lang="en-US" dirty="0" err="1" smtClean="0"/>
            <a:t>nabi</a:t>
          </a:r>
          <a:r>
            <a:rPr lang="en-US" dirty="0" smtClean="0"/>
            <a:t> Muhammad </a:t>
          </a:r>
          <a:r>
            <a:rPr lang="en-US" dirty="0" err="1" smtClean="0"/>
            <a:t>sebagai</a:t>
          </a:r>
          <a:r>
            <a:rPr lang="en-US" dirty="0" smtClean="0"/>
            <a:t> </a:t>
          </a:r>
          <a:r>
            <a:rPr lang="en-US" dirty="0" err="1" smtClean="0"/>
            <a:t>wahyu</a:t>
          </a:r>
          <a:r>
            <a:rPr lang="en-US" dirty="0" smtClean="0"/>
            <a:t>, di </a:t>
          </a:r>
          <a:r>
            <a:rPr lang="en-US" dirty="0" err="1" smtClean="0"/>
            <a:t>dalam</a:t>
          </a:r>
          <a:r>
            <a:rPr lang="en-US" dirty="0" smtClean="0"/>
            <a:t> </a:t>
          </a:r>
          <a:r>
            <a:rPr lang="en-US" dirty="0" err="1" smtClean="0"/>
            <a:t>kalimatnya</a:t>
          </a:r>
          <a:r>
            <a:rPr lang="en-US" dirty="0" smtClean="0"/>
            <a:t> </a:t>
          </a:r>
          <a:r>
            <a:rPr lang="en-US" dirty="0" err="1" smtClean="0"/>
            <a:t>berbahasa</a:t>
          </a:r>
          <a:r>
            <a:rPr lang="en-US" dirty="0" smtClean="0"/>
            <a:t> Arab, </a:t>
          </a:r>
          <a:r>
            <a:rPr lang="en-US" dirty="0" err="1" smtClean="0"/>
            <a:t>lafadh</a:t>
          </a:r>
          <a:r>
            <a:rPr lang="en-US" dirty="0" smtClean="0"/>
            <a:t> </a:t>
          </a:r>
          <a:r>
            <a:rPr lang="en-US" dirty="0" err="1" smtClean="0"/>
            <a:t>dan</a:t>
          </a:r>
          <a:r>
            <a:rPr lang="en-US" dirty="0" smtClean="0"/>
            <a:t> </a:t>
          </a:r>
          <a:r>
            <a:rPr lang="en-US" dirty="0" err="1" smtClean="0"/>
            <a:t>maknanya</a:t>
          </a:r>
          <a:r>
            <a:rPr lang="en-US" dirty="0" smtClean="0"/>
            <a:t> dari  Allah SWT, </a:t>
          </a:r>
          <a:r>
            <a:rPr lang="en-US" dirty="0" err="1" smtClean="0"/>
            <a:t>membacanya</a:t>
          </a:r>
          <a:r>
            <a:rPr lang="en-US" dirty="0" smtClean="0"/>
            <a:t> </a:t>
          </a:r>
          <a:r>
            <a:rPr lang="en-US" dirty="0" err="1" smtClean="0"/>
            <a:t>adalah</a:t>
          </a:r>
          <a:r>
            <a:rPr lang="en-US" dirty="0" smtClean="0"/>
            <a:t> </a:t>
          </a:r>
          <a:r>
            <a:rPr lang="en-US" dirty="0" err="1" smtClean="0"/>
            <a:t>ibadah</a:t>
          </a:r>
          <a:endParaRPr lang="en-US" dirty="0"/>
        </a:p>
      </dgm:t>
    </dgm:pt>
    <dgm:pt modelId="{69221256-BBA3-4CDB-AB95-29090C388725}" type="parTrans" cxnId="{E0059355-AFBF-403F-81BF-C03AB59912D9}">
      <dgm:prSet/>
      <dgm:spPr/>
      <dgm:t>
        <a:bodyPr/>
        <a:lstStyle/>
        <a:p>
          <a:endParaRPr lang="en-US"/>
        </a:p>
      </dgm:t>
    </dgm:pt>
    <dgm:pt modelId="{03A7129C-0433-4132-8462-0B011BEEBDDE}" type="sibTrans" cxnId="{E0059355-AFBF-403F-81BF-C03AB59912D9}">
      <dgm:prSet/>
      <dgm:spPr/>
      <dgm:t>
        <a:bodyPr/>
        <a:lstStyle/>
        <a:p>
          <a:endParaRPr lang="en-US"/>
        </a:p>
      </dgm:t>
    </dgm:pt>
    <dgm:pt modelId="{8BA8E7D5-4DFC-4A09-99C6-D323FB0C1A6E}">
      <dgm:prSet/>
      <dgm:spPr/>
      <dgm:t>
        <a:bodyPr/>
        <a:lstStyle/>
        <a:p>
          <a:r>
            <a:rPr lang="en-US" dirty="0" smtClean="0"/>
            <a:t>(QS. Al-Hijr: 9;  QS. An-Nahl:103; QS. Asy-Syu’ara’:193-195 dan 7; QS. Yusuf:3; QS. Taha:113; QS. Fusshilat: 3; QS. Az-Zuhruf:3; QS. Ahqaf:12; QS. Az-Zumar: 28)</a:t>
          </a:r>
          <a:endParaRPr lang="en-US" dirty="0"/>
        </a:p>
      </dgm:t>
    </dgm:pt>
    <dgm:pt modelId="{40B1110F-E35F-4A3B-918B-4CF6B9BDE92A}" type="parTrans" cxnId="{A75D1D5B-58FA-4DA3-9825-7193F4B98EDC}">
      <dgm:prSet/>
      <dgm:spPr/>
      <dgm:t>
        <a:bodyPr/>
        <a:lstStyle/>
        <a:p>
          <a:endParaRPr lang="en-US"/>
        </a:p>
      </dgm:t>
    </dgm:pt>
    <dgm:pt modelId="{3F78A0B3-502E-4AB0-987D-BE46AE41367D}" type="sibTrans" cxnId="{A75D1D5B-58FA-4DA3-9825-7193F4B98EDC}">
      <dgm:prSet/>
      <dgm:spPr/>
      <dgm:t>
        <a:bodyPr/>
        <a:lstStyle/>
        <a:p>
          <a:endParaRPr lang="en-US"/>
        </a:p>
      </dgm:t>
    </dgm:pt>
    <dgm:pt modelId="{BD296D68-C301-42FB-887C-F5A82E40CE4A}" type="pres">
      <dgm:prSet presAssocID="{4DE17C2D-12B6-4616-84B4-ABA3C480D7F5}" presName="hierChild1" presStyleCnt="0">
        <dgm:presLayoutVars>
          <dgm:orgChart val="1"/>
          <dgm:chPref val="1"/>
          <dgm:dir/>
          <dgm:animOne val="branch"/>
          <dgm:animLvl val="lvl"/>
          <dgm:resizeHandles/>
        </dgm:presLayoutVars>
      </dgm:prSet>
      <dgm:spPr/>
      <dgm:t>
        <a:bodyPr/>
        <a:lstStyle/>
        <a:p>
          <a:endParaRPr lang="en-US"/>
        </a:p>
      </dgm:t>
    </dgm:pt>
    <dgm:pt modelId="{8D9D978D-04C2-4574-A123-5200FE586488}" type="pres">
      <dgm:prSet presAssocID="{8BFAB775-33F9-4B35-9B28-D81391F0B255}" presName="hierRoot1" presStyleCnt="0">
        <dgm:presLayoutVars>
          <dgm:hierBranch val="init"/>
        </dgm:presLayoutVars>
      </dgm:prSet>
      <dgm:spPr/>
      <dgm:t>
        <a:bodyPr/>
        <a:lstStyle/>
        <a:p>
          <a:endParaRPr lang="en-US"/>
        </a:p>
      </dgm:t>
    </dgm:pt>
    <dgm:pt modelId="{32B74678-F4F1-46F1-BD1B-634E052014FF}" type="pres">
      <dgm:prSet presAssocID="{8BFAB775-33F9-4B35-9B28-D81391F0B255}" presName="rootComposite1" presStyleCnt="0"/>
      <dgm:spPr/>
      <dgm:t>
        <a:bodyPr/>
        <a:lstStyle/>
        <a:p>
          <a:endParaRPr lang="en-US"/>
        </a:p>
      </dgm:t>
    </dgm:pt>
    <dgm:pt modelId="{26E8E761-1442-4073-9407-1873803A19E7}" type="pres">
      <dgm:prSet presAssocID="{8BFAB775-33F9-4B35-9B28-D81391F0B255}" presName="rootText1" presStyleLbl="node0" presStyleIdx="0" presStyleCnt="1" custScaleX="256123">
        <dgm:presLayoutVars>
          <dgm:chPref val="3"/>
        </dgm:presLayoutVars>
      </dgm:prSet>
      <dgm:spPr/>
      <dgm:t>
        <a:bodyPr/>
        <a:lstStyle/>
        <a:p>
          <a:endParaRPr lang="en-US"/>
        </a:p>
      </dgm:t>
    </dgm:pt>
    <dgm:pt modelId="{B52A6645-18E9-4133-A122-0A5F5B88E250}" type="pres">
      <dgm:prSet presAssocID="{8BFAB775-33F9-4B35-9B28-D81391F0B255}" presName="rootConnector1" presStyleLbl="node1" presStyleIdx="0" presStyleCnt="0"/>
      <dgm:spPr/>
      <dgm:t>
        <a:bodyPr/>
        <a:lstStyle/>
        <a:p>
          <a:endParaRPr lang="en-US"/>
        </a:p>
      </dgm:t>
    </dgm:pt>
    <dgm:pt modelId="{5FEF69E3-6E6F-4DF6-8A6F-8068FE7F2D5A}" type="pres">
      <dgm:prSet presAssocID="{8BFAB775-33F9-4B35-9B28-D81391F0B255}" presName="hierChild2" presStyleCnt="0"/>
      <dgm:spPr/>
      <dgm:t>
        <a:bodyPr/>
        <a:lstStyle/>
        <a:p>
          <a:endParaRPr lang="en-US"/>
        </a:p>
      </dgm:t>
    </dgm:pt>
    <dgm:pt modelId="{EB9B543E-B58C-4243-948C-E1FA21F68AB1}" type="pres">
      <dgm:prSet presAssocID="{EE4524C3-556D-4CB8-A979-B6B7FEB9DE45}" presName="Name37" presStyleLbl="parChTrans1D2" presStyleIdx="0" presStyleCnt="4"/>
      <dgm:spPr/>
      <dgm:t>
        <a:bodyPr/>
        <a:lstStyle/>
        <a:p>
          <a:endParaRPr lang="en-US"/>
        </a:p>
      </dgm:t>
    </dgm:pt>
    <dgm:pt modelId="{56D2542F-31A7-48F6-9DBB-E4D89C2798AC}" type="pres">
      <dgm:prSet presAssocID="{35630D73-E2A9-460A-AAF1-032CEFED545C}" presName="hierRoot2" presStyleCnt="0">
        <dgm:presLayoutVars>
          <dgm:hierBranch val="init"/>
        </dgm:presLayoutVars>
      </dgm:prSet>
      <dgm:spPr/>
      <dgm:t>
        <a:bodyPr/>
        <a:lstStyle/>
        <a:p>
          <a:endParaRPr lang="en-US"/>
        </a:p>
      </dgm:t>
    </dgm:pt>
    <dgm:pt modelId="{A73B144B-55E4-4D83-9949-A93CC9503992}" type="pres">
      <dgm:prSet presAssocID="{35630D73-E2A9-460A-AAF1-032CEFED545C}" presName="rootComposite" presStyleCnt="0"/>
      <dgm:spPr/>
      <dgm:t>
        <a:bodyPr/>
        <a:lstStyle/>
        <a:p>
          <a:endParaRPr lang="en-US"/>
        </a:p>
      </dgm:t>
    </dgm:pt>
    <dgm:pt modelId="{542E9EB0-C862-47E6-A44F-CD02DE70F879}" type="pres">
      <dgm:prSet presAssocID="{35630D73-E2A9-460A-AAF1-032CEFED545C}" presName="rootText" presStyleLbl="node2" presStyleIdx="0" presStyleCnt="3">
        <dgm:presLayoutVars>
          <dgm:chPref val="3"/>
        </dgm:presLayoutVars>
      </dgm:prSet>
      <dgm:spPr/>
      <dgm:t>
        <a:bodyPr/>
        <a:lstStyle/>
        <a:p>
          <a:endParaRPr lang="en-US"/>
        </a:p>
      </dgm:t>
    </dgm:pt>
    <dgm:pt modelId="{42A53CF6-7CA8-4595-AF68-3FA43215E60E}" type="pres">
      <dgm:prSet presAssocID="{35630D73-E2A9-460A-AAF1-032CEFED545C}" presName="rootConnector" presStyleLbl="node2" presStyleIdx="0" presStyleCnt="3"/>
      <dgm:spPr/>
      <dgm:t>
        <a:bodyPr/>
        <a:lstStyle/>
        <a:p>
          <a:endParaRPr lang="en-US"/>
        </a:p>
      </dgm:t>
    </dgm:pt>
    <dgm:pt modelId="{755C280D-2474-46E9-AE8F-C815771741B2}" type="pres">
      <dgm:prSet presAssocID="{35630D73-E2A9-460A-AAF1-032CEFED545C}" presName="hierChild4" presStyleCnt="0"/>
      <dgm:spPr/>
      <dgm:t>
        <a:bodyPr/>
        <a:lstStyle/>
        <a:p>
          <a:endParaRPr lang="en-US"/>
        </a:p>
      </dgm:t>
    </dgm:pt>
    <dgm:pt modelId="{1A6472B8-7723-4BCF-A6BE-B7AC575F0F95}" type="pres">
      <dgm:prSet presAssocID="{35630D73-E2A9-460A-AAF1-032CEFED545C}" presName="hierChild5" presStyleCnt="0"/>
      <dgm:spPr/>
      <dgm:t>
        <a:bodyPr/>
        <a:lstStyle/>
        <a:p>
          <a:endParaRPr lang="en-US"/>
        </a:p>
      </dgm:t>
    </dgm:pt>
    <dgm:pt modelId="{F0E58435-912F-484C-B7DB-A0F7CD678EE9}" type="pres">
      <dgm:prSet presAssocID="{69221256-BBA3-4CDB-AB95-29090C388725}" presName="Name37" presStyleLbl="parChTrans1D2" presStyleIdx="1" presStyleCnt="4"/>
      <dgm:spPr/>
      <dgm:t>
        <a:bodyPr/>
        <a:lstStyle/>
        <a:p>
          <a:endParaRPr lang="en-US"/>
        </a:p>
      </dgm:t>
    </dgm:pt>
    <dgm:pt modelId="{D8AF626F-8873-4D25-95D7-1A62FBF125C6}" type="pres">
      <dgm:prSet presAssocID="{7CF7C09C-A3DE-4B59-A2A2-870965190E61}" presName="hierRoot2" presStyleCnt="0">
        <dgm:presLayoutVars>
          <dgm:hierBranch val="init"/>
        </dgm:presLayoutVars>
      </dgm:prSet>
      <dgm:spPr/>
      <dgm:t>
        <a:bodyPr/>
        <a:lstStyle/>
        <a:p>
          <a:endParaRPr lang="en-US"/>
        </a:p>
      </dgm:t>
    </dgm:pt>
    <dgm:pt modelId="{8EF66933-2DFB-458C-8BB8-FC18F642FF31}" type="pres">
      <dgm:prSet presAssocID="{7CF7C09C-A3DE-4B59-A2A2-870965190E61}" presName="rootComposite" presStyleCnt="0"/>
      <dgm:spPr/>
      <dgm:t>
        <a:bodyPr/>
        <a:lstStyle/>
        <a:p>
          <a:endParaRPr lang="en-US"/>
        </a:p>
      </dgm:t>
    </dgm:pt>
    <dgm:pt modelId="{8DC10E1F-27EA-4309-86BD-B9C9BA1E5523}" type="pres">
      <dgm:prSet presAssocID="{7CF7C09C-A3DE-4B59-A2A2-870965190E61}" presName="rootText" presStyleLbl="node2" presStyleIdx="1" presStyleCnt="3">
        <dgm:presLayoutVars>
          <dgm:chPref val="3"/>
        </dgm:presLayoutVars>
      </dgm:prSet>
      <dgm:spPr/>
      <dgm:t>
        <a:bodyPr/>
        <a:lstStyle/>
        <a:p>
          <a:endParaRPr lang="en-US"/>
        </a:p>
      </dgm:t>
    </dgm:pt>
    <dgm:pt modelId="{D8097D40-3B07-4CD7-8361-27F94DA08490}" type="pres">
      <dgm:prSet presAssocID="{7CF7C09C-A3DE-4B59-A2A2-870965190E61}" presName="rootConnector" presStyleLbl="node2" presStyleIdx="1" presStyleCnt="3"/>
      <dgm:spPr/>
      <dgm:t>
        <a:bodyPr/>
        <a:lstStyle/>
        <a:p>
          <a:endParaRPr lang="en-US"/>
        </a:p>
      </dgm:t>
    </dgm:pt>
    <dgm:pt modelId="{2C59406D-0314-42EE-91EB-B0A76722B62E}" type="pres">
      <dgm:prSet presAssocID="{7CF7C09C-A3DE-4B59-A2A2-870965190E61}" presName="hierChild4" presStyleCnt="0"/>
      <dgm:spPr/>
      <dgm:t>
        <a:bodyPr/>
        <a:lstStyle/>
        <a:p>
          <a:endParaRPr lang="en-US"/>
        </a:p>
      </dgm:t>
    </dgm:pt>
    <dgm:pt modelId="{D0F54EEF-6F8F-41B6-8C16-E0E08F231262}" type="pres">
      <dgm:prSet presAssocID="{7CF7C09C-A3DE-4B59-A2A2-870965190E61}" presName="hierChild5" presStyleCnt="0"/>
      <dgm:spPr/>
      <dgm:t>
        <a:bodyPr/>
        <a:lstStyle/>
        <a:p>
          <a:endParaRPr lang="en-US"/>
        </a:p>
      </dgm:t>
    </dgm:pt>
    <dgm:pt modelId="{49F6F9AD-403C-4EE1-B340-0E4A3AD5BEB7}" type="pres">
      <dgm:prSet presAssocID="{40B1110F-E35F-4A3B-918B-4CF6B9BDE92A}" presName="Name37" presStyleLbl="parChTrans1D2" presStyleIdx="2" presStyleCnt="4"/>
      <dgm:spPr/>
      <dgm:t>
        <a:bodyPr/>
        <a:lstStyle/>
        <a:p>
          <a:endParaRPr lang="en-US"/>
        </a:p>
      </dgm:t>
    </dgm:pt>
    <dgm:pt modelId="{781444B6-0D4F-4CAB-B3F0-F46A71B7BB8F}" type="pres">
      <dgm:prSet presAssocID="{8BA8E7D5-4DFC-4A09-99C6-D323FB0C1A6E}" presName="hierRoot2" presStyleCnt="0">
        <dgm:presLayoutVars>
          <dgm:hierBranch val="init"/>
        </dgm:presLayoutVars>
      </dgm:prSet>
      <dgm:spPr/>
      <dgm:t>
        <a:bodyPr/>
        <a:lstStyle/>
        <a:p>
          <a:endParaRPr lang="en-US"/>
        </a:p>
      </dgm:t>
    </dgm:pt>
    <dgm:pt modelId="{9A141F3B-6EC3-4E88-A034-4990DFF0112C}" type="pres">
      <dgm:prSet presAssocID="{8BA8E7D5-4DFC-4A09-99C6-D323FB0C1A6E}" presName="rootComposite" presStyleCnt="0"/>
      <dgm:spPr/>
      <dgm:t>
        <a:bodyPr/>
        <a:lstStyle/>
        <a:p>
          <a:endParaRPr lang="en-US"/>
        </a:p>
      </dgm:t>
    </dgm:pt>
    <dgm:pt modelId="{A319AE0A-CFFE-4990-9D66-E346DBE27A11}" type="pres">
      <dgm:prSet presAssocID="{8BA8E7D5-4DFC-4A09-99C6-D323FB0C1A6E}" presName="rootText" presStyleLbl="node2" presStyleIdx="2" presStyleCnt="3">
        <dgm:presLayoutVars>
          <dgm:chPref val="3"/>
        </dgm:presLayoutVars>
      </dgm:prSet>
      <dgm:spPr/>
      <dgm:t>
        <a:bodyPr/>
        <a:lstStyle/>
        <a:p>
          <a:endParaRPr lang="en-US"/>
        </a:p>
      </dgm:t>
    </dgm:pt>
    <dgm:pt modelId="{6F1318D4-BF93-4702-AFAD-1EC35E34512F}" type="pres">
      <dgm:prSet presAssocID="{8BA8E7D5-4DFC-4A09-99C6-D323FB0C1A6E}" presName="rootConnector" presStyleLbl="node2" presStyleIdx="2" presStyleCnt="3"/>
      <dgm:spPr/>
      <dgm:t>
        <a:bodyPr/>
        <a:lstStyle/>
        <a:p>
          <a:endParaRPr lang="en-US"/>
        </a:p>
      </dgm:t>
    </dgm:pt>
    <dgm:pt modelId="{49A37F33-9E81-45CD-AE43-5F63A96F32F4}" type="pres">
      <dgm:prSet presAssocID="{8BA8E7D5-4DFC-4A09-99C6-D323FB0C1A6E}" presName="hierChild4" presStyleCnt="0"/>
      <dgm:spPr/>
      <dgm:t>
        <a:bodyPr/>
        <a:lstStyle/>
        <a:p>
          <a:endParaRPr lang="en-US"/>
        </a:p>
      </dgm:t>
    </dgm:pt>
    <dgm:pt modelId="{A1EB5CE8-1777-4D56-AE44-F9E56B1E96F5}" type="pres">
      <dgm:prSet presAssocID="{8BA8E7D5-4DFC-4A09-99C6-D323FB0C1A6E}" presName="hierChild5" presStyleCnt="0"/>
      <dgm:spPr/>
      <dgm:t>
        <a:bodyPr/>
        <a:lstStyle/>
        <a:p>
          <a:endParaRPr lang="en-US"/>
        </a:p>
      </dgm:t>
    </dgm:pt>
    <dgm:pt modelId="{688CEF24-918A-4443-BFA6-97FBEB18B9DF}" type="pres">
      <dgm:prSet presAssocID="{8BFAB775-33F9-4B35-9B28-D81391F0B255}" presName="hierChild3" presStyleCnt="0"/>
      <dgm:spPr/>
      <dgm:t>
        <a:bodyPr/>
        <a:lstStyle/>
        <a:p>
          <a:endParaRPr lang="en-US"/>
        </a:p>
      </dgm:t>
    </dgm:pt>
    <dgm:pt modelId="{5861BE75-0B5C-4594-80D6-755EFBC0C616}" type="pres">
      <dgm:prSet presAssocID="{FD6FCF07-67BB-4764-B20F-1737D77AFEB6}" presName="Name111" presStyleLbl="parChTrans1D2" presStyleIdx="3" presStyleCnt="4"/>
      <dgm:spPr/>
      <dgm:t>
        <a:bodyPr/>
        <a:lstStyle/>
        <a:p>
          <a:endParaRPr lang="en-US"/>
        </a:p>
      </dgm:t>
    </dgm:pt>
    <dgm:pt modelId="{05DA3A0B-A25F-49AA-BCA6-4F624716D16A}" type="pres">
      <dgm:prSet presAssocID="{11AE3E3D-FB56-4E7D-B2E4-AF404EE2F5AC}" presName="hierRoot3" presStyleCnt="0">
        <dgm:presLayoutVars>
          <dgm:hierBranch val="init"/>
        </dgm:presLayoutVars>
      </dgm:prSet>
      <dgm:spPr/>
      <dgm:t>
        <a:bodyPr/>
        <a:lstStyle/>
        <a:p>
          <a:endParaRPr lang="en-US"/>
        </a:p>
      </dgm:t>
    </dgm:pt>
    <dgm:pt modelId="{6FCFA031-C458-4799-A07D-505CE39618A0}" type="pres">
      <dgm:prSet presAssocID="{11AE3E3D-FB56-4E7D-B2E4-AF404EE2F5AC}" presName="rootComposite3" presStyleCnt="0"/>
      <dgm:spPr/>
      <dgm:t>
        <a:bodyPr/>
        <a:lstStyle/>
        <a:p>
          <a:endParaRPr lang="en-US"/>
        </a:p>
      </dgm:t>
    </dgm:pt>
    <dgm:pt modelId="{9F13712D-E9D4-49B4-B275-AE157D1B0F65}" type="pres">
      <dgm:prSet presAssocID="{11AE3E3D-FB56-4E7D-B2E4-AF404EE2F5AC}" presName="rootText3" presStyleLbl="asst1" presStyleIdx="0" presStyleCnt="1">
        <dgm:presLayoutVars>
          <dgm:chPref val="3"/>
        </dgm:presLayoutVars>
      </dgm:prSet>
      <dgm:spPr/>
      <dgm:t>
        <a:bodyPr/>
        <a:lstStyle/>
        <a:p>
          <a:endParaRPr lang="en-US"/>
        </a:p>
      </dgm:t>
    </dgm:pt>
    <dgm:pt modelId="{06CFC614-C951-49B3-A5E2-B72F67FB0303}" type="pres">
      <dgm:prSet presAssocID="{11AE3E3D-FB56-4E7D-B2E4-AF404EE2F5AC}" presName="rootConnector3" presStyleLbl="asst1" presStyleIdx="0" presStyleCnt="1"/>
      <dgm:spPr/>
      <dgm:t>
        <a:bodyPr/>
        <a:lstStyle/>
        <a:p>
          <a:endParaRPr lang="en-US"/>
        </a:p>
      </dgm:t>
    </dgm:pt>
    <dgm:pt modelId="{189E38CC-5344-467D-8D94-36D2720D67F9}" type="pres">
      <dgm:prSet presAssocID="{11AE3E3D-FB56-4E7D-B2E4-AF404EE2F5AC}" presName="hierChild6" presStyleCnt="0"/>
      <dgm:spPr/>
      <dgm:t>
        <a:bodyPr/>
        <a:lstStyle/>
        <a:p>
          <a:endParaRPr lang="en-US"/>
        </a:p>
      </dgm:t>
    </dgm:pt>
    <dgm:pt modelId="{6263FAA7-A0CE-4CF9-835F-53BA32465A44}" type="pres">
      <dgm:prSet presAssocID="{11AE3E3D-FB56-4E7D-B2E4-AF404EE2F5AC}" presName="hierChild7" presStyleCnt="0"/>
      <dgm:spPr/>
      <dgm:t>
        <a:bodyPr/>
        <a:lstStyle/>
        <a:p>
          <a:endParaRPr lang="en-US"/>
        </a:p>
      </dgm:t>
    </dgm:pt>
  </dgm:ptLst>
  <dgm:cxnLst>
    <dgm:cxn modelId="{6A8BBC6E-2414-47D8-9DEA-AFFC90BEB892}" type="presOf" srcId="{11AE3E3D-FB56-4E7D-B2E4-AF404EE2F5AC}" destId="{9F13712D-E9D4-49B4-B275-AE157D1B0F65}" srcOrd="0" destOrd="0" presId="urn:microsoft.com/office/officeart/2005/8/layout/orgChart1"/>
    <dgm:cxn modelId="{85A9FF01-5A9E-4151-93DE-8923780D2D6D}" type="presOf" srcId="{8BA8E7D5-4DFC-4A09-99C6-D323FB0C1A6E}" destId="{6F1318D4-BF93-4702-AFAD-1EC35E34512F}" srcOrd="1" destOrd="0" presId="urn:microsoft.com/office/officeart/2005/8/layout/orgChart1"/>
    <dgm:cxn modelId="{66E4DADF-4336-4086-B40C-A336579D1154}" type="presOf" srcId="{7CF7C09C-A3DE-4B59-A2A2-870965190E61}" destId="{D8097D40-3B07-4CD7-8361-27F94DA08490}" srcOrd="1" destOrd="0" presId="urn:microsoft.com/office/officeart/2005/8/layout/orgChart1"/>
    <dgm:cxn modelId="{BA6A85D4-35C0-41A7-906F-6B1E0511D8A2}" type="presOf" srcId="{4DE17C2D-12B6-4616-84B4-ABA3C480D7F5}" destId="{BD296D68-C301-42FB-887C-F5A82E40CE4A}" srcOrd="0" destOrd="0" presId="urn:microsoft.com/office/officeart/2005/8/layout/orgChart1"/>
    <dgm:cxn modelId="{B2CCB40F-1A9A-41B8-A94D-D493DBBB01CD}" type="presOf" srcId="{40B1110F-E35F-4A3B-918B-4CF6B9BDE92A}" destId="{49F6F9AD-403C-4EE1-B340-0E4A3AD5BEB7}" srcOrd="0" destOrd="0" presId="urn:microsoft.com/office/officeart/2005/8/layout/orgChart1"/>
    <dgm:cxn modelId="{7E34FEDA-53B7-4003-86EA-C1CEA3C71D68}" type="presOf" srcId="{EE4524C3-556D-4CB8-A979-B6B7FEB9DE45}" destId="{EB9B543E-B58C-4243-948C-E1FA21F68AB1}" srcOrd="0" destOrd="0" presId="urn:microsoft.com/office/officeart/2005/8/layout/orgChart1"/>
    <dgm:cxn modelId="{235B3450-7BE3-4BFD-8906-738D548656F6}" type="presOf" srcId="{8BA8E7D5-4DFC-4A09-99C6-D323FB0C1A6E}" destId="{A319AE0A-CFFE-4990-9D66-E346DBE27A11}" srcOrd="0" destOrd="0" presId="urn:microsoft.com/office/officeart/2005/8/layout/orgChart1"/>
    <dgm:cxn modelId="{0C00C8FC-D167-46AC-B5DB-679A0B30EC06}" srcId="{4DE17C2D-12B6-4616-84B4-ABA3C480D7F5}" destId="{8BFAB775-33F9-4B35-9B28-D81391F0B255}" srcOrd="0" destOrd="0" parTransId="{41E0E164-DA83-409A-BB67-773BC1796672}" sibTransId="{AE91F226-5429-4E52-A9F7-A8D2DAB8AD21}"/>
    <dgm:cxn modelId="{E2CB31A5-7D1E-4882-B486-11D6CD9582B4}" type="presOf" srcId="{11AE3E3D-FB56-4E7D-B2E4-AF404EE2F5AC}" destId="{06CFC614-C951-49B3-A5E2-B72F67FB0303}" srcOrd="1" destOrd="0" presId="urn:microsoft.com/office/officeart/2005/8/layout/orgChart1"/>
    <dgm:cxn modelId="{E3C67A7C-5056-4452-8A35-E390667A56B4}" type="presOf" srcId="{8BFAB775-33F9-4B35-9B28-D81391F0B255}" destId="{B52A6645-18E9-4133-A122-0A5F5B88E250}" srcOrd="1" destOrd="0" presId="urn:microsoft.com/office/officeart/2005/8/layout/orgChart1"/>
    <dgm:cxn modelId="{A75D1D5B-58FA-4DA3-9825-7193F4B98EDC}" srcId="{8BFAB775-33F9-4B35-9B28-D81391F0B255}" destId="{8BA8E7D5-4DFC-4A09-99C6-D323FB0C1A6E}" srcOrd="3" destOrd="0" parTransId="{40B1110F-E35F-4A3B-918B-4CF6B9BDE92A}" sibTransId="{3F78A0B3-502E-4AB0-987D-BE46AE41367D}"/>
    <dgm:cxn modelId="{E0059355-AFBF-403F-81BF-C03AB59912D9}" srcId="{8BFAB775-33F9-4B35-9B28-D81391F0B255}" destId="{7CF7C09C-A3DE-4B59-A2A2-870965190E61}" srcOrd="2" destOrd="0" parTransId="{69221256-BBA3-4CDB-AB95-29090C388725}" sibTransId="{03A7129C-0433-4132-8462-0B011BEEBDDE}"/>
    <dgm:cxn modelId="{9CFE8A6B-6E3A-475F-B231-AC383C4B3D17}" type="presOf" srcId="{FD6FCF07-67BB-4764-B20F-1737D77AFEB6}" destId="{5861BE75-0B5C-4594-80D6-755EFBC0C616}" srcOrd="0" destOrd="0" presId="urn:microsoft.com/office/officeart/2005/8/layout/orgChart1"/>
    <dgm:cxn modelId="{8DFA7417-DEB0-4E94-BC06-293E3FFF9636}" srcId="{8BFAB775-33F9-4B35-9B28-D81391F0B255}" destId="{35630D73-E2A9-460A-AAF1-032CEFED545C}" srcOrd="1" destOrd="0" parTransId="{EE4524C3-556D-4CB8-A979-B6B7FEB9DE45}" sibTransId="{F54A1A0A-2FFC-42A0-9187-32DCF783B3A3}"/>
    <dgm:cxn modelId="{65601F20-CCF9-42CC-B0C7-30E040326AED}" type="presOf" srcId="{35630D73-E2A9-460A-AAF1-032CEFED545C}" destId="{542E9EB0-C862-47E6-A44F-CD02DE70F879}" srcOrd="0" destOrd="0" presId="urn:microsoft.com/office/officeart/2005/8/layout/orgChart1"/>
    <dgm:cxn modelId="{840CD0B8-145C-4CF9-86E7-606DFAD0465A}" type="presOf" srcId="{8BFAB775-33F9-4B35-9B28-D81391F0B255}" destId="{26E8E761-1442-4073-9407-1873803A19E7}" srcOrd="0" destOrd="0" presId="urn:microsoft.com/office/officeart/2005/8/layout/orgChart1"/>
    <dgm:cxn modelId="{0A162112-B7CC-404A-B8B1-6675D4BD95BF}" type="presOf" srcId="{69221256-BBA3-4CDB-AB95-29090C388725}" destId="{F0E58435-912F-484C-B7DB-A0F7CD678EE9}" srcOrd="0" destOrd="0" presId="urn:microsoft.com/office/officeart/2005/8/layout/orgChart1"/>
    <dgm:cxn modelId="{7D965A9E-7561-4902-8CD9-CF154042B9DA}" srcId="{8BFAB775-33F9-4B35-9B28-D81391F0B255}" destId="{11AE3E3D-FB56-4E7D-B2E4-AF404EE2F5AC}" srcOrd="0" destOrd="0" parTransId="{FD6FCF07-67BB-4764-B20F-1737D77AFEB6}" sibTransId="{D2265CF7-3841-4F82-B479-30A9502BE925}"/>
    <dgm:cxn modelId="{601D01B0-FE37-4C5B-A604-551F9A499208}" type="presOf" srcId="{35630D73-E2A9-460A-AAF1-032CEFED545C}" destId="{42A53CF6-7CA8-4595-AF68-3FA43215E60E}" srcOrd="1" destOrd="0" presId="urn:microsoft.com/office/officeart/2005/8/layout/orgChart1"/>
    <dgm:cxn modelId="{D34D499B-F8BC-4739-A678-3B00C9D27682}" type="presOf" srcId="{7CF7C09C-A3DE-4B59-A2A2-870965190E61}" destId="{8DC10E1F-27EA-4309-86BD-B9C9BA1E5523}" srcOrd="0" destOrd="0" presId="urn:microsoft.com/office/officeart/2005/8/layout/orgChart1"/>
    <dgm:cxn modelId="{AED960BE-1779-4BCD-94AC-06B6C0D57599}" type="presParOf" srcId="{BD296D68-C301-42FB-887C-F5A82E40CE4A}" destId="{8D9D978D-04C2-4574-A123-5200FE586488}" srcOrd="0" destOrd="0" presId="urn:microsoft.com/office/officeart/2005/8/layout/orgChart1"/>
    <dgm:cxn modelId="{C7E696FA-D859-435F-8919-34F8D2975AA3}" type="presParOf" srcId="{8D9D978D-04C2-4574-A123-5200FE586488}" destId="{32B74678-F4F1-46F1-BD1B-634E052014FF}" srcOrd="0" destOrd="0" presId="urn:microsoft.com/office/officeart/2005/8/layout/orgChart1"/>
    <dgm:cxn modelId="{C5E800E6-1C07-4D1D-B519-58C346588E43}" type="presParOf" srcId="{32B74678-F4F1-46F1-BD1B-634E052014FF}" destId="{26E8E761-1442-4073-9407-1873803A19E7}" srcOrd="0" destOrd="0" presId="urn:microsoft.com/office/officeart/2005/8/layout/orgChart1"/>
    <dgm:cxn modelId="{600F998B-01F3-4F68-9C1D-0F6AFCF4EBFF}" type="presParOf" srcId="{32B74678-F4F1-46F1-BD1B-634E052014FF}" destId="{B52A6645-18E9-4133-A122-0A5F5B88E250}" srcOrd="1" destOrd="0" presId="urn:microsoft.com/office/officeart/2005/8/layout/orgChart1"/>
    <dgm:cxn modelId="{35A810B2-77B9-4E28-8AF5-06CA5FEDACCB}" type="presParOf" srcId="{8D9D978D-04C2-4574-A123-5200FE586488}" destId="{5FEF69E3-6E6F-4DF6-8A6F-8068FE7F2D5A}" srcOrd="1" destOrd="0" presId="urn:microsoft.com/office/officeart/2005/8/layout/orgChart1"/>
    <dgm:cxn modelId="{D8AC34BD-590F-4D73-81BB-85B14003FBE2}" type="presParOf" srcId="{5FEF69E3-6E6F-4DF6-8A6F-8068FE7F2D5A}" destId="{EB9B543E-B58C-4243-948C-E1FA21F68AB1}" srcOrd="0" destOrd="0" presId="urn:microsoft.com/office/officeart/2005/8/layout/orgChart1"/>
    <dgm:cxn modelId="{13FF937F-A4B1-49D7-B196-81C1636798ED}" type="presParOf" srcId="{5FEF69E3-6E6F-4DF6-8A6F-8068FE7F2D5A}" destId="{56D2542F-31A7-48F6-9DBB-E4D89C2798AC}" srcOrd="1" destOrd="0" presId="urn:microsoft.com/office/officeart/2005/8/layout/orgChart1"/>
    <dgm:cxn modelId="{4D239185-D2E6-4543-B083-B75D163FD31E}" type="presParOf" srcId="{56D2542F-31A7-48F6-9DBB-E4D89C2798AC}" destId="{A73B144B-55E4-4D83-9949-A93CC9503992}" srcOrd="0" destOrd="0" presId="urn:microsoft.com/office/officeart/2005/8/layout/orgChart1"/>
    <dgm:cxn modelId="{F978F81D-7BEA-44EE-8220-D0989806342C}" type="presParOf" srcId="{A73B144B-55E4-4D83-9949-A93CC9503992}" destId="{542E9EB0-C862-47E6-A44F-CD02DE70F879}" srcOrd="0" destOrd="0" presId="urn:microsoft.com/office/officeart/2005/8/layout/orgChart1"/>
    <dgm:cxn modelId="{65C83D91-EB69-4CE0-AB4C-B7C5DD1E4630}" type="presParOf" srcId="{A73B144B-55E4-4D83-9949-A93CC9503992}" destId="{42A53CF6-7CA8-4595-AF68-3FA43215E60E}" srcOrd="1" destOrd="0" presId="urn:microsoft.com/office/officeart/2005/8/layout/orgChart1"/>
    <dgm:cxn modelId="{676F82E7-5696-441A-BBC2-5A6427EC1533}" type="presParOf" srcId="{56D2542F-31A7-48F6-9DBB-E4D89C2798AC}" destId="{755C280D-2474-46E9-AE8F-C815771741B2}" srcOrd="1" destOrd="0" presId="urn:microsoft.com/office/officeart/2005/8/layout/orgChart1"/>
    <dgm:cxn modelId="{02F2C8BB-8A1F-4EE4-8372-A5FF27DA76C5}" type="presParOf" srcId="{56D2542F-31A7-48F6-9DBB-E4D89C2798AC}" destId="{1A6472B8-7723-4BCF-A6BE-B7AC575F0F95}" srcOrd="2" destOrd="0" presId="urn:microsoft.com/office/officeart/2005/8/layout/orgChart1"/>
    <dgm:cxn modelId="{E6A3F45A-E212-41CF-8934-693E1AEA1415}" type="presParOf" srcId="{5FEF69E3-6E6F-4DF6-8A6F-8068FE7F2D5A}" destId="{F0E58435-912F-484C-B7DB-A0F7CD678EE9}" srcOrd="2" destOrd="0" presId="urn:microsoft.com/office/officeart/2005/8/layout/orgChart1"/>
    <dgm:cxn modelId="{79DEA237-FB58-4566-A25D-8EB1D9ACEFA0}" type="presParOf" srcId="{5FEF69E3-6E6F-4DF6-8A6F-8068FE7F2D5A}" destId="{D8AF626F-8873-4D25-95D7-1A62FBF125C6}" srcOrd="3" destOrd="0" presId="urn:microsoft.com/office/officeart/2005/8/layout/orgChart1"/>
    <dgm:cxn modelId="{2E627DB2-A0EB-46BF-8439-6A79BE47EDA9}" type="presParOf" srcId="{D8AF626F-8873-4D25-95D7-1A62FBF125C6}" destId="{8EF66933-2DFB-458C-8BB8-FC18F642FF31}" srcOrd="0" destOrd="0" presId="urn:microsoft.com/office/officeart/2005/8/layout/orgChart1"/>
    <dgm:cxn modelId="{74A2DCD8-895D-4DE8-8F91-25FD13F04BD5}" type="presParOf" srcId="{8EF66933-2DFB-458C-8BB8-FC18F642FF31}" destId="{8DC10E1F-27EA-4309-86BD-B9C9BA1E5523}" srcOrd="0" destOrd="0" presId="urn:microsoft.com/office/officeart/2005/8/layout/orgChart1"/>
    <dgm:cxn modelId="{C70C049E-4937-45D9-85E2-E4658185214A}" type="presParOf" srcId="{8EF66933-2DFB-458C-8BB8-FC18F642FF31}" destId="{D8097D40-3B07-4CD7-8361-27F94DA08490}" srcOrd="1" destOrd="0" presId="urn:microsoft.com/office/officeart/2005/8/layout/orgChart1"/>
    <dgm:cxn modelId="{9C32371A-331F-4905-8419-7F4B07BB3A07}" type="presParOf" srcId="{D8AF626F-8873-4D25-95D7-1A62FBF125C6}" destId="{2C59406D-0314-42EE-91EB-B0A76722B62E}" srcOrd="1" destOrd="0" presId="urn:microsoft.com/office/officeart/2005/8/layout/orgChart1"/>
    <dgm:cxn modelId="{0F1FB11E-CDE6-4821-8A4E-03CC751E3452}" type="presParOf" srcId="{D8AF626F-8873-4D25-95D7-1A62FBF125C6}" destId="{D0F54EEF-6F8F-41B6-8C16-E0E08F231262}" srcOrd="2" destOrd="0" presId="urn:microsoft.com/office/officeart/2005/8/layout/orgChart1"/>
    <dgm:cxn modelId="{DE1BA745-35E3-444C-88BD-97473A67DBAE}" type="presParOf" srcId="{5FEF69E3-6E6F-4DF6-8A6F-8068FE7F2D5A}" destId="{49F6F9AD-403C-4EE1-B340-0E4A3AD5BEB7}" srcOrd="4" destOrd="0" presId="urn:microsoft.com/office/officeart/2005/8/layout/orgChart1"/>
    <dgm:cxn modelId="{4025C700-06B9-4694-B838-D73D97DA15BE}" type="presParOf" srcId="{5FEF69E3-6E6F-4DF6-8A6F-8068FE7F2D5A}" destId="{781444B6-0D4F-4CAB-B3F0-F46A71B7BB8F}" srcOrd="5" destOrd="0" presId="urn:microsoft.com/office/officeart/2005/8/layout/orgChart1"/>
    <dgm:cxn modelId="{C4302ABE-184C-4D49-8349-887E7A89DE92}" type="presParOf" srcId="{781444B6-0D4F-4CAB-B3F0-F46A71B7BB8F}" destId="{9A141F3B-6EC3-4E88-A034-4990DFF0112C}" srcOrd="0" destOrd="0" presId="urn:microsoft.com/office/officeart/2005/8/layout/orgChart1"/>
    <dgm:cxn modelId="{485FFE98-BCEB-4313-BC88-AF1D47975E31}" type="presParOf" srcId="{9A141F3B-6EC3-4E88-A034-4990DFF0112C}" destId="{A319AE0A-CFFE-4990-9D66-E346DBE27A11}" srcOrd="0" destOrd="0" presId="urn:microsoft.com/office/officeart/2005/8/layout/orgChart1"/>
    <dgm:cxn modelId="{FA42C8AF-4849-47E5-8960-F1DD64729886}" type="presParOf" srcId="{9A141F3B-6EC3-4E88-A034-4990DFF0112C}" destId="{6F1318D4-BF93-4702-AFAD-1EC35E34512F}" srcOrd="1" destOrd="0" presId="urn:microsoft.com/office/officeart/2005/8/layout/orgChart1"/>
    <dgm:cxn modelId="{5079C423-8E65-4F8E-9BA5-4B1000A0E618}" type="presParOf" srcId="{781444B6-0D4F-4CAB-B3F0-F46A71B7BB8F}" destId="{49A37F33-9E81-45CD-AE43-5F63A96F32F4}" srcOrd="1" destOrd="0" presId="urn:microsoft.com/office/officeart/2005/8/layout/orgChart1"/>
    <dgm:cxn modelId="{AD3D18B3-1516-4908-8273-85FE62FDC549}" type="presParOf" srcId="{781444B6-0D4F-4CAB-B3F0-F46A71B7BB8F}" destId="{A1EB5CE8-1777-4D56-AE44-F9E56B1E96F5}" srcOrd="2" destOrd="0" presId="urn:microsoft.com/office/officeart/2005/8/layout/orgChart1"/>
    <dgm:cxn modelId="{77E8F5E7-FFE2-4756-B141-1DB3950CB713}" type="presParOf" srcId="{8D9D978D-04C2-4574-A123-5200FE586488}" destId="{688CEF24-918A-4443-BFA6-97FBEB18B9DF}" srcOrd="2" destOrd="0" presId="urn:microsoft.com/office/officeart/2005/8/layout/orgChart1"/>
    <dgm:cxn modelId="{0EE260B7-A63D-4CF1-82F8-EBE751870C41}" type="presParOf" srcId="{688CEF24-918A-4443-BFA6-97FBEB18B9DF}" destId="{5861BE75-0B5C-4594-80D6-755EFBC0C616}" srcOrd="0" destOrd="0" presId="urn:microsoft.com/office/officeart/2005/8/layout/orgChart1"/>
    <dgm:cxn modelId="{CE57C7DB-9048-4B0B-8627-54AEAF6F6025}" type="presParOf" srcId="{688CEF24-918A-4443-BFA6-97FBEB18B9DF}" destId="{05DA3A0B-A25F-49AA-BCA6-4F624716D16A}" srcOrd="1" destOrd="0" presId="urn:microsoft.com/office/officeart/2005/8/layout/orgChart1"/>
    <dgm:cxn modelId="{57CE60CA-CA50-4DAD-B56C-AFE20580F8EE}" type="presParOf" srcId="{05DA3A0B-A25F-49AA-BCA6-4F624716D16A}" destId="{6FCFA031-C458-4799-A07D-505CE39618A0}" srcOrd="0" destOrd="0" presId="urn:microsoft.com/office/officeart/2005/8/layout/orgChart1"/>
    <dgm:cxn modelId="{6AEFBF70-135A-47F1-A2B7-A1D9FC8988E0}" type="presParOf" srcId="{6FCFA031-C458-4799-A07D-505CE39618A0}" destId="{9F13712D-E9D4-49B4-B275-AE157D1B0F65}" srcOrd="0" destOrd="0" presId="urn:microsoft.com/office/officeart/2005/8/layout/orgChart1"/>
    <dgm:cxn modelId="{58D91684-80C3-4A53-B866-A76FAAEC6F39}" type="presParOf" srcId="{6FCFA031-C458-4799-A07D-505CE39618A0}" destId="{06CFC614-C951-49B3-A5E2-B72F67FB0303}" srcOrd="1" destOrd="0" presId="urn:microsoft.com/office/officeart/2005/8/layout/orgChart1"/>
    <dgm:cxn modelId="{0783ADA9-B399-4348-8DFA-BB9895A59558}" type="presParOf" srcId="{05DA3A0B-A25F-49AA-BCA6-4F624716D16A}" destId="{189E38CC-5344-467D-8D94-36D2720D67F9}" srcOrd="1" destOrd="0" presId="urn:microsoft.com/office/officeart/2005/8/layout/orgChart1"/>
    <dgm:cxn modelId="{D6E44FE4-0FE1-4CB6-9EB7-5F0DD68452CB}" type="presParOf" srcId="{05DA3A0B-A25F-49AA-BCA6-4F624716D16A}" destId="{6263FAA7-A0CE-4CF9-835F-53BA32465A44}" srcOrd="2" destOrd="0" presId="urn:microsoft.com/office/officeart/2005/8/layout/orgChart1"/>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4403944-A35F-49B0-A3CA-2CE8938C0076}" type="doc">
      <dgm:prSet loTypeId="urn:microsoft.com/office/officeart/2005/8/layout/vList6" loCatId="list" qsTypeId="urn:microsoft.com/office/officeart/2005/8/quickstyle/simple4" qsCatId="simple" csTypeId="urn:microsoft.com/office/officeart/2005/8/colors/colorful4" csCatId="colorful" phldr="1"/>
      <dgm:spPr/>
      <dgm:t>
        <a:bodyPr/>
        <a:lstStyle/>
        <a:p>
          <a:endParaRPr lang="en-US"/>
        </a:p>
      </dgm:t>
    </dgm:pt>
    <dgm:pt modelId="{2D2111B2-7461-4266-A114-64DF500F1167}">
      <dgm:prSet custT="1"/>
      <dgm:spPr/>
      <dgm:t>
        <a:bodyPr/>
        <a:lstStyle/>
        <a:p>
          <a:r>
            <a:rPr lang="en-US" sz="3600" dirty="0" smtClean="0"/>
            <a:t>Kehujjaan Al-Quran</a:t>
          </a:r>
          <a:endParaRPr lang="en-US" sz="3600" dirty="0"/>
        </a:p>
      </dgm:t>
    </dgm:pt>
    <dgm:pt modelId="{4078DC65-D5AC-4303-9700-A2CCF2066ABF}" type="parTrans" cxnId="{323AB02A-D17B-47B5-B20E-5A642D1CB3EF}">
      <dgm:prSet/>
      <dgm:spPr/>
      <dgm:t>
        <a:bodyPr/>
        <a:lstStyle/>
        <a:p>
          <a:endParaRPr lang="en-US"/>
        </a:p>
      </dgm:t>
    </dgm:pt>
    <dgm:pt modelId="{B7FA4F66-60E9-4AC6-A9A1-51004F2CE43E}" type="sibTrans" cxnId="{323AB02A-D17B-47B5-B20E-5A642D1CB3EF}">
      <dgm:prSet/>
      <dgm:spPr/>
      <dgm:t>
        <a:bodyPr/>
        <a:lstStyle/>
        <a:p>
          <a:endParaRPr lang="en-US"/>
        </a:p>
      </dgm:t>
    </dgm:pt>
    <dgm:pt modelId="{2B186382-5E05-424C-9A7A-6341C9748EF0}">
      <dgm:prSet custT="1"/>
      <dgm:spPr/>
      <dgm:t>
        <a:bodyPr/>
        <a:lstStyle/>
        <a:p>
          <a:pPr algn="just"/>
          <a:r>
            <a:rPr lang="en-US" sz="1400" dirty="0" smtClean="0">
              <a:latin typeface="+mj-lt"/>
            </a:rPr>
            <a:t>Bukti </a:t>
          </a:r>
          <a:r>
            <a:rPr lang="en-US" sz="1400" dirty="0" err="1" smtClean="0">
              <a:latin typeface="+mj-lt"/>
            </a:rPr>
            <a:t>bahwa</a:t>
          </a:r>
          <a:r>
            <a:rPr lang="en-US" sz="1400" dirty="0" smtClean="0">
              <a:latin typeface="+mj-lt"/>
            </a:rPr>
            <a:t> Al-Quran </a:t>
          </a:r>
          <a:r>
            <a:rPr lang="en-US" sz="1400" dirty="0" err="1" smtClean="0">
              <a:latin typeface="+mj-lt"/>
            </a:rPr>
            <a:t>menjadi</a:t>
          </a:r>
          <a:r>
            <a:rPr lang="en-US" sz="1400" dirty="0" smtClean="0">
              <a:latin typeface="+mj-lt"/>
            </a:rPr>
            <a:t> </a:t>
          </a:r>
          <a:r>
            <a:rPr lang="en-US" sz="1400" dirty="0" err="1" smtClean="0">
              <a:latin typeface="+mj-lt"/>
            </a:rPr>
            <a:t>hujjah</a:t>
          </a:r>
          <a:r>
            <a:rPr lang="en-US" sz="1400" dirty="0" smtClean="0">
              <a:latin typeface="+mj-lt"/>
            </a:rPr>
            <a:t> </a:t>
          </a:r>
          <a:r>
            <a:rPr lang="en-US" sz="1400" dirty="0" err="1" smtClean="0">
              <a:latin typeface="+mj-lt"/>
            </a:rPr>
            <a:t>atas</a:t>
          </a:r>
          <a:r>
            <a:rPr lang="en-US" sz="1400" dirty="0" smtClean="0">
              <a:latin typeface="+mj-lt"/>
            </a:rPr>
            <a:t> </a:t>
          </a:r>
          <a:r>
            <a:rPr lang="en-US" sz="1400" dirty="0" err="1" smtClean="0">
              <a:latin typeface="+mj-lt"/>
            </a:rPr>
            <a:t>manusia</a:t>
          </a:r>
          <a:r>
            <a:rPr lang="en-US" sz="1400" dirty="0" smtClean="0">
              <a:latin typeface="+mj-lt"/>
            </a:rPr>
            <a:t>, hukum-</a:t>
          </a:r>
          <a:r>
            <a:rPr lang="en-US" sz="1400" dirty="0" err="1" smtClean="0">
              <a:latin typeface="+mj-lt"/>
            </a:rPr>
            <a:t>hukumnya</a:t>
          </a:r>
          <a:r>
            <a:rPr lang="en-US" sz="1400" dirty="0" smtClean="0">
              <a:latin typeface="+mj-lt"/>
            </a:rPr>
            <a:t> </a:t>
          </a:r>
          <a:r>
            <a:rPr lang="en-US" sz="1400" dirty="0" err="1" smtClean="0">
              <a:latin typeface="+mj-lt"/>
            </a:rPr>
            <a:t>menjadi</a:t>
          </a:r>
          <a:r>
            <a:rPr lang="en-US" sz="1400" dirty="0" smtClean="0">
              <a:latin typeface="+mj-lt"/>
            </a:rPr>
            <a:t> </a:t>
          </a:r>
          <a:r>
            <a:rPr lang="en-US" sz="1400" dirty="0" err="1" smtClean="0">
              <a:latin typeface="+mj-lt"/>
            </a:rPr>
            <a:t>aturan</a:t>
          </a:r>
          <a:r>
            <a:rPr lang="en-US" sz="1400" dirty="0" smtClean="0">
              <a:latin typeface="+mj-lt"/>
            </a:rPr>
            <a:t> yang </a:t>
          </a:r>
          <a:r>
            <a:rPr lang="en-US" sz="1400" dirty="0" err="1" smtClean="0">
              <a:latin typeface="+mj-lt"/>
            </a:rPr>
            <a:t>wajib</a:t>
          </a:r>
          <a:r>
            <a:rPr lang="en-US" sz="1400" dirty="0" smtClean="0">
              <a:latin typeface="+mj-lt"/>
            </a:rPr>
            <a:t> </a:t>
          </a:r>
          <a:r>
            <a:rPr lang="en-US" sz="1400" dirty="0" err="1" smtClean="0">
              <a:latin typeface="+mj-lt"/>
            </a:rPr>
            <a:t>bagi</a:t>
          </a:r>
          <a:r>
            <a:rPr lang="en-US" sz="1400" dirty="0" smtClean="0">
              <a:latin typeface="+mj-lt"/>
            </a:rPr>
            <a:t> </a:t>
          </a:r>
          <a:r>
            <a:rPr lang="en-US" sz="1400" dirty="0" err="1" smtClean="0">
              <a:latin typeface="+mj-lt"/>
            </a:rPr>
            <a:t>manusia</a:t>
          </a:r>
          <a:r>
            <a:rPr lang="en-US" sz="1400" dirty="0" smtClean="0">
              <a:latin typeface="+mj-lt"/>
            </a:rPr>
            <a:t> </a:t>
          </a:r>
          <a:r>
            <a:rPr lang="en-US" sz="1400" dirty="0" err="1" smtClean="0">
              <a:latin typeface="+mj-lt"/>
            </a:rPr>
            <a:t>untuk</a:t>
          </a:r>
          <a:r>
            <a:rPr lang="en-US" sz="1400" dirty="0" smtClean="0">
              <a:latin typeface="+mj-lt"/>
            </a:rPr>
            <a:t> </a:t>
          </a:r>
          <a:r>
            <a:rPr lang="en-US" sz="1400" dirty="0" err="1" smtClean="0">
              <a:latin typeface="+mj-lt"/>
            </a:rPr>
            <a:t>diikuti</a:t>
          </a:r>
          <a:r>
            <a:rPr lang="en-US" sz="1400" dirty="0" smtClean="0">
              <a:latin typeface="+mj-lt"/>
            </a:rPr>
            <a:t>, </a:t>
          </a:r>
          <a:r>
            <a:rPr lang="en-US" sz="1400" dirty="0" err="1" smtClean="0">
              <a:latin typeface="+mj-lt"/>
            </a:rPr>
            <a:t>karena</a:t>
          </a:r>
          <a:r>
            <a:rPr lang="en-US" sz="1400" dirty="0" smtClean="0">
              <a:latin typeface="+mj-lt"/>
            </a:rPr>
            <a:t> Al-Quran </a:t>
          </a:r>
          <a:r>
            <a:rPr lang="en-US" sz="1400" dirty="0" err="1" smtClean="0">
              <a:latin typeface="+mj-lt"/>
            </a:rPr>
            <a:t>datang</a:t>
          </a:r>
          <a:r>
            <a:rPr lang="en-US" sz="1400" dirty="0" smtClean="0">
              <a:latin typeface="+mj-lt"/>
            </a:rPr>
            <a:t> dari Allah </a:t>
          </a:r>
          <a:r>
            <a:rPr lang="en-US" sz="1400" dirty="0" err="1" smtClean="0">
              <a:latin typeface="+mj-lt"/>
            </a:rPr>
            <a:t>disampaikan</a:t>
          </a:r>
          <a:r>
            <a:rPr lang="en-US" sz="1400" dirty="0" smtClean="0">
              <a:latin typeface="+mj-lt"/>
            </a:rPr>
            <a:t> </a:t>
          </a:r>
          <a:r>
            <a:rPr lang="en-US" sz="1400" dirty="0" err="1" smtClean="0">
              <a:latin typeface="+mj-lt"/>
            </a:rPr>
            <a:t>kepada</a:t>
          </a:r>
          <a:r>
            <a:rPr lang="en-US" sz="1400" dirty="0" smtClean="0">
              <a:latin typeface="+mj-lt"/>
            </a:rPr>
            <a:t> </a:t>
          </a:r>
          <a:r>
            <a:rPr lang="en-US" sz="1400" dirty="0" err="1" smtClean="0">
              <a:latin typeface="+mj-lt"/>
            </a:rPr>
            <a:t>manusia</a:t>
          </a:r>
          <a:r>
            <a:rPr lang="en-US" sz="1400" dirty="0" smtClean="0">
              <a:latin typeface="+mj-lt"/>
            </a:rPr>
            <a:t> </a:t>
          </a:r>
          <a:r>
            <a:rPr lang="en-US" sz="1400" dirty="0" err="1" smtClean="0">
              <a:latin typeface="+mj-lt"/>
            </a:rPr>
            <a:t>melalui</a:t>
          </a:r>
          <a:r>
            <a:rPr lang="en-US" sz="1400" dirty="0" smtClean="0">
              <a:latin typeface="+mj-lt"/>
            </a:rPr>
            <a:t> </a:t>
          </a:r>
          <a:r>
            <a:rPr lang="en-US" sz="1400" dirty="0" err="1" smtClean="0">
              <a:latin typeface="+mj-lt"/>
            </a:rPr>
            <a:t>nabi</a:t>
          </a:r>
          <a:r>
            <a:rPr lang="en-US" sz="1400" dirty="0" smtClean="0">
              <a:latin typeface="+mj-lt"/>
            </a:rPr>
            <a:t> Muhammad saw </a:t>
          </a:r>
          <a:r>
            <a:rPr lang="en-US" sz="1400" dirty="0" err="1" smtClean="0">
              <a:latin typeface="+mj-lt"/>
            </a:rPr>
            <a:t>dengan</a:t>
          </a:r>
          <a:r>
            <a:rPr lang="en-US" sz="1400" dirty="0" smtClean="0">
              <a:latin typeface="+mj-lt"/>
            </a:rPr>
            <a:t> </a:t>
          </a:r>
          <a:r>
            <a:rPr lang="en-US" sz="1400" dirty="0" err="1" smtClean="0">
              <a:latin typeface="+mj-lt"/>
            </a:rPr>
            <a:t>jalan</a:t>
          </a:r>
          <a:r>
            <a:rPr lang="en-US" sz="1400" dirty="0" smtClean="0">
              <a:latin typeface="+mj-lt"/>
            </a:rPr>
            <a:t> yang </a:t>
          </a:r>
          <a:r>
            <a:rPr lang="en-US" sz="1400" dirty="0" err="1" smtClean="0">
              <a:latin typeface="+mj-lt"/>
            </a:rPr>
            <a:t>pasti</a:t>
          </a:r>
          <a:r>
            <a:rPr lang="en-US" sz="1400" dirty="0" smtClean="0">
              <a:latin typeface="+mj-lt"/>
            </a:rPr>
            <a:t> yang </a:t>
          </a:r>
          <a:r>
            <a:rPr lang="en-US" sz="1400" dirty="0" err="1" smtClean="0">
              <a:latin typeface="+mj-lt"/>
            </a:rPr>
            <a:t>tidak</a:t>
          </a:r>
          <a:r>
            <a:rPr lang="en-US" sz="1400" dirty="0" smtClean="0">
              <a:latin typeface="+mj-lt"/>
            </a:rPr>
            <a:t> </a:t>
          </a:r>
          <a:r>
            <a:rPr lang="en-US" sz="1400" dirty="0" err="1" smtClean="0">
              <a:latin typeface="+mj-lt"/>
            </a:rPr>
            <a:t>diragukan</a:t>
          </a:r>
          <a:r>
            <a:rPr lang="en-US" sz="1400" dirty="0" smtClean="0">
              <a:latin typeface="+mj-lt"/>
            </a:rPr>
            <a:t> </a:t>
          </a:r>
          <a:r>
            <a:rPr lang="en-US" sz="1400" dirty="0" err="1" smtClean="0">
              <a:latin typeface="+mj-lt"/>
            </a:rPr>
            <a:t>keautentisitas</a:t>
          </a:r>
          <a:r>
            <a:rPr lang="en-US" sz="1400" dirty="0" smtClean="0">
              <a:latin typeface="+mj-lt"/>
            </a:rPr>
            <a:t> </a:t>
          </a:r>
          <a:r>
            <a:rPr lang="en-US" sz="1400" dirty="0" err="1" smtClean="0">
              <a:latin typeface="+mj-lt"/>
            </a:rPr>
            <a:t>dan</a:t>
          </a:r>
          <a:r>
            <a:rPr lang="en-US" sz="1400" dirty="0" smtClean="0">
              <a:latin typeface="+mj-lt"/>
            </a:rPr>
            <a:t> </a:t>
          </a:r>
          <a:r>
            <a:rPr lang="en-US" sz="1400" dirty="0" err="1" smtClean="0">
              <a:latin typeface="+mj-lt"/>
            </a:rPr>
            <a:t>kebenarannya</a:t>
          </a:r>
          <a:endParaRPr lang="en-US" sz="1400" dirty="0">
            <a:latin typeface="+mj-lt"/>
          </a:endParaRPr>
        </a:p>
      </dgm:t>
    </dgm:pt>
    <dgm:pt modelId="{02EF9B33-CA8C-42C9-B228-090330D7E24D}" type="parTrans" cxnId="{7BFDDDA1-ED16-499C-9E47-B3B87468F506}">
      <dgm:prSet/>
      <dgm:spPr/>
      <dgm:t>
        <a:bodyPr/>
        <a:lstStyle/>
        <a:p>
          <a:endParaRPr lang="en-US"/>
        </a:p>
      </dgm:t>
    </dgm:pt>
    <dgm:pt modelId="{8F9B30AF-287F-45D8-9D9B-858A98738532}" type="sibTrans" cxnId="{7BFDDDA1-ED16-499C-9E47-B3B87468F506}">
      <dgm:prSet/>
      <dgm:spPr/>
      <dgm:t>
        <a:bodyPr/>
        <a:lstStyle/>
        <a:p>
          <a:endParaRPr lang="en-US"/>
        </a:p>
      </dgm:t>
    </dgm:pt>
    <dgm:pt modelId="{E3AC54FC-70CF-4D74-8E12-86E04EDB79A0}">
      <dgm:prSet custT="1"/>
      <dgm:spPr/>
      <dgm:t>
        <a:bodyPr/>
        <a:lstStyle/>
        <a:p>
          <a:r>
            <a:rPr lang="en-US" sz="3200" dirty="0" smtClean="0"/>
            <a:t>Kedinamisan Al-Quran</a:t>
          </a:r>
          <a:endParaRPr lang="en-US" sz="3200" dirty="0"/>
        </a:p>
      </dgm:t>
    </dgm:pt>
    <dgm:pt modelId="{271FD092-9559-41BD-BDBD-BDFBBB5C5A88}" type="parTrans" cxnId="{468061A1-F2AF-4383-A935-71AE3A52AE70}">
      <dgm:prSet/>
      <dgm:spPr/>
      <dgm:t>
        <a:bodyPr/>
        <a:lstStyle/>
        <a:p>
          <a:endParaRPr lang="en-US"/>
        </a:p>
      </dgm:t>
    </dgm:pt>
    <dgm:pt modelId="{07842A5F-F079-4A86-A0D0-43FE8E1D356B}" type="sibTrans" cxnId="{468061A1-F2AF-4383-A935-71AE3A52AE70}">
      <dgm:prSet/>
      <dgm:spPr/>
      <dgm:t>
        <a:bodyPr/>
        <a:lstStyle/>
        <a:p>
          <a:endParaRPr lang="en-US"/>
        </a:p>
      </dgm:t>
    </dgm:pt>
    <dgm:pt modelId="{B6B8379D-A267-47D8-A809-AD27DC8BF93E}">
      <dgm:prSet custT="1"/>
      <dgm:spPr/>
      <dgm:t>
        <a:bodyPr/>
        <a:lstStyle/>
        <a:p>
          <a:pPr algn="just"/>
          <a:r>
            <a:rPr lang="en-US" sz="1200" dirty="0" smtClean="0">
              <a:latin typeface="+mj-lt"/>
            </a:rPr>
            <a:t>Al-Quran </a:t>
          </a:r>
          <a:r>
            <a:rPr lang="en-US" sz="1200" dirty="0" err="1" smtClean="0">
              <a:latin typeface="+mj-lt"/>
            </a:rPr>
            <a:t>sebagai</a:t>
          </a:r>
          <a:r>
            <a:rPr lang="en-US" sz="1200" dirty="0" smtClean="0">
              <a:latin typeface="+mj-lt"/>
            </a:rPr>
            <a:t> </a:t>
          </a:r>
          <a:r>
            <a:rPr lang="en-US" sz="1200" dirty="0" err="1" smtClean="0">
              <a:latin typeface="+mj-lt"/>
            </a:rPr>
            <a:t>sumber</a:t>
          </a:r>
          <a:r>
            <a:rPr lang="en-US" sz="1200" dirty="0" smtClean="0">
              <a:latin typeface="+mj-lt"/>
            </a:rPr>
            <a:t> </a:t>
          </a:r>
          <a:r>
            <a:rPr lang="en-US" sz="1200" dirty="0" err="1" smtClean="0">
              <a:latin typeface="+mj-lt"/>
            </a:rPr>
            <a:t>pokok</a:t>
          </a:r>
          <a:r>
            <a:rPr lang="en-US" sz="1200" dirty="0" smtClean="0">
              <a:latin typeface="+mj-lt"/>
            </a:rPr>
            <a:t>  </a:t>
          </a:r>
          <a:r>
            <a:rPr lang="en-US" sz="1200" dirty="0" err="1" smtClean="0">
              <a:latin typeface="+mj-lt"/>
            </a:rPr>
            <a:t>bagi</a:t>
          </a:r>
          <a:r>
            <a:rPr lang="en-US" sz="1200" dirty="0" smtClean="0">
              <a:latin typeface="+mj-lt"/>
            </a:rPr>
            <a:t> </a:t>
          </a:r>
          <a:r>
            <a:rPr lang="en-US" sz="1200" dirty="0" err="1" smtClean="0">
              <a:latin typeface="+mj-lt"/>
            </a:rPr>
            <a:t>semua</a:t>
          </a:r>
          <a:r>
            <a:rPr lang="en-US" sz="1200" dirty="0" smtClean="0">
              <a:latin typeface="+mj-lt"/>
            </a:rPr>
            <a:t> hukum Islam </a:t>
          </a:r>
          <a:r>
            <a:rPr lang="en-US" sz="1200" dirty="0" err="1" smtClean="0">
              <a:latin typeface="+mj-lt"/>
            </a:rPr>
            <a:t>maka</a:t>
          </a:r>
          <a:r>
            <a:rPr lang="en-US" sz="1200" dirty="0" smtClean="0">
              <a:latin typeface="+mj-lt"/>
            </a:rPr>
            <a:t> al-Quran </a:t>
          </a:r>
          <a:r>
            <a:rPr lang="en-US" sz="1200" dirty="0" err="1" smtClean="0">
              <a:latin typeface="+mj-lt"/>
            </a:rPr>
            <a:t>sebagai</a:t>
          </a:r>
          <a:r>
            <a:rPr lang="en-US" sz="1200" dirty="0" smtClean="0">
              <a:latin typeface="+mj-lt"/>
            </a:rPr>
            <a:t> </a:t>
          </a:r>
          <a:r>
            <a:rPr lang="en-US" sz="1200" dirty="0" err="1" smtClean="0">
              <a:latin typeface="+mj-lt"/>
            </a:rPr>
            <a:t>kitab</a:t>
          </a:r>
          <a:r>
            <a:rPr lang="en-US" sz="1200" dirty="0" smtClean="0">
              <a:latin typeface="+mj-lt"/>
            </a:rPr>
            <a:t> </a:t>
          </a:r>
          <a:r>
            <a:rPr lang="en-US" sz="1200" dirty="0" err="1" smtClean="0">
              <a:latin typeface="+mj-lt"/>
            </a:rPr>
            <a:t>suci</a:t>
          </a:r>
          <a:r>
            <a:rPr lang="en-US" sz="1200" dirty="0" smtClean="0">
              <a:latin typeface="+mj-lt"/>
            </a:rPr>
            <a:t> yang </a:t>
          </a:r>
          <a:r>
            <a:rPr lang="en-US" sz="1200" dirty="0" err="1" smtClean="0">
              <a:latin typeface="+mj-lt"/>
            </a:rPr>
            <a:t>jami</a:t>
          </a:r>
          <a:r>
            <a:rPr lang="en-US" sz="1200" dirty="0" smtClean="0">
              <a:latin typeface="+mj-lt"/>
            </a:rPr>
            <a:t>’ </a:t>
          </a:r>
          <a:r>
            <a:rPr lang="en-US" sz="1200" dirty="0" err="1" smtClean="0">
              <a:latin typeface="+mj-lt"/>
            </a:rPr>
            <a:t>dan</a:t>
          </a:r>
          <a:r>
            <a:rPr lang="en-US" sz="1200" dirty="0" smtClean="0">
              <a:latin typeface="+mj-lt"/>
            </a:rPr>
            <a:t> </a:t>
          </a:r>
          <a:r>
            <a:rPr lang="en-US" sz="1200" dirty="0" err="1" smtClean="0">
              <a:latin typeface="+mj-lt"/>
            </a:rPr>
            <a:t>kulli</a:t>
          </a:r>
          <a:r>
            <a:rPr lang="en-US" sz="1200" dirty="0" smtClean="0">
              <a:latin typeface="+mj-lt"/>
            </a:rPr>
            <a:t>. </a:t>
          </a:r>
          <a:r>
            <a:rPr lang="en-US" sz="1200" dirty="0" err="1" smtClean="0">
              <a:latin typeface="+mj-lt"/>
            </a:rPr>
            <a:t>Dalam</a:t>
          </a:r>
          <a:r>
            <a:rPr lang="en-US" sz="1200" dirty="0" smtClean="0">
              <a:latin typeface="+mj-lt"/>
            </a:rPr>
            <a:t> </a:t>
          </a:r>
          <a:r>
            <a:rPr lang="en-US" sz="1200" dirty="0" err="1" smtClean="0">
              <a:latin typeface="+mj-lt"/>
            </a:rPr>
            <a:t>menjelaskan</a:t>
          </a:r>
          <a:r>
            <a:rPr lang="en-US" sz="1200" dirty="0" smtClean="0">
              <a:latin typeface="+mj-lt"/>
            </a:rPr>
            <a:t> </a:t>
          </a:r>
          <a:r>
            <a:rPr lang="en-US" sz="1200" dirty="0" err="1" smtClean="0">
              <a:latin typeface="+mj-lt"/>
            </a:rPr>
            <a:t>dasar-dasar</a:t>
          </a:r>
          <a:r>
            <a:rPr lang="en-US" sz="1200" dirty="0" smtClean="0">
              <a:latin typeface="+mj-lt"/>
            </a:rPr>
            <a:t> hukum, al-Quran </a:t>
          </a:r>
          <a:r>
            <a:rPr lang="en-US" sz="1200" dirty="0" err="1" smtClean="0">
              <a:latin typeface="+mj-lt"/>
            </a:rPr>
            <a:t>hanya</a:t>
          </a:r>
          <a:r>
            <a:rPr lang="en-US" sz="1200" dirty="0" smtClean="0">
              <a:latin typeface="+mj-lt"/>
            </a:rPr>
            <a:t> </a:t>
          </a:r>
          <a:r>
            <a:rPr lang="en-US" sz="1200" dirty="0" err="1" smtClean="0">
              <a:latin typeface="+mj-lt"/>
            </a:rPr>
            <a:t>menjelaskan</a:t>
          </a:r>
          <a:r>
            <a:rPr lang="en-US" sz="1200" dirty="0" smtClean="0">
              <a:latin typeface="+mj-lt"/>
            </a:rPr>
            <a:t> </a:t>
          </a:r>
          <a:r>
            <a:rPr lang="en-US" sz="1200" dirty="0" err="1" smtClean="0">
              <a:latin typeface="+mj-lt"/>
            </a:rPr>
            <a:t>secara</a:t>
          </a:r>
          <a:r>
            <a:rPr lang="en-US" sz="1200" dirty="0" smtClean="0">
              <a:latin typeface="+mj-lt"/>
            </a:rPr>
            <a:t> </a:t>
          </a:r>
          <a:r>
            <a:rPr lang="en-US" sz="1200" dirty="0" err="1" smtClean="0">
              <a:latin typeface="+mj-lt"/>
            </a:rPr>
            <a:t>terperinci</a:t>
          </a:r>
          <a:r>
            <a:rPr lang="en-US" sz="1200" dirty="0" smtClean="0">
              <a:latin typeface="+mj-lt"/>
            </a:rPr>
            <a:t> </a:t>
          </a:r>
          <a:r>
            <a:rPr lang="en-US" sz="1200" dirty="0" err="1" smtClean="0">
              <a:latin typeface="+mj-lt"/>
            </a:rPr>
            <a:t>bidang</a:t>
          </a:r>
          <a:r>
            <a:rPr lang="en-US" sz="1200" dirty="0" smtClean="0">
              <a:latin typeface="+mj-lt"/>
            </a:rPr>
            <a:t> </a:t>
          </a:r>
          <a:r>
            <a:rPr lang="en-US" sz="1200" dirty="0" err="1" smtClean="0">
              <a:latin typeface="+mj-lt"/>
            </a:rPr>
            <a:t>keimanan</a:t>
          </a:r>
          <a:r>
            <a:rPr lang="en-US" sz="1200" dirty="0" smtClean="0">
              <a:latin typeface="+mj-lt"/>
            </a:rPr>
            <a:t>/ </a:t>
          </a:r>
          <a:r>
            <a:rPr lang="en-US" sz="1200" dirty="0" err="1" smtClean="0">
              <a:latin typeface="+mj-lt"/>
            </a:rPr>
            <a:t>kepercayaan</a:t>
          </a:r>
          <a:r>
            <a:rPr lang="en-US" sz="1200" dirty="0" smtClean="0">
              <a:latin typeface="+mj-lt"/>
            </a:rPr>
            <a:t>. </a:t>
          </a:r>
          <a:r>
            <a:rPr lang="en-US" sz="1200" dirty="0" err="1" smtClean="0">
              <a:latin typeface="+mj-lt"/>
            </a:rPr>
            <a:t>Namun</a:t>
          </a:r>
          <a:r>
            <a:rPr lang="en-US" sz="1200" dirty="0" smtClean="0">
              <a:latin typeface="+mj-lt"/>
            </a:rPr>
            <a:t> </a:t>
          </a:r>
          <a:r>
            <a:rPr lang="en-US" sz="1200" dirty="0" err="1" smtClean="0">
              <a:latin typeface="+mj-lt"/>
            </a:rPr>
            <a:t>untuk</a:t>
          </a:r>
          <a:r>
            <a:rPr lang="en-US" sz="1200" dirty="0" smtClean="0">
              <a:latin typeface="+mj-lt"/>
            </a:rPr>
            <a:t> </a:t>
          </a:r>
          <a:r>
            <a:rPr lang="en-US" sz="1200" dirty="0" err="1" smtClean="0">
              <a:latin typeface="+mj-lt"/>
            </a:rPr>
            <a:t>bidang</a:t>
          </a:r>
          <a:r>
            <a:rPr lang="en-US" sz="1200" dirty="0" smtClean="0">
              <a:latin typeface="+mj-lt"/>
            </a:rPr>
            <a:t> </a:t>
          </a:r>
          <a:r>
            <a:rPr lang="en-US" sz="1200" dirty="0" err="1" smtClean="0">
              <a:latin typeface="+mj-lt"/>
            </a:rPr>
            <a:t>ibadah</a:t>
          </a:r>
          <a:r>
            <a:rPr lang="en-US" sz="1200" dirty="0" smtClean="0">
              <a:latin typeface="+mj-lt"/>
            </a:rPr>
            <a:t> </a:t>
          </a:r>
          <a:r>
            <a:rPr lang="en-US" sz="1200" dirty="0" err="1" smtClean="0">
              <a:latin typeface="+mj-lt"/>
            </a:rPr>
            <a:t>dan</a:t>
          </a:r>
          <a:r>
            <a:rPr lang="en-US" sz="1200" dirty="0" smtClean="0">
              <a:latin typeface="+mj-lt"/>
            </a:rPr>
            <a:t> </a:t>
          </a:r>
          <a:r>
            <a:rPr lang="en-US" sz="1200" dirty="0" err="1" smtClean="0">
              <a:latin typeface="+mj-lt"/>
            </a:rPr>
            <a:t>muamalah</a:t>
          </a:r>
          <a:r>
            <a:rPr lang="en-US" sz="1200" dirty="0" smtClean="0">
              <a:latin typeface="+mj-lt"/>
            </a:rPr>
            <a:t> Al-Quran </a:t>
          </a:r>
          <a:r>
            <a:rPr lang="en-US" sz="1200" dirty="0" err="1" smtClean="0">
              <a:latin typeface="+mj-lt"/>
            </a:rPr>
            <a:t>menjelaskan</a:t>
          </a:r>
          <a:r>
            <a:rPr lang="en-US" sz="1200" dirty="0" smtClean="0">
              <a:latin typeface="+mj-lt"/>
            </a:rPr>
            <a:t> </a:t>
          </a:r>
          <a:r>
            <a:rPr lang="en-US" sz="1200" dirty="0" err="1" smtClean="0">
              <a:latin typeface="+mj-lt"/>
            </a:rPr>
            <a:t>dengan</a:t>
          </a:r>
          <a:r>
            <a:rPr lang="en-US" sz="1200" dirty="0" smtClean="0">
              <a:latin typeface="+mj-lt"/>
            </a:rPr>
            <a:t> </a:t>
          </a:r>
          <a:r>
            <a:rPr lang="en-US" sz="1200" dirty="0" err="1" smtClean="0">
              <a:latin typeface="+mj-lt"/>
            </a:rPr>
            <a:t>cara</a:t>
          </a:r>
          <a:r>
            <a:rPr lang="en-US" sz="1200" dirty="0" smtClean="0">
              <a:latin typeface="+mj-lt"/>
            </a:rPr>
            <a:t> global </a:t>
          </a:r>
          <a:r>
            <a:rPr lang="en-US" sz="1200" dirty="0" err="1" smtClean="0">
              <a:latin typeface="+mj-lt"/>
            </a:rPr>
            <a:t>dan</a:t>
          </a:r>
          <a:r>
            <a:rPr lang="en-US" sz="1200" dirty="0" smtClean="0">
              <a:latin typeface="+mj-lt"/>
            </a:rPr>
            <a:t> </a:t>
          </a:r>
          <a:r>
            <a:rPr lang="en-US" sz="1200" dirty="0" err="1" smtClean="0">
              <a:latin typeface="+mj-lt"/>
            </a:rPr>
            <a:t>kulli</a:t>
          </a:r>
          <a:r>
            <a:rPr lang="en-US" sz="1200" dirty="0" smtClean="0">
              <a:latin typeface="+mj-lt"/>
            </a:rPr>
            <a:t>, </a:t>
          </a:r>
          <a:r>
            <a:rPr lang="en-US" sz="1200" dirty="0" err="1" smtClean="0">
              <a:latin typeface="+mj-lt"/>
            </a:rPr>
            <a:t>guna</a:t>
          </a:r>
          <a:r>
            <a:rPr lang="en-US" sz="1200" dirty="0" smtClean="0">
              <a:latin typeface="+mj-lt"/>
            </a:rPr>
            <a:t> </a:t>
          </a:r>
          <a:r>
            <a:rPr lang="en-US" sz="1200" dirty="0" err="1" smtClean="0">
              <a:latin typeface="+mj-lt"/>
            </a:rPr>
            <a:t>menjaga</a:t>
          </a:r>
          <a:r>
            <a:rPr lang="en-US" sz="1200" dirty="0" smtClean="0">
              <a:latin typeface="+mj-lt"/>
            </a:rPr>
            <a:t> </a:t>
          </a:r>
          <a:r>
            <a:rPr lang="en-US" sz="1200" dirty="0" err="1" smtClean="0">
              <a:latin typeface="+mj-lt"/>
            </a:rPr>
            <a:t>keutamaan</a:t>
          </a:r>
          <a:r>
            <a:rPr lang="en-US" sz="1200" dirty="0" smtClean="0">
              <a:latin typeface="+mj-lt"/>
            </a:rPr>
            <a:t> </a:t>
          </a:r>
          <a:r>
            <a:rPr lang="en-US" sz="1200" dirty="0" err="1" smtClean="0">
              <a:latin typeface="+mj-lt"/>
            </a:rPr>
            <a:t>tujuan-tujuan</a:t>
          </a:r>
          <a:r>
            <a:rPr lang="en-US" sz="1200" dirty="0" smtClean="0">
              <a:latin typeface="+mj-lt"/>
            </a:rPr>
            <a:t> Al-Quran. </a:t>
          </a:r>
          <a:r>
            <a:rPr lang="en-US" sz="1200" dirty="0" err="1" smtClean="0">
              <a:latin typeface="+mj-lt"/>
            </a:rPr>
            <a:t>Penjelasannya</a:t>
          </a:r>
          <a:r>
            <a:rPr lang="en-US" sz="1200" dirty="0" smtClean="0">
              <a:latin typeface="+mj-lt"/>
            </a:rPr>
            <a:t> </a:t>
          </a:r>
          <a:r>
            <a:rPr lang="en-US" sz="1200" dirty="0" err="1" smtClean="0">
              <a:latin typeface="+mj-lt"/>
            </a:rPr>
            <a:t>terhadap</a:t>
          </a:r>
          <a:r>
            <a:rPr lang="en-US" sz="1200" dirty="0" smtClean="0">
              <a:latin typeface="+mj-lt"/>
            </a:rPr>
            <a:t> </a:t>
          </a:r>
          <a:r>
            <a:rPr lang="en-US" sz="1200" dirty="0" err="1" smtClean="0">
              <a:latin typeface="+mj-lt"/>
            </a:rPr>
            <a:t>masalah</a:t>
          </a:r>
          <a:r>
            <a:rPr lang="en-US" sz="1200" dirty="0" smtClean="0">
              <a:latin typeface="+mj-lt"/>
            </a:rPr>
            <a:t> </a:t>
          </a:r>
          <a:r>
            <a:rPr lang="en-US" sz="1200" dirty="0" err="1" smtClean="0">
              <a:latin typeface="+mj-lt"/>
            </a:rPr>
            <a:t>ibadah</a:t>
          </a:r>
          <a:r>
            <a:rPr lang="en-US" sz="1200" dirty="0" smtClean="0">
              <a:latin typeface="+mj-lt"/>
            </a:rPr>
            <a:t> </a:t>
          </a:r>
          <a:r>
            <a:rPr lang="en-US" sz="1200" dirty="0" err="1" smtClean="0">
              <a:latin typeface="+mj-lt"/>
            </a:rPr>
            <a:t>dan</a:t>
          </a:r>
          <a:r>
            <a:rPr lang="en-US" sz="1200" dirty="0" smtClean="0">
              <a:latin typeface="+mj-lt"/>
            </a:rPr>
            <a:t> lain  </a:t>
          </a:r>
          <a:r>
            <a:rPr lang="en-US" sz="1200" dirty="0" err="1" smtClean="0">
              <a:latin typeface="+mj-lt"/>
            </a:rPr>
            <a:t>sebagainya</a:t>
          </a:r>
          <a:r>
            <a:rPr lang="en-US" sz="1200" dirty="0" smtClean="0">
              <a:latin typeface="+mj-lt"/>
            </a:rPr>
            <a:t> </a:t>
          </a:r>
          <a:r>
            <a:rPr lang="en-US" sz="1200" dirty="0" err="1" smtClean="0">
              <a:latin typeface="+mj-lt"/>
            </a:rPr>
            <a:t>dijelaskan</a:t>
          </a:r>
          <a:r>
            <a:rPr lang="en-US" sz="1200" dirty="0" smtClean="0">
              <a:latin typeface="+mj-lt"/>
            </a:rPr>
            <a:t> </a:t>
          </a:r>
          <a:r>
            <a:rPr lang="en-US" sz="1200" dirty="0" err="1" smtClean="0">
              <a:latin typeface="+mj-lt"/>
            </a:rPr>
            <a:t>secara</a:t>
          </a:r>
          <a:r>
            <a:rPr lang="en-US" sz="1200" dirty="0" smtClean="0">
              <a:latin typeface="+mj-lt"/>
            </a:rPr>
            <a:t> global </a:t>
          </a:r>
          <a:r>
            <a:rPr lang="en-US" sz="1200" dirty="0" err="1" smtClean="0">
              <a:latin typeface="+mj-lt"/>
            </a:rPr>
            <a:t>dan</a:t>
          </a:r>
          <a:r>
            <a:rPr lang="en-US" sz="1200" dirty="0" smtClean="0">
              <a:latin typeface="+mj-lt"/>
            </a:rPr>
            <a:t> Sunnah/</a:t>
          </a:r>
          <a:r>
            <a:rPr lang="en-US" sz="1200" dirty="0" err="1" smtClean="0">
              <a:latin typeface="+mj-lt"/>
            </a:rPr>
            <a:t>Hadits</a:t>
          </a:r>
          <a:r>
            <a:rPr lang="en-US" sz="1200" dirty="0" smtClean="0">
              <a:latin typeface="+mj-lt"/>
            </a:rPr>
            <a:t> yang </a:t>
          </a:r>
          <a:r>
            <a:rPr lang="en-US" sz="1200" dirty="0" err="1" smtClean="0">
              <a:latin typeface="+mj-lt"/>
            </a:rPr>
            <a:t>kemudian</a:t>
          </a:r>
          <a:r>
            <a:rPr lang="en-US" sz="1200" dirty="0" smtClean="0">
              <a:latin typeface="+mj-lt"/>
            </a:rPr>
            <a:t> </a:t>
          </a:r>
          <a:r>
            <a:rPr lang="en-US" sz="1200" dirty="0" err="1" smtClean="0">
              <a:latin typeface="+mj-lt"/>
            </a:rPr>
            <a:t>menjelaskan</a:t>
          </a:r>
          <a:r>
            <a:rPr lang="en-US" sz="1200" dirty="0" smtClean="0">
              <a:latin typeface="+mj-lt"/>
            </a:rPr>
            <a:t> </a:t>
          </a:r>
          <a:r>
            <a:rPr lang="en-US" sz="1200" dirty="0" err="1" smtClean="0">
              <a:latin typeface="+mj-lt"/>
            </a:rPr>
            <a:t>lebih</a:t>
          </a:r>
          <a:r>
            <a:rPr lang="en-US" sz="1200" dirty="0" smtClean="0">
              <a:latin typeface="+mj-lt"/>
            </a:rPr>
            <a:t> </a:t>
          </a:r>
          <a:r>
            <a:rPr lang="en-US" sz="1200" dirty="0" err="1" smtClean="0">
              <a:latin typeface="+mj-lt"/>
            </a:rPr>
            <a:t>terperinci</a:t>
          </a:r>
          <a:r>
            <a:rPr lang="en-US" sz="1200" dirty="0" smtClean="0">
              <a:latin typeface="+mj-lt"/>
            </a:rPr>
            <a:t>. </a:t>
          </a:r>
          <a:r>
            <a:rPr lang="en-US" sz="1200" dirty="0" err="1" smtClean="0">
              <a:latin typeface="+mj-lt"/>
            </a:rPr>
            <a:t>Demikian</a:t>
          </a:r>
          <a:r>
            <a:rPr lang="en-US" sz="1200" dirty="0" smtClean="0">
              <a:latin typeface="+mj-lt"/>
            </a:rPr>
            <a:t> </a:t>
          </a:r>
          <a:r>
            <a:rPr lang="en-US" sz="1200" dirty="0" err="1" smtClean="0">
              <a:latin typeface="+mj-lt"/>
            </a:rPr>
            <a:t>halnya</a:t>
          </a:r>
          <a:r>
            <a:rPr lang="en-US" sz="1200" dirty="0" smtClean="0">
              <a:latin typeface="+mj-lt"/>
            </a:rPr>
            <a:t> </a:t>
          </a:r>
          <a:r>
            <a:rPr lang="en-US" sz="1200" dirty="0" err="1" smtClean="0">
              <a:latin typeface="+mj-lt"/>
            </a:rPr>
            <a:t>dengan</a:t>
          </a:r>
          <a:r>
            <a:rPr lang="en-US" sz="1200" dirty="0" smtClean="0">
              <a:latin typeface="+mj-lt"/>
            </a:rPr>
            <a:t> </a:t>
          </a:r>
          <a:r>
            <a:rPr lang="en-US" sz="1200" dirty="0" err="1" smtClean="0">
              <a:latin typeface="+mj-lt"/>
            </a:rPr>
            <a:t>perjanian</a:t>
          </a:r>
          <a:r>
            <a:rPr lang="en-US" sz="1200" dirty="0" smtClean="0">
              <a:latin typeface="+mj-lt"/>
            </a:rPr>
            <a:t> </a:t>
          </a:r>
          <a:r>
            <a:rPr lang="en-US" sz="1200" dirty="0" err="1" smtClean="0">
              <a:latin typeface="+mj-lt"/>
            </a:rPr>
            <a:t>dan</a:t>
          </a:r>
          <a:r>
            <a:rPr lang="en-US" sz="1200" dirty="0" smtClean="0">
              <a:latin typeface="+mj-lt"/>
            </a:rPr>
            <a:t> </a:t>
          </a:r>
          <a:r>
            <a:rPr lang="en-US" sz="1200" dirty="0" err="1" smtClean="0">
              <a:latin typeface="+mj-lt"/>
            </a:rPr>
            <a:t>jaul</a:t>
          </a:r>
          <a:r>
            <a:rPr lang="en-US" sz="1200" dirty="0" smtClean="0">
              <a:latin typeface="+mj-lt"/>
            </a:rPr>
            <a:t> </a:t>
          </a:r>
          <a:r>
            <a:rPr lang="en-US" sz="1200" dirty="0" err="1" smtClean="0">
              <a:latin typeface="+mj-lt"/>
            </a:rPr>
            <a:t>beli</a:t>
          </a:r>
          <a:r>
            <a:rPr lang="en-US" sz="1200" dirty="0" smtClean="0">
              <a:latin typeface="+mj-lt"/>
            </a:rPr>
            <a:t> </a:t>
          </a:r>
          <a:r>
            <a:rPr lang="en-US" sz="1200" dirty="0" err="1" smtClean="0">
              <a:latin typeface="+mj-lt"/>
            </a:rPr>
            <a:t>dan</a:t>
          </a:r>
          <a:r>
            <a:rPr lang="en-US" sz="1200" dirty="0" smtClean="0">
              <a:latin typeface="+mj-lt"/>
            </a:rPr>
            <a:t> </a:t>
          </a:r>
          <a:r>
            <a:rPr lang="en-US" sz="1200" dirty="0" err="1" smtClean="0">
              <a:latin typeface="+mj-lt"/>
            </a:rPr>
            <a:t>hal</a:t>
          </a:r>
          <a:r>
            <a:rPr lang="en-US" sz="1200" dirty="0" smtClean="0">
              <a:latin typeface="+mj-lt"/>
            </a:rPr>
            <a:t> yang </a:t>
          </a:r>
          <a:r>
            <a:rPr lang="en-US" sz="1200" dirty="0" err="1" smtClean="0">
              <a:latin typeface="+mj-lt"/>
            </a:rPr>
            <a:t>berkaitan</a:t>
          </a:r>
          <a:r>
            <a:rPr lang="en-US" sz="1200" dirty="0" smtClean="0">
              <a:latin typeface="+mj-lt"/>
            </a:rPr>
            <a:t> </a:t>
          </a:r>
          <a:r>
            <a:rPr lang="en-US" sz="1200" dirty="0" err="1" smtClean="0">
              <a:latin typeface="+mj-lt"/>
            </a:rPr>
            <a:t>dengan</a:t>
          </a:r>
          <a:r>
            <a:rPr lang="en-US" sz="1200" dirty="0" smtClean="0">
              <a:latin typeface="+mj-lt"/>
            </a:rPr>
            <a:t> </a:t>
          </a:r>
          <a:r>
            <a:rPr lang="en-US" sz="1200" dirty="0" err="1" smtClean="0">
              <a:latin typeface="+mj-lt"/>
            </a:rPr>
            <a:t>urusan</a:t>
          </a:r>
          <a:r>
            <a:rPr lang="en-US" sz="1200" dirty="0" smtClean="0">
              <a:latin typeface="+mj-lt"/>
            </a:rPr>
            <a:t> </a:t>
          </a:r>
          <a:r>
            <a:rPr lang="en-US" sz="1200" dirty="0" err="1" smtClean="0">
              <a:latin typeface="+mj-lt"/>
            </a:rPr>
            <a:t>manusia</a:t>
          </a:r>
          <a:r>
            <a:rPr lang="en-US" sz="1200" dirty="0" smtClean="0">
              <a:latin typeface="+mj-lt"/>
            </a:rPr>
            <a:t> </a:t>
          </a:r>
          <a:r>
            <a:rPr lang="en-US" sz="1200" dirty="0" err="1" smtClean="0">
              <a:latin typeface="+mj-lt"/>
            </a:rPr>
            <a:t>dengan</a:t>
          </a:r>
          <a:r>
            <a:rPr lang="en-US" sz="1200" dirty="0" smtClean="0">
              <a:latin typeface="+mj-lt"/>
            </a:rPr>
            <a:t> </a:t>
          </a:r>
          <a:r>
            <a:rPr lang="en-US" sz="1200" dirty="0" err="1" smtClean="0">
              <a:latin typeface="+mj-lt"/>
            </a:rPr>
            <a:t>sesama</a:t>
          </a:r>
          <a:r>
            <a:rPr lang="en-US" sz="1200" dirty="0" smtClean="0">
              <a:latin typeface="+mj-lt"/>
            </a:rPr>
            <a:t> </a:t>
          </a:r>
          <a:r>
            <a:rPr lang="en-US" sz="1200" dirty="0" err="1" smtClean="0">
              <a:latin typeface="+mj-lt"/>
            </a:rPr>
            <a:t>manusia</a:t>
          </a:r>
          <a:r>
            <a:rPr lang="en-US" sz="1200" dirty="0" smtClean="0">
              <a:latin typeface="+mj-lt"/>
            </a:rPr>
            <a:t> (</a:t>
          </a:r>
          <a:r>
            <a:rPr lang="en-US" sz="1200" dirty="0" err="1" smtClean="0">
              <a:latin typeface="+mj-lt"/>
            </a:rPr>
            <a:t>muamalah</a:t>
          </a:r>
          <a:r>
            <a:rPr lang="en-US" sz="1200" dirty="0" smtClean="0">
              <a:latin typeface="+mj-lt"/>
            </a:rPr>
            <a:t>)</a:t>
          </a:r>
          <a:endParaRPr lang="en-US" sz="1200" dirty="0">
            <a:latin typeface="+mj-lt"/>
          </a:endParaRPr>
        </a:p>
      </dgm:t>
    </dgm:pt>
    <dgm:pt modelId="{95ECE65E-254A-4A6B-AB89-89BEE8FDAB08}" type="parTrans" cxnId="{D38ECF1D-AB41-469E-87F8-6718FFDE9664}">
      <dgm:prSet/>
      <dgm:spPr/>
      <dgm:t>
        <a:bodyPr/>
        <a:lstStyle/>
        <a:p>
          <a:endParaRPr lang="en-US"/>
        </a:p>
      </dgm:t>
    </dgm:pt>
    <dgm:pt modelId="{002D2CF6-53EB-4425-BECD-2540C346E921}" type="sibTrans" cxnId="{D38ECF1D-AB41-469E-87F8-6718FFDE9664}">
      <dgm:prSet/>
      <dgm:spPr/>
      <dgm:t>
        <a:bodyPr/>
        <a:lstStyle/>
        <a:p>
          <a:endParaRPr lang="en-US"/>
        </a:p>
      </dgm:t>
    </dgm:pt>
    <dgm:pt modelId="{0AD3820F-3854-46C0-B504-8759E9D6B54B}" type="pres">
      <dgm:prSet presAssocID="{84403944-A35F-49B0-A3CA-2CE8938C0076}" presName="Name0" presStyleCnt="0">
        <dgm:presLayoutVars>
          <dgm:dir/>
          <dgm:animLvl val="lvl"/>
          <dgm:resizeHandles/>
        </dgm:presLayoutVars>
      </dgm:prSet>
      <dgm:spPr/>
      <dgm:t>
        <a:bodyPr/>
        <a:lstStyle/>
        <a:p>
          <a:endParaRPr lang="en-US"/>
        </a:p>
      </dgm:t>
    </dgm:pt>
    <dgm:pt modelId="{430DB297-2CEA-4A65-A34E-4B252E684D4D}" type="pres">
      <dgm:prSet presAssocID="{2D2111B2-7461-4266-A114-64DF500F1167}" presName="linNode" presStyleCnt="0"/>
      <dgm:spPr/>
      <dgm:t>
        <a:bodyPr/>
        <a:lstStyle/>
        <a:p>
          <a:endParaRPr lang="en-US"/>
        </a:p>
      </dgm:t>
    </dgm:pt>
    <dgm:pt modelId="{66EDC37C-CD11-4F1E-BAEE-BAFA03EEF3DC}" type="pres">
      <dgm:prSet presAssocID="{2D2111B2-7461-4266-A114-64DF500F1167}" presName="parentShp" presStyleLbl="node1" presStyleIdx="0" presStyleCnt="2">
        <dgm:presLayoutVars>
          <dgm:bulletEnabled val="1"/>
        </dgm:presLayoutVars>
      </dgm:prSet>
      <dgm:spPr/>
      <dgm:t>
        <a:bodyPr/>
        <a:lstStyle/>
        <a:p>
          <a:endParaRPr lang="en-US"/>
        </a:p>
      </dgm:t>
    </dgm:pt>
    <dgm:pt modelId="{C899F286-B5F7-4BB4-BC03-8494A1B57A25}" type="pres">
      <dgm:prSet presAssocID="{2D2111B2-7461-4266-A114-64DF500F1167}" presName="childShp" presStyleLbl="bgAccFollowNode1" presStyleIdx="0" presStyleCnt="2">
        <dgm:presLayoutVars>
          <dgm:bulletEnabled val="1"/>
        </dgm:presLayoutVars>
      </dgm:prSet>
      <dgm:spPr/>
      <dgm:t>
        <a:bodyPr/>
        <a:lstStyle/>
        <a:p>
          <a:endParaRPr lang="en-US"/>
        </a:p>
      </dgm:t>
    </dgm:pt>
    <dgm:pt modelId="{62079523-D667-4604-BE27-A781FB41D487}" type="pres">
      <dgm:prSet presAssocID="{B7FA4F66-60E9-4AC6-A9A1-51004F2CE43E}" presName="spacing" presStyleCnt="0"/>
      <dgm:spPr/>
      <dgm:t>
        <a:bodyPr/>
        <a:lstStyle/>
        <a:p>
          <a:endParaRPr lang="en-US"/>
        </a:p>
      </dgm:t>
    </dgm:pt>
    <dgm:pt modelId="{00D46085-87B2-48D3-8745-D3F80DB23438}" type="pres">
      <dgm:prSet presAssocID="{E3AC54FC-70CF-4D74-8E12-86E04EDB79A0}" presName="linNode" presStyleCnt="0"/>
      <dgm:spPr/>
      <dgm:t>
        <a:bodyPr/>
        <a:lstStyle/>
        <a:p>
          <a:endParaRPr lang="en-US"/>
        </a:p>
      </dgm:t>
    </dgm:pt>
    <dgm:pt modelId="{A5B02699-3C08-4A56-AA29-B84743D848D2}" type="pres">
      <dgm:prSet presAssocID="{E3AC54FC-70CF-4D74-8E12-86E04EDB79A0}" presName="parentShp" presStyleLbl="node1" presStyleIdx="1" presStyleCnt="2">
        <dgm:presLayoutVars>
          <dgm:bulletEnabled val="1"/>
        </dgm:presLayoutVars>
      </dgm:prSet>
      <dgm:spPr/>
      <dgm:t>
        <a:bodyPr/>
        <a:lstStyle/>
        <a:p>
          <a:endParaRPr lang="en-US"/>
        </a:p>
      </dgm:t>
    </dgm:pt>
    <dgm:pt modelId="{67A0C098-918A-4E8F-BA34-3B445F74CF73}" type="pres">
      <dgm:prSet presAssocID="{E3AC54FC-70CF-4D74-8E12-86E04EDB79A0}" presName="childShp" presStyleLbl="bgAccFollowNode1" presStyleIdx="1" presStyleCnt="2" custScaleY="193393">
        <dgm:presLayoutVars>
          <dgm:bulletEnabled val="1"/>
        </dgm:presLayoutVars>
      </dgm:prSet>
      <dgm:spPr/>
      <dgm:t>
        <a:bodyPr/>
        <a:lstStyle/>
        <a:p>
          <a:endParaRPr lang="en-US"/>
        </a:p>
      </dgm:t>
    </dgm:pt>
  </dgm:ptLst>
  <dgm:cxnLst>
    <dgm:cxn modelId="{E7349559-78E4-4B80-B10E-E0446CDA550F}" type="presOf" srcId="{E3AC54FC-70CF-4D74-8E12-86E04EDB79A0}" destId="{A5B02699-3C08-4A56-AA29-B84743D848D2}" srcOrd="0" destOrd="0" presId="urn:microsoft.com/office/officeart/2005/8/layout/vList6"/>
    <dgm:cxn modelId="{7BFDDDA1-ED16-499C-9E47-B3B87468F506}" srcId="{2D2111B2-7461-4266-A114-64DF500F1167}" destId="{2B186382-5E05-424C-9A7A-6341C9748EF0}" srcOrd="0" destOrd="0" parTransId="{02EF9B33-CA8C-42C9-B228-090330D7E24D}" sibTransId="{8F9B30AF-287F-45D8-9D9B-858A98738532}"/>
    <dgm:cxn modelId="{323AB02A-D17B-47B5-B20E-5A642D1CB3EF}" srcId="{84403944-A35F-49B0-A3CA-2CE8938C0076}" destId="{2D2111B2-7461-4266-A114-64DF500F1167}" srcOrd="0" destOrd="0" parTransId="{4078DC65-D5AC-4303-9700-A2CCF2066ABF}" sibTransId="{B7FA4F66-60E9-4AC6-A9A1-51004F2CE43E}"/>
    <dgm:cxn modelId="{8523E060-B240-404C-BCB4-1D8A0920BC63}" type="presOf" srcId="{2D2111B2-7461-4266-A114-64DF500F1167}" destId="{66EDC37C-CD11-4F1E-BAEE-BAFA03EEF3DC}" srcOrd="0" destOrd="0" presId="urn:microsoft.com/office/officeart/2005/8/layout/vList6"/>
    <dgm:cxn modelId="{9111622C-CE41-4A29-8783-2D1E70B29964}" type="presOf" srcId="{84403944-A35F-49B0-A3CA-2CE8938C0076}" destId="{0AD3820F-3854-46C0-B504-8759E9D6B54B}" srcOrd="0" destOrd="0" presId="urn:microsoft.com/office/officeart/2005/8/layout/vList6"/>
    <dgm:cxn modelId="{D38ECF1D-AB41-469E-87F8-6718FFDE9664}" srcId="{E3AC54FC-70CF-4D74-8E12-86E04EDB79A0}" destId="{B6B8379D-A267-47D8-A809-AD27DC8BF93E}" srcOrd="0" destOrd="0" parTransId="{95ECE65E-254A-4A6B-AB89-89BEE8FDAB08}" sibTransId="{002D2CF6-53EB-4425-BECD-2540C346E921}"/>
    <dgm:cxn modelId="{468061A1-F2AF-4383-A935-71AE3A52AE70}" srcId="{84403944-A35F-49B0-A3CA-2CE8938C0076}" destId="{E3AC54FC-70CF-4D74-8E12-86E04EDB79A0}" srcOrd="1" destOrd="0" parTransId="{271FD092-9559-41BD-BDBD-BDFBBB5C5A88}" sibTransId="{07842A5F-F079-4A86-A0D0-43FE8E1D356B}"/>
    <dgm:cxn modelId="{34DCF062-99DB-40C8-B113-5CAE712C9608}" type="presOf" srcId="{2B186382-5E05-424C-9A7A-6341C9748EF0}" destId="{C899F286-B5F7-4BB4-BC03-8494A1B57A25}" srcOrd="0" destOrd="0" presId="urn:microsoft.com/office/officeart/2005/8/layout/vList6"/>
    <dgm:cxn modelId="{94F9103F-06B9-47D5-9477-119A1F388D83}" type="presOf" srcId="{B6B8379D-A267-47D8-A809-AD27DC8BF93E}" destId="{67A0C098-918A-4E8F-BA34-3B445F74CF73}" srcOrd="0" destOrd="0" presId="urn:microsoft.com/office/officeart/2005/8/layout/vList6"/>
    <dgm:cxn modelId="{36CB25F9-92DD-46F7-B856-14A38B6AA9C9}" type="presParOf" srcId="{0AD3820F-3854-46C0-B504-8759E9D6B54B}" destId="{430DB297-2CEA-4A65-A34E-4B252E684D4D}" srcOrd="0" destOrd="0" presId="urn:microsoft.com/office/officeart/2005/8/layout/vList6"/>
    <dgm:cxn modelId="{C30EBE07-BAA5-4A74-92C7-47EBFAF8AF04}" type="presParOf" srcId="{430DB297-2CEA-4A65-A34E-4B252E684D4D}" destId="{66EDC37C-CD11-4F1E-BAEE-BAFA03EEF3DC}" srcOrd="0" destOrd="0" presId="urn:microsoft.com/office/officeart/2005/8/layout/vList6"/>
    <dgm:cxn modelId="{092224DE-1897-432F-AF67-79670886CE69}" type="presParOf" srcId="{430DB297-2CEA-4A65-A34E-4B252E684D4D}" destId="{C899F286-B5F7-4BB4-BC03-8494A1B57A25}" srcOrd="1" destOrd="0" presId="urn:microsoft.com/office/officeart/2005/8/layout/vList6"/>
    <dgm:cxn modelId="{C5473F08-C2F1-4152-A583-99BCE4C7F0DB}" type="presParOf" srcId="{0AD3820F-3854-46C0-B504-8759E9D6B54B}" destId="{62079523-D667-4604-BE27-A781FB41D487}" srcOrd="1" destOrd="0" presId="urn:microsoft.com/office/officeart/2005/8/layout/vList6"/>
    <dgm:cxn modelId="{A9B5A0CE-1302-4F3E-A8EC-385B1176B43D}" type="presParOf" srcId="{0AD3820F-3854-46C0-B504-8759E9D6B54B}" destId="{00D46085-87B2-48D3-8745-D3F80DB23438}" srcOrd="2" destOrd="0" presId="urn:microsoft.com/office/officeart/2005/8/layout/vList6"/>
    <dgm:cxn modelId="{B5CC1FF4-798D-49C8-B47D-728769F09498}" type="presParOf" srcId="{00D46085-87B2-48D3-8745-D3F80DB23438}" destId="{A5B02699-3C08-4A56-AA29-B84743D848D2}" srcOrd="0" destOrd="0" presId="urn:microsoft.com/office/officeart/2005/8/layout/vList6"/>
    <dgm:cxn modelId="{7BB72021-7451-4DB5-AC95-6373790A6299}" type="presParOf" srcId="{00D46085-87B2-48D3-8745-D3F80DB23438}" destId="{67A0C098-918A-4E8F-BA34-3B445F74CF73}" srcOrd="1" destOrd="0" presId="urn:microsoft.com/office/officeart/2005/8/layout/vList6"/>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650D230-498A-4665-9429-E685C7E43D52}" type="doc">
      <dgm:prSet loTypeId="urn:microsoft.com/office/officeart/2008/layout/VerticalCurvedList" loCatId="list" qsTypeId="urn:microsoft.com/office/officeart/2005/8/quickstyle/simple5" qsCatId="simple" csTypeId="urn:microsoft.com/office/officeart/2005/8/colors/accent1_2" csCatId="accent1" phldr="1"/>
      <dgm:spPr/>
      <dgm:t>
        <a:bodyPr/>
        <a:lstStyle/>
        <a:p>
          <a:endParaRPr lang="en-US"/>
        </a:p>
      </dgm:t>
    </dgm:pt>
    <dgm:pt modelId="{1E0B0F32-3B25-4194-A728-6A58D97DEE38}">
      <dgm:prSet/>
      <dgm:spPr/>
      <dgm:t>
        <a:bodyPr/>
        <a:lstStyle/>
        <a:p>
          <a:r>
            <a:rPr lang="en-US" dirty="0" smtClean="0"/>
            <a:t>Memberi </a:t>
          </a:r>
          <a:r>
            <a:rPr lang="en-US" dirty="0" err="1" smtClean="0"/>
            <a:t>motivasi</a:t>
          </a:r>
          <a:r>
            <a:rPr lang="en-US" dirty="0" smtClean="0"/>
            <a:t> </a:t>
          </a:r>
          <a:r>
            <a:rPr lang="en-US" dirty="0" err="1" smtClean="0"/>
            <a:t>terhadap</a:t>
          </a:r>
          <a:r>
            <a:rPr lang="en-US" dirty="0" smtClean="0"/>
            <a:t>  </a:t>
          </a:r>
          <a:r>
            <a:rPr lang="en-US" dirty="0" err="1" smtClean="0"/>
            <a:t>nabi</a:t>
          </a:r>
          <a:r>
            <a:rPr lang="en-US" dirty="0" smtClean="0"/>
            <a:t> Muhammad </a:t>
          </a:r>
          <a:r>
            <a:rPr lang="en-US" dirty="0" err="1" smtClean="0"/>
            <a:t>dan</a:t>
          </a:r>
          <a:r>
            <a:rPr lang="en-US" dirty="0" smtClean="0"/>
            <a:t> </a:t>
          </a:r>
          <a:r>
            <a:rPr lang="en-US" dirty="0" err="1" smtClean="0"/>
            <a:t>menguatkan</a:t>
          </a:r>
          <a:r>
            <a:rPr lang="en-US" dirty="0" smtClean="0"/>
            <a:t> </a:t>
          </a:r>
          <a:r>
            <a:rPr lang="en-US" dirty="0" err="1" smtClean="0"/>
            <a:t>jiwanya</a:t>
          </a:r>
          <a:r>
            <a:rPr lang="en-US" dirty="0" smtClean="0"/>
            <a:t> </a:t>
          </a:r>
          <a:r>
            <a:rPr lang="en-US" dirty="0" err="1" smtClean="0"/>
            <a:t>dalam</a:t>
          </a:r>
          <a:r>
            <a:rPr lang="en-US" dirty="0" smtClean="0"/>
            <a:t> </a:t>
          </a:r>
          <a:r>
            <a:rPr lang="en-US" dirty="0" err="1" smtClean="0"/>
            <a:t>menerima</a:t>
          </a:r>
          <a:r>
            <a:rPr lang="en-US" dirty="0" smtClean="0"/>
            <a:t> </a:t>
          </a:r>
          <a:r>
            <a:rPr lang="en-US" dirty="0" err="1" smtClean="0"/>
            <a:t>wahyu</a:t>
          </a:r>
          <a:r>
            <a:rPr lang="en-US" dirty="0" smtClean="0"/>
            <a:t> </a:t>
          </a:r>
          <a:r>
            <a:rPr lang="en-US" dirty="0" err="1" smtClean="0"/>
            <a:t>tersebut</a:t>
          </a:r>
          <a:r>
            <a:rPr lang="en-US" dirty="0" smtClean="0"/>
            <a:t> </a:t>
          </a:r>
          <a:r>
            <a:rPr lang="en-US" dirty="0" err="1" smtClean="0"/>
            <a:t>dan</a:t>
          </a:r>
          <a:r>
            <a:rPr lang="en-US" dirty="0" smtClean="0"/>
            <a:t> </a:t>
          </a:r>
          <a:r>
            <a:rPr lang="en-US" dirty="0" err="1" smtClean="0"/>
            <a:t>dalam</a:t>
          </a:r>
          <a:r>
            <a:rPr lang="en-US" dirty="0" smtClean="0"/>
            <a:t> </a:t>
          </a:r>
          <a:r>
            <a:rPr lang="en-US" dirty="0" err="1" smtClean="0"/>
            <a:t>menghadapi</a:t>
          </a:r>
          <a:r>
            <a:rPr lang="en-US" dirty="0" smtClean="0"/>
            <a:t>  </a:t>
          </a:r>
          <a:r>
            <a:rPr lang="en-US" dirty="0" err="1" smtClean="0"/>
            <a:t>refleksi</a:t>
          </a:r>
          <a:r>
            <a:rPr lang="en-US" dirty="0" smtClean="0"/>
            <a:t>  dari </a:t>
          </a:r>
          <a:r>
            <a:rPr lang="en-US" dirty="0" err="1" smtClean="0"/>
            <a:t>sikap</a:t>
          </a:r>
          <a:r>
            <a:rPr lang="en-US" dirty="0" smtClean="0"/>
            <a:t>  </a:t>
          </a:r>
          <a:r>
            <a:rPr lang="en-US" dirty="0" err="1" smtClean="0"/>
            <a:t>dan</a:t>
          </a:r>
          <a:r>
            <a:rPr lang="en-US" dirty="0" smtClean="0"/>
            <a:t> </a:t>
          </a:r>
          <a:r>
            <a:rPr lang="en-US" dirty="0" err="1" smtClean="0"/>
            <a:t>tindakan</a:t>
          </a:r>
          <a:r>
            <a:rPr lang="en-US" dirty="0" smtClean="0"/>
            <a:t> orang </a:t>
          </a:r>
          <a:r>
            <a:rPr lang="en-US" dirty="0" err="1" smtClean="0"/>
            <a:t>quraisy</a:t>
          </a:r>
          <a:r>
            <a:rPr lang="en-US" dirty="0" smtClean="0"/>
            <a:t> di </a:t>
          </a:r>
          <a:r>
            <a:rPr lang="en-US" dirty="0" err="1" smtClean="0"/>
            <a:t>sekitarnya</a:t>
          </a:r>
          <a:endParaRPr lang="en-US" dirty="0"/>
        </a:p>
      </dgm:t>
    </dgm:pt>
    <dgm:pt modelId="{92A2F3EB-C891-4E27-8406-BAAC73302443}" type="parTrans" cxnId="{FDB68490-4707-45E2-AB69-54D280E202FA}">
      <dgm:prSet/>
      <dgm:spPr/>
      <dgm:t>
        <a:bodyPr/>
        <a:lstStyle/>
        <a:p>
          <a:endParaRPr lang="en-US"/>
        </a:p>
      </dgm:t>
    </dgm:pt>
    <dgm:pt modelId="{CD846A18-5B40-4500-B5A9-51676A89D9BC}" type="sibTrans" cxnId="{FDB68490-4707-45E2-AB69-54D280E202FA}">
      <dgm:prSet/>
      <dgm:spPr/>
      <dgm:t>
        <a:bodyPr/>
        <a:lstStyle/>
        <a:p>
          <a:endParaRPr lang="en-US"/>
        </a:p>
      </dgm:t>
    </dgm:pt>
    <dgm:pt modelId="{64B23A85-499A-449A-9BA2-4CF84950C1E4}">
      <dgm:prSet/>
      <dgm:spPr/>
      <dgm:t>
        <a:bodyPr/>
        <a:lstStyle/>
        <a:p>
          <a:r>
            <a:rPr lang="en-US" dirty="0" err="1" smtClean="0"/>
            <a:t>Memudahkan</a:t>
          </a:r>
          <a:r>
            <a:rPr lang="en-US" dirty="0" smtClean="0"/>
            <a:t> </a:t>
          </a:r>
          <a:r>
            <a:rPr lang="en-US" dirty="0" err="1" smtClean="0"/>
            <a:t>kepada</a:t>
          </a:r>
          <a:r>
            <a:rPr lang="en-US" dirty="0" smtClean="0"/>
            <a:t> </a:t>
          </a:r>
          <a:r>
            <a:rPr lang="en-US" dirty="0" err="1" smtClean="0"/>
            <a:t>para</a:t>
          </a:r>
          <a:r>
            <a:rPr lang="en-US" dirty="0" smtClean="0"/>
            <a:t> </a:t>
          </a:r>
          <a:r>
            <a:rPr lang="en-US" dirty="0" err="1" smtClean="0"/>
            <a:t>umat</a:t>
          </a:r>
          <a:r>
            <a:rPr lang="en-US" dirty="0" smtClean="0"/>
            <a:t> Islam/</a:t>
          </a:r>
          <a:r>
            <a:rPr lang="en-US" dirty="0" err="1" smtClean="0"/>
            <a:t>sahabat</a:t>
          </a:r>
          <a:r>
            <a:rPr lang="en-US" dirty="0" smtClean="0"/>
            <a:t> </a:t>
          </a:r>
          <a:r>
            <a:rPr lang="en-US" dirty="0" err="1" smtClean="0"/>
            <a:t>dalam</a:t>
          </a:r>
          <a:r>
            <a:rPr lang="en-US" dirty="0" smtClean="0"/>
            <a:t> </a:t>
          </a:r>
          <a:r>
            <a:rPr lang="en-US" dirty="0" err="1" smtClean="0"/>
            <a:t>menghafal</a:t>
          </a:r>
          <a:r>
            <a:rPr lang="en-US" dirty="0" smtClean="0"/>
            <a:t> </a:t>
          </a:r>
          <a:r>
            <a:rPr lang="en-US" dirty="0" err="1" smtClean="0"/>
            <a:t>dan</a:t>
          </a:r>
          <a:r>
            <a:rPr lang="en-US" dirty="0" smtClean="0"/>
            <a:t> </a:t>
          </a:r>
          <a:r>
            <a:rPr lang="en-US" dirty="0" err="1" smtClean="0"/>
            <a:t>mendokumentasikan</a:t>
          </a:r>
          <a:r>
            <a:rPr lang="en-US" dirty="0" smtClean="0"/>
            <a:t>, </a:t>
          </a:r>
          <a:r>
            <a:rPr lang="en-US" dirty="0" err="1" smtClean="0"/>
            <a:t>khususnya</a:t>
          </a:r>
          <a:r>
            <a:rPr lang="en-US" dirty="0" smtClean="0"/>
            <a:t> </a:t>
          </a:r>
          <a:r>
            <a:rPr lang="en-US" dirty="0" err="1" smtClean="0"/>
            <a:t>mereka</a:t>
          </a:r>
          <a:r>
            <a:rPr lang="en-US" dirty="0" smtClean="0"/>
            <a:t> </a:t>
          </a:r>
          <a:r>
            <a:rPr lang="en-US" dirty="0" err="1" smtClean="0"/>
            <a:t>umumnya</a:t>
          </a:r>
          <a:r>
            <a:rPr lang="en-US" dirty="0" smtClean="0"/>
            <a:t> </a:t>
          </a:r>
          <a:r>
            <a:rPr lang="en-US" dirty="0" err="1" smtClean="0"/>
            <a:t>dikenal</a:t>
          </a:r>
          <a:r>
            <a:rPr lang="en-US" dirty="0" smtClean="0"/>
            <a:t> </a:t>
          </a:r>
          <a:r>
            <a:rPr lang="en-US" dirty="0" err="1" smtClean="0"/>
            <a:t>sebagai</a:t>
          </a:r>
          <a:r>
            <a:rPr lang="en-US" dirty="0" smtClean="0"/>
            <a:t> </a:t>
          </a:r>
          <a:r>
            <a:rPr lang="en-US" dirty="0" err="1" smtClean="0"/>
            <a:t>buta</a:t>
          </a:r>
          <a:r>
            <a:rPr lang="en-US" dirty="0" smtClean="0"/>
            <a:t> </a:t>
          </a:r>
          <a:r>
            <a:rPr lang="en-US" dirty="0" err="1" smtClean="0"/>
            <a:t>huruf</a:t>
          </a:r>
          <a:r>
            <a:rPr lang="en-US" dirty="0" smtClean="0"/>
            <a:t> (</a:t>
          </a:r>
          <a:r>
            <a:rPr lang="en-US" dirty="0" err="1" smtClean="0"/>
            <a:t>tidak</a:t>
          </a:r>
          <a:r>
            <a:rPr lang="en-US" dirty="0" smtClean="0"/>
            <a:t> tau </a:t>
          </a:r>
          <a:r>
            <a:rPr lang="en-US" dirty="0" err="1" smtClean="0"/>
            <a:t>tulis</a:t>
          </a:r>
          <a:r>
            <a:rPr lang="en-US" dirty="0" smtClean="0"/>
            <a:t> </a:t>
          </a:r>
          <a:r>
            <a:rPr lang="en-US" dirty="0" err="1" smtClean="0"/>
            <a:t>menulis</a:t>
          </a:r>
          <a:r>
            <a:rPr lang="en-US" dirty="0" smtClean="0"/>
            <a:t> </a:t>
          </a:r>
          <a:r>
            <a:rPr lang="en-US" dirty="0" err="1" smtClean="0"/>
            <a:t>dan</a:t>
          </a:r>
          <a:r>
            <a:rPr lang="en-US" dirty="0" smtClean="0"/>
            <a:t> </a:t>
          </a:r>
          <a:r>
            <a:rPr lang="en-US" dirty="0" err="1" smtClean="0"/>
            <a:t>membaca</a:t>
          </a:r>
          <a:r>
            <a:rPr lang="en-US" dirty="0" smtClean="0"/>
            <a:t>)</a:t>
          </a:r>
          <a:endParaRPr lang="en-US" dirty="0"/>
        </a:p>
      </dgm:t>
    </dgm:pt>
    <dgm:pt modelId="{A7BCB259-FF2B-4C47-92CC-7FB906D93C8A}" type="parTrans" cxnId="{952625AA-89C3-4B89-B077-A43572AE0605}">
      <dgm:prSet/>
      <dgm:spPr/>
      <dgm:t>
        <a:bodyPr/>
        <a:lstStyle/>
        <a:p>
          <a:endParaRPr lang="en-US"/>
        </a:p>
      </dgm:t>
    </dgm:pt>
    <dgm:pt modelId="{E13516D3-FF76-443D-A35C-3058F7FCD984}" type="sibTrans" cxnId="{952625AA-89C3-4B89-B077-A43572AE0605}">
      <dgm:prSet/>
      <dgm:spPr/>
      <dgm:t>
        <a:bodyPr/>
        <a:lstStyle/>
        <a:p>
          <a:endParaRPr lang="en-US"/>
        </a:p>
      </dgm:t>
    </dgm:pt>
    <dgm:pt modelId="{555D0F46-3D8E-404B-96F0-038BBA406449}">
      <dgm:prSet/>
      <dgm:spPr/>
      <dgm:t>
        <a:bodyPr/>
        <a:lstStyle/>
        <a:p>
          <a:r>
            <a:rPr lang="en-US" dirty="0" smtClean="0"/>
            <a:t>Menjada </a:t>
          </a:r>
          <a:r>
            <a:rPr lang="en-US" dirty="0" err="1" smtClean="0"/>
            <a:t>adaanya</a:t>
          </a:r>
          <a:r>
            <a:rPr lang="en-US" dirty="0" smtClean="0"/>
            <a:t> </a:t>
          </a:r>
          <a:r>
            <a:rPr lang="en-US" dirty="0" err="1" smtClean="0"/>
            <a:t>keberangsuran</a:t>
          </a:r>
          <a:r>
            <a:rPr lang="en-US" dirty="0" smtClean="0"/>
            <a:t> </a:t>
          </a:r>
          <a:r>
            <a:rPr lang="en-US" dirty="0" err="1" smtClean="0"/>
            <a:t>dalam</a:t>
          </a:r>
          <a:r>
            <a:rPr lang="en-US" dirty="0" smtClean="0"/>
            <a:t> </a:t>
          </a:r>
          <a:r>
            <a:rPr lang="en-US" dirty="0" err="1" smtClean="0"/>
            <a:t>menentukan</a:t>
          </a:r>
          <a:r>
            <a:rPr lang="en-US" dirty="0" smtClean="0"/>
            <a:t> hukum, </a:t>
          </a:r>
          <a:r>
            <a:rPr lang="en-US" dirty="0" err="1" smtClean="0"/>
            <a:t>khususnya</a:t>
          </a:r>
          <a:r>
            <a:rPr lang="en-US" dirty="0" smtClean="0"/>
            <a:t> yang </a:t>
          </a:r>
          <a:r>
            <a:rPr lang="en-US" dirty="0" err="1" smtClean="0"/>
            <a:t>berkaitan</a:t>
          </a:r>
          <a:r>
            <a:rPr lang="en-US" dirty="0" smtClean="0"/>
            <a:t> </a:t>
          </a:r>
          <a:r>
            <a:rPr lang="en-US" dirty="0" err="1" smtClean="0"/>
            <a:t>dengan</a:t>
          </a:r>
          <a:r>
            <a:rPr lang="en-US" dirty="0" smtClean="0"/>
            <a:t> </a:t>
          </a:r>
          <a:r>
            <a:rPr lang="en-US" dirty="0" err="1" smtClean="0"/>
            <a:t>persoalan</a:t>
          </a:r>
          <a:r>
            <a:rPr lang="en-US" dirty="0" smtClean="0"/>
            <a:t> halal-haram</a:t>
          </a:r>
          <a:endParaRPr lang="en-US" dirty="0"/>
        </a:p>
      </dgm:t>
    </dgm:pt>
    <dgm:pt modelId="{5C4626DE-08D1-499C-BE95-24522EACF7A5}" type="parTrans" cxnId="{91EE8542-19EB-4079-A967-545E6C6671CD}">
      <dgm:prSet/>
      <dgm:spPr/>
      <dgm:t>
        <a:bodyPr/>
        <a:lstStyle/>
        <a:p>
          <a:endParaRPr lang="en-US"/>
        </a:p>
      </dgm:t>
    </dgm:pt>
    <dgm:pt modelId="{652F21F9-7E15-4413-A67F-BC56781BC9A2}" type="sibTrans" cxnId="{91EE8542-19EB-4079-A967-545E6C6671CD}">
      <dgm:prSet/>
      <dgm:spPr/>
      <dgm:t>
        <a:bodyPr/>
        <a:lstStyle/>
        <a:p>
          <a:endParaRPr lang="en-US"/>
        </a:p>
      </dgm:t>
    </dgm:pt>
    <dgm:pt modelId="{6CDAF42C-01D3-48A2-9F1D-D9E354DDB7FB}">
      <dgm:prSet/>
      <dgm:spPr/>
      <dgm:t>
        <a:bodyPr/>
        <a:lstStyle/>
        <a:p>
          <a:r>
            <a:rPr lang="en-US" dirty="0" err="1" smtClean="0"/>
            <a:t>Menjadi</a:t>
          </a:r>
          <a:r>
            <a:rPr lang="en-US" dirty="0" smtClean="0"/>
            <a:t> </a:t>
          </a:r>
          <a:r>
            <a:rPr lang="en-US" dirty="0" err="1" smtClean="0"/>
            <a:t>sarana</a:t>
          </a:r>
          <a:r>
            <a:rPr lang="en-US" dirty="0" smtClean="0"/>
            <a:t> </a:t>
          </a:r>
          <a:r>
            <a:rPr lang="en-US" dirty="0" err="1" smtClean="0"/>
            <a:t>untuk</a:t>
          </a:r>
          <a:r>
            <a:rPr lang="en-US" dirty="0" smtClean="0"/>
            <a:t> proses </a:t>
          </a:r>
          <a:r>
            <a:rPr lang="en-US" dirty="0" err="1" smtClean="0"/>
            <a:t>perobahan</a:t>
          </a:r>
          <a:r>
            <a:rPr lang="en-US" dirty="0" smtClean="0"/>
            <a:t> </a:t>
          </a:r>
          <a:r>
            <a:rPr lang="en-US" dirty="0" err="1" smtClean="0"/>
            <a:t>seruan</a:t>
          </a:r>
          <a:r>
            <a:rPr lang="en-US" dirty="0" smtClean="0"/>
            <a:t> al-Quran dari </a:t>
          </a:r>
          <a:r>
            <a:rPr lang="en-US" dirty="0" err="1" smtClean="0"/>
            <a:t>ajakan</a:t>
          </a:r>
          <a:r>
            <a:rPr lang="en-US" dirty="0" smtClean="0"/>
            <a:t> </a:t>
          </a:r>
          <a:r>
            <a:rPr lang="en-US" dirty="0" err="1" smtClean="0"/>
            <a:t>keimanan</a:t>
          </a:r>
          <a:r>
            <a:rPr lang="en-US" dirty="0" smtClean="0"/>
            <a:t> </a:t>
          </a:r>
          <a:r>
            <a:rPr lang="en-US" dirty="0" err="1" smtClean="0"/>
            <a:t>menjadi</a:t>
          </a:r>
          <a:r>
            <a:rPr lang="en-US" dirty="0" smtClean="0"/>
            <a:t> </a:t>
          </a:r>
          <a:r>
            <a:rPr lang="en-US" dirty="0" err="1" smtClean="0"/>
            <a:t>ketentuan</a:t>
          </a:r>
          <a:r>
            <a:rPr lang="en-US" dirty="0" smtClean="0"/>
            <a:t> hukum yang </a:t>
          </a:r>
          <a:r>
            <a:rPr lang="en-US" dirty="0" err="1" smtClean="0"/>
            <a:t>mengatur</a:t>
          </a:r>
          <a:r>
            <a:rPr lang="en-US" dirty="0" smtClean="0"/>
            <a:t> </a:t>
          </a:r>
          <a:r>
            <a:rPr lang="en-US" dirty="0" err="1" smtClean="0"/>
            <a:t>masalah</a:t>
          </a:r>
          <a:r>
            <a:rPr lang="en-US" dirty="0" smtClean="0"/>
            <a:t> </a:t>
          </a:r>
          <a:r>
            <a:rPr lang="en-US" dirty="0" err="1" smtClean="0"/>
            <a:t>kehidupan</a:t>
          </a:r>
          <a:r>
            <a:rPr lang="en-US" dirty="0" smtClean="0"/>
            <a:t> </a:t>
          </a:r>
          <a:r>
            <a:rPr lang="en-US" dirty="0" err="1" smtClean="0"/>
            <a:t>perorangan</a:t>
          </a:r>
          <a:r>
            <a:rPr lang="en-US" dirty="0" smtClean="0"/>
            <a:t> </a:t>
          </a:r>
          <a:r>
            <a:rPr lang="en-US" dirty="0" err="1" smtClean="0"/>
            <a:t>dan</a:t>
          </a:r>
          <a:r>
            <a:rPr lang="en-US" dirty="0" smtClean="0"/>
            <a:t> </a:t>
          </a:r>
          <a:r>
            <a:rPr lang="en-US" dirty="0" err="1" smtClean="0"/>
            <a:t>bermasyarakat</a:t>
          </a:r>
          <a:r>
            <a:rPr lang="en-US" dirty="0" smtClean="0"/>
            <a:t> </a:t>
          </a:r>
          <a:r>
            <a:rPr lang="en-US" dirty="0" err="1" smtClean="0"/>
            <a:t>dsb</a:t>
          </a:r>
          <a:endParaRPr lang="en-US" dirty="0"/>
        </a:p>
      </dgm:t>
    </dgm:pt>
    <dgm:pt modelId="{01373F34-C6C4-4CA1-B9F4-49F52AADF510}" type="parTrans" cxnId="{A92D6998-0A98-4A00-9F12-98FA4D68E7B6}">
      <dgm:prSet/>
      <dgm:spPr/>
      <dgm:t>
        <a:bodyPr/>
        <a:lstStyle/>
        <a:p>
          <a:endParaRPr lang="en-US"/>
        </a:p>
      </dgm:t>
    </dgm:pt>
    <dgm:pt modelId="{2ECE33C9-E077-439B-8EB9-079C32490FB4}" type="sibTrans" cxnId="{A92D6998-0A98-4A00-9F12-98FA4D68E7B6}">
      <dgm:prSet/>
      <dgm:spPr/>
      <dgm:t>
        <a:bodyPr/>
        <a:lstStyle/>
        <a:p>
          <a:endParaRPr lang="en-US"/>
        </a:p>
      </dgm:t>
    </dgm:pt>
    <dgm:pt modelId="{8EB45A09-47DC-4E4A-B8F5-8236051B9639}" type="pres">
      <dgm:prSet presAssocID="{8650D230-498A-4665-9429-E685C7E43D52}" presName="Name0" presStyleCnt="0">
        <dgm:presLayoutVars>
          <dgm:chMax val="7"/>
          <dgm:chPref val="7"/>
          <dgm:dir/>
        </dgm:presLayoutVars>
      </dgm:prSet>
      <dgm:spPr/>
      <dgm:t>
        <a:bodyPr/>
        <a:lstStyle/>
        <a:p>
          <a:endParaRPr lang="en-US"/>
        </a:p>
      </dgm:t>
    </dgm:pt>
    <dgm:pt modelId="{36F35BD8-BAA8-4D6D-9DB9-551B75A7CFA4}" type="pres">
      <dgm:prSet presAssocID="{8650D230-498A-4665-9429-E685C7E43D52}" presName="Name1" presStyleCnt="0"/>
      <dgm:spPr/>
      <dgm:t>
        <a:bodyPr/>
        <a:lstStyle/>
        <a:p>
          <a:endParaRPr lang="en-US"/>
        </a:p>
      </dgm:t>
    </dgm:pt>
    <dgm:pt modelId="{5C591FB5-777D-404E-9B13-859A05813267}" type="pres">
      <dgm:prSet presAssocID="{8650D230-498A-4665-9429-E685C7E43D52}" presName="cycle" presStyleCnt="0"/>
      <dgm:spPr/>
      <dgm:t>
        <a:bodyPr/>
        <a:lstStyle/>
        <a:p>
          <a:endParaRPr lang="en-US"/>
        </a:p>
      </dgm:t>
    </dgm:pt>
    <dgm:pt modelId="{EF178A21-B20E-4AA4-9205-AEC9FE39BCEE}" type="pres">
      <dgm:prSet presAssocID="{8650D230-498A-4665-9429-E685C7E43D52}" presName="srcNode" presStyleLbl="node1" presStyleIdx="0" presStyleCnt="4"/>
      <dgm:spPr/>
      <dgm:t>
        <a:bodyPr/>
        <a:lstStyle/>
        <a:p>
          <a:endParaRPr lang="en-US"/>
        </a:p>
      </dgm:t>
    </dgm:pt>
    <dgm:pt modelId="{5412E17F-43DC-4409-9F2C-B55457C8BA03}" type="pres">
      <dgm:prSet presAssocID="{8650D230-498A-4665-9429-E685C7E43D52}" presName="conn" presStyleLbl="parChTrans1D2" presStyleIdx="0" presStyleCnt="1"/>
      <dgm:spPr/>
      <dgm:t>
        <a:bodyPr/>
        <a:lstStyle/>
        <a:p>
          <a:endParaRPr lang="en-US"/>
        </a:p>
      </dgm:t>
    </dgm:pt>
    <dgm:pt modelId="{202F4340-7257-4BD5-9444-5F47BD2E8753}" type="pres">
      <dgm:prSet presAssocID="{8650D230-498A-4665-9429-E685C7E43D52}" presName="extraNode" presStyleLbl="node1" presStyleIdx="0" presStyleCnt="4"/>
      <dgm:spPr/>
      <dgm:t>
        <a:bodyPr/>
        <a:lstStyle/>
        <a:p>
          <a:endParaRPr lang="en-US"/>
        </a:p>
      </dgm:t>
    </dgm:pt>
    <dgm:pt modelId="{A6EAAB6A-1A3B-4B5E-8C56-B1D0FA8F64D7}" type="pres">
      <dgm:prSet presAssocID="{8650D230-498A-4665-9429-E685C7E43D52}" presName="dstNode" presStyleLbl="node1" presStyleIdx="0" presStyleCnt="4"/>
      <dgm:spPr/>
      <dgm:t>
        <a:bodyPr/>
        <a:lstStyle/>
        <a:p>
          <a:endParaRPr lang="en-US"/>
        </a:p>
      </dgm:t>
    </dgm:pt>
    <dgm:pt modelId="{82CA6B2D-C4BE-43E3-84DC-513C36E23F93}" type="pres">
      <dgm:prSet presAssocID="{1E0B0F32-3B25-4194-A728-6A58D97DEE38}" presName="text_1" presStyleLbl="node1" presStyleIdx="0" presStyleCnt="4">
        <dgm:presLayoutVars>
          <dgm:bulletEnabled val="1"/>
        </dgm:presLayoutVars>
      </dgm:prSet>
      <dgm:spPr/>
      <dgm:t>
        <a:bodyPr/>
        <a:lstStyle/>
        <a:p>
          <a:endParaRPr lang="en-US"/>
        </a:p>
      </dgm:t>
    </dgm:pt>
    <dgm:pt modelId="{860443BC-E92E-4210-9373-C806501303B1}" type="pres">
      <dgm:prSet presAssocID="{1E0B0F32-3B25-4194-A728-6A58D97DEE38}" presName="accent_1" presStyleCnt="0"/>
      <dgm:spPr/>
      <dgm:t>
        <a:bodyPr/>
        <a:lstStyle/>
        <a:p>
          <a:endParaRPr lang="en-US"/>
        </a:p>
      </dgm:t>
    </dgm:pt>
    <dgm:pt modelId="{056AB541-74EF-4524-84C2-E351F301CA64}" type="pres">
      <dgm:prSet presAssocID="{1E0B0F32-3B25-4194-A728-6A58D97DEE38}" presName="accentRepeatNode" presStyleLbl="solidFgAcc1" presStyleIdx="0" presStyleCnt="4"/>
      <dgm:spPr/>
      <dgm:t>
        <a:bodyPr/>
        <a:lstStyle/>
        <a:p>
          <a:endParaRPr lang="en-US"/>
        </a:p>
      </dgm:t>
    </dgm:pt>
    <dgm:pt modelId="{2471CB54-F3CD-48AA-B8E7-700179B85780}" type="pres">
      <dgm:prSet presAssocID="{64B23A85-499A-449A-9BA2-4CF84950C1E4}" presName="text_2" presStyleLbl="node1" presStyleIdx="1" presStyleCnt="4">
        <dgm:presLayoutVars>
          <dgm:bulletEnabled val="1"/>
        </dgm:presLayoutVars>
      </dgm:prSet>
      <dgm:spPr/>
      <dgm:t>
        <a:bodyPr/>
        <a:lstStyle/>
        <a:p>
          <a:endParaRPr lang="en-US"/>
        </a:p>
      </dgm:t>
    </dgm:pt>
    <dgm:pt modelId="{7E7FF252-C7FF-442C-816A-827AB75E642A}" type="pres">
      <dgm:prSet presAssocID="{64B23A85-499A-449A-9BA2-4CF84950C1E4}" presName="accent_2" presStyleCnt="0"/>
      <dgm:spPr/>
      <dgm:t>
        <a:bodyPr/>
        <a:lstStyle/>
        <a:p>
          <a:endParaRPr lang="en-US"/>
        </a:p>
      </dgm:t>
    </dgm:pt>
    <dgm:pt modelId="{E39B526A-AD9A-4DA3-BB0B-8A283592C7B9}" type="pres">
      <dgm:prSet presAssocID="{64B23A85-499A-449A-9BA2-4CF84950C1E4}" presName="accentRepeatNode" presStyleLbl="solidFgAcc1" presStyleIdx="1" presStyleCnt="4"/>
      <dgm:spPr/>
      <dgm:t>
        <a:bodyPr/>
        <a:lstStyle/>
        <a:p>
          <a:endParaRPr lang="en-US"/>
        </a:p>
      </dgm:t>
    </dgm:pt>
    <dgm:pt modelId="{20EA3431-46EB-4B22-9687-489B1ABBD431}" type="pres">
      <dgm:prSet presAssocID="{555D0F46-3D8E-404B-96F0-038BBA406449}" presName="text_3" presStyleLbl="node1" presStyleIdx="2" presStyleCnt="4">
        <dgm:presLayoutVars>
          <dgm:bulletEnabled val="1"/>
        </dgm:presLayoutVars>
      </dgm:prSet>
      <dgm:spPr/>
      <dgm:t>
        <a:bodyPr/>
        <a:lstStyle/>
        <a:p>
          <a:endParaRPr lang="en-US"/>
        </a:p>
      </dgm:t>
    </dgm:pt>
    <dgm:pt modelId="{EBFA8CE9-4EB6-4381-BD9B-D559EC3C8D5A}" type="pres">
      <dgm:prSet presAssocID="{555D0F46-3D8E-404B-96F0-038BBA406449}" presName="accent_3" presStyleCnt="0"/>
      <dgm:spPr/>
      <dgm:t>
        <a:bodyPr/>
        <a:lstStyle/>
        <a:p>
          <a:endParaRPr lang="en-US"/>
        </a:p>
      </dgm:t>
    </dgm:pt>
    <dgm:pt modelId="{70D603EE-95DF-4C33-900D-4229BEB50AC6}" type="pres">
      <dgm:prSet presAssocID="{555D0F46-3D8E-404B-96F0-038BBA406449}" presName="accentRepeatNode" presStyleLbl="solidFgAcc1" presStyleIdx="2" presStyleCnt="4"/>
      <dgm:spPr/>
      <dgm:t>
        <a:bodyPr/>
        <a:lstStyle/>
        <a:p>
          <a:endParaRPr lang="en-US"/>
        </a:p>
      </dgm:t>
    </dgm:pt>
    <dgm:pt modelId="{FB96D371-08A9-4AF3-A770-606F0BC34ADF}" type="pres">
      <dgm:prSet presAssocID="{6CDAF42C-01D3-48A2-9F1D-D9E354DDB7FB}" presName="text_4" presStyleLbl="node1" presStyleIdx="3" presStyleCnt="4">
        <dgm:presLayoutVars>
          <dgm:bulletEnabled val="1"/>
        </dgm:presLayoutVars>
      </dgm:prSet>
      <dgm:spPr/>
      <dgm:t>
        <a:bodyPr/>
        <a:lstStyle/>
        <a:p>
          <a:endParaRPr lang="en-US"/>
        </a:p>
      </dgm:t>
    </dgm:pt>
    <dgm:pt modelId="{A9970DAB-6854-4C20-BD06-9E69A77EEDE6}" type="pres">
      <dgm:prSet presAssocID="{6CDAF42C-01D3-48A2-9F1D-D9E354DDB7FB}" presName="accent_4" presStyleCnt="0"/>
      <dgm:spPr/>
      <dgm:t>
        <a:bodyPr/>
        <a:lstStyle/>
        <a:p>
          <a:endParaRPr lang="en-US"/>
        </a:p>
      </dgm:t>
    </dgm:pt>
    <dgm:pt modelId="{E82E858D-A46D-4822-8409-2B0D001F48CE}" type="pres">
      <dgm:prSet presAssocID="{6CDAF42C-01D3-48A2-9F1D-D9E354DDB7FB}" presName="accentRepeatNode" presStyleLbl="solidFgAcc1" presStyleIdx="3" presStyleCnt="4"/>
      <dgm:spPr/>
      <dgm:t>
        <a:bodyPr/>
        <a:lstStyle/>
        <a:p>
          <a:endParaRPr lang="en-US"/>
        </a:p>
      </dgm:t>
    </dgm:pt>
  </dgm:ptLst>
  <dgm:cxnLst>
    <dgm:cxn modelId="{52F8CBB2-D93F-413D-BCBC-E124775EF32E}" type="presOf" srcId="{8650D230-498A-4665-9429-E685C7E43D52}" destId="{8EB45A09-47DC-4E4A-B8F5-8236051B9639}" srcOrd="0" destOrd="0" presId="urn:microsoft.com/office/officeart/2008/layout/VerticalCurvedList"/>
    <dgm:cxn modelId="{A92D6998-0A98-4A00-9F12-98FA4D68E7B6}" srcId="{8650D230-498A-4665-9429-E685C7E43D52}" destId="{6CDAF42C-01D3-48A2-9F1D-D9E354DDB7FB}" srcOrd="3" destOrd="0" parTransId="{01373F34-C6C4-4CA1-B9F4-49F52AADF510}" sibTransId="{2ECE33C9-E077-439B-8EB9-079C32490FB4}"/>
    <dgm:cxn modelId="{630F5022-9E04-406D-99C8-EA1B848EB9DF}" type="presOf" srcId="{555D0F46-3D8E-404B-96F0-038BBA406449}" destId="{20EA3431-46EB-4B22-9687-489B1ABBD431}" srcOrd="0" destOrd="0" presId="urn:microsoft.com/office/officeart/2008/layout/VerticalCurvedList"/>
    <dgm:cxn modelId="{BE24B800-46B3-4C2C-87B6-50EC841C4C31}" type="presOf" srcId="{1E0B0F32-3B25-4194-A728-6A58D97DEE38}" destId="{82CA6B2D-C4BE-43E3-84DC-513C36E23F93}" srcOrd="0" destOrd="0" presId="urn:microsoft.com/office/officeart/2008/layout/VerticalCurvedList"/>
    <dgm:cxn modelId="{456F857F-0AC9-4042-94B4-6E0C69F97861}" type="presOf" srcId="{64B23A85-499A-449A-9BA2-4CF84950C1E4}" destId="{2471CB54-F3CD-48AA-B8E7-700179B85780}" srcOrd="0" destOrd="0" presId="urn:microsoft.com/office/officeart/2008/layout/VerticalCurvedList"/>
    <dgm:cxn modelId="{41E6F9AD-20D7-456B-9D28-CE156D85555A}" type="presOf" srcId="{6CDAF42C-01D3-48A2-9F1D-D9E354DDB7FB}" destId="{FB96D371-08A9-4AF3-A770-606F0BC34ADF}" srcOrd="0" destOrd="0" presId="urn:microsoft.com/office/officeart/2008/layout/VerticalCurvedList"/>
    <dgm:cxn modelId="{57C9C57E-5DFE-47AA-BBC2-9CEACAECD0B6}" type="presOf" srcId="{CD846A18-5B40-4500-B5A9-51676A89D9BC}" destId="{5412E17F-43DC-4409-9F2C-B55457C8BA03}" srcOrd="0" destOrd="0" presId="urn:microsoft.com/office/officeart/2008/layout/VerticalCurvedList"/>
    <dgm:cxn modelId="{FDB68490-4707-45E2-AB69-54D280E202FA}" srcId="{8650D230-498A-4665-9429-E685C7E43D52}" destId="{1E0B0F32-3B25-4194-A728-6A58D97DEE38}" srcOrd="0" destOrd="0" parTransId="{92A2F3EB-C891-4E27-8406-BAAC73302443}" sibTransId="{CD846A18-5B40-4500-B5A9-51676A89D9BC}"/>
    <dgm:cxn modelId="{952625AA-89C3-4B89-B077-A43572AE0605}" srcId="{8650D230-498A-4665-9429-E685C7E43D52}" destId="{64B23A85-499A-449A-9BA2-4CF84950C1E4}" srcOrd="1" destOrd="0" parTransId="{A7BCB259-FF2B-4C47-92CC-7FB906D93C8A}" sibTransId="{E13516D3-FF76-443D-A35C-3058F7FCD984}"/>
    <dgm:cxn modelId="{91EE8542-19EB-4079-A967-545E6C6671CD}" srcId="{8650D230-498A-4665-9429-E685C7E43D52}" destId="{555D0F46-3D8E-404B-96F0-038BBA406449}" srcOrd="2" destOrd="0" parTransId="{5C4626DE-08D1-499C-BE95-24522EACF7A5}" sibTransId="{652F21F9-7E15-4413-A67F-BC56781BC9A2}"/>
    <dgm:cxn modelId="{8E4E2B92-F528-4479-A0DC-D347540434B6}" type="presParOf" srcId="{8EB45A09-47DC-4E4A-B8F5-8236051B9639}" destId="{36F35BD8-BAA8-4D6D-9DB9-551B75A7CFA4}" srcOrd="0" destOrd="0" presId="urn:microsoft.com/office/officeart/2008/layout/VerticalCurvedList"/>
    <dgm:cxn modelId="{2A5AB401-78E1-47BE-BD2A-6F0956A232C2}" type="presParOf" srcId="{36F35BD8-BAA8-4D6D-9DB9-551B75A7CFA4}" destId="{5C591FB5-777D-404E-9B13-859A05813267}" srcOrd="0" destOrd="0" presId="urn:microsoft.com/office/officeart/2008/layout/VerticalCurvedList"/>
    <dgm:cxn modelId="{3140C883-08FE-4002-89ED-D6B06FF7DBDB}" type="presParOf" srcId="{5C591FB5-777D-404E-9B13-859A05813267}" destId="{EF178A21-B20E-4AA4-9205-AEC9FE39BCEE}" srcOrd="0" destOrd="0" presId="urn:microsoft.com/office/officeart/2008/layout/VerticalCurvedList"/>
    <dgm:cxn modelId="{211774BA-3FF4-41E8-9BFD-DB11895405E9}" type="presParOf" srcId="{5C591FB5-777D-404E-9B13-859A05813267}" destId="{5412E17F-43DC-4409-9F2C-B55457C8BA03}" srcOrd="1" destOrd="0" presId="urn:microsoft.com/office/officeart/2008/layout/VerticalCurvedList"/>
    <dgm:cxn modelId="{8BE287E9-3F7D-46C3-BEFD-7DF2D12E1411}" type="presParOf" srcId="{5C591FB5-777D-404E-9B13-859A05813267}" destId="{202F4340-7257-4BD5-9444-5F47BD2E8753}" srcOrd="2" destOrd="0" presId="urn:microsoft.com/office/officeart/2008/layout/VerticalCurvedList"/>
    <dgm:cxn modelId="{8960AE5F-DA2C-418B-995E-B56810B9CF99}" type="presParOf" srcId="{5C591FB5-777D-404E-9B13-859A05813267}" destId="{A6EAAB6A-1A3B-4B5E-8C56-B1D0FA8F64D7}" srcOrd="3" destOrd="0" presId="urn:microsoft.com/office/officeart/2008/layout/VerticalCurvedList"/>
    <dgm:cxn modelId="{518F119C-0096-4E2B-B09C-6F70B162C1BE}" type="presParOf" srcId="{36F35BD8-BAA8-4D6D-9DB9-551B75A7CFA4}" destId="{82CA6B2D-C4BE-43E3-84DC-513C36E23F93}" srcOrd="1" destOrd="0" presId="urn:microsoft.com/office/officeart/2008/layout/VerticalCurvedList"/>
    <dgm:cxn modelId="{AF04B430-7263-424B-A647-A506B78F817D}" type="presParOf" srcId="{36F35BD8-BAA8-4D6D-9DB9-551B75A7CFA4}" destId="{860443BC-E92E-4210-9373-C806501303B1}" srcOrd="2" destOrd="0" presId="urn:microsoft.com/office/officeart/2008/layout/VerticalCurvedList"/>
    <dgm:cxn modelId="{EDAEB01E-0E0C-4E6B-B180-A7E4C732F125}" type="presParOf" srcId="{860443BC-E92E-4210-9373-C806501303B1}" destId="{056AB541-74EF-4524-84C2-E351F301CA64}" srcOrd="0" destOrd="0" presId="urn:microsoft.com/office/officeart/2008/layout/VerticalCurvedList"/>
    <dgm:cxn modelId="{F2A7E8C7-35B0-44D1-8733-8D0BF13507EF}" type="presParOf" srcId="{36F35BD8-BAA8-4D6D-9DB9-551B75A7CFA4}" destId="{2471CB54-F3CD-48AA-B8E7-700179B85780}" srcOrd="3" destOrd="0" presId="urn:microsoft.com/office/officeart/2008/layout/VerticalCurvedList"/>
    <dgm:cxn modelId="{C77E2418-B73C-4DC3-BBFD-472F2145BCF9}" type="presParOf" srcId="{36F35BD8-BAA8-4D6D-9DB9-551B75A7CFA4}" destId="{7E7FF252-C7FF-442C-816A-827AB75E642A}" srcOrd="4" destOrd="0" presId="urn:microsoft.com/office/officeart/2008/layout/VerticalCurvedList"/>
    <dgm:cxn modelId="{C28F1417-D9A5-42BB-96C1-79543C35169D}" type="presParOf" srcId="{7E7FF252-C7FF-442C-816A-827AB75E642A}" destId="{E39B526A-AD9A-4DA3-BB0B-8A283592C7B9}" srcOrd="0" destOrd="0" presId="urn:microsoft.com/office/officeart/2008/layout/VerticalCurvedList"/>
    <dgm:cxn modelId="{5BC1FE79-BD1B-4196-964E-CF9614D84DBC}" type="presParOf" srcId="{36F35BD8-BAA8-4D6D-9DB9-551B75A7CFA4}" destId="{20EA3431-46EB-4B22-9687-489B1ABBD431}" srcOrd="5" destOrd="0" presId="urn:microsoft.com/office/officeart/2008/layout/VerticalCurvedList"/>
    <dgm:cxn modelId="{8B71DCA2-717B-4C2B-BA19-0AD8D22379F5}" type="presParOf" srcId="{36F35BD8-BAA8-4D6D-9DB9-551B75A7CFA4}" destId="{EBFA8CE9-4EB6-4381-BD9B-D559EC3C8D5A}" srcOrd="6" destOrd="0" presId="urn:microsoft.com/office/officeart/2008/layout/VerticalCurvedList"/>
    <dgm:cxn modelId="{28DFE7CE-CD81-4ADA-8BE0-245D302135DB}" type="presParOf" srcId="{EBFA8CE9-4EB6-4381-BD9B-D559EC3C8D5A}" destId="{70D603EE-95DF-4C33-900D-4229BEB50AC6}" srcOrd="0" destOrd="0" presId="urn:microsoft.com/office/officeart/2008/layout/VerticalCurvedList"/>
    <dgm:cxn modelId="{7BD2482E-3FB7-474D-911E-C4C617C9AE62}" type="presParOf" srcId="{36F35BD8-BAA8-4D6D-9DB9-551B75A7CFA4}" destId="{FB96D371-08A9-4AF3-A770-606F0BC34ADF}" srcOrd="7" destOrd="0" presId="urn:microsoft.com/office/officeart/2008/layout/VerticalCurvedList"/>
    <dgm:cxn modelId="{05565BCF-673D-4E97-99DE-4B08A38D2B83}" type="presParOf" srcId="{36F35BD8-BAA8-4D6D-9DB9-551B75A7CFA4}" destId="{A9970DAB-6854-4C20-BD06-9E69A77EEDE6}" srcOrd="8" destOrd="0" presId="urn:microsoft.com/office/officeart/2008/layout/VerticalCurvedList"/>
    <dgm:cxn modelId="{2B83FDAC-762D-4F01-A797-447680C1151F}" type="presParOf" srcId="{A9970DAB-6854-4C20-BD06-9E69A77EEDE6}" destId="{E82E858D-A46D-4822-8409-2B0D001F48CE}" srcOrd="0" destOrd="0" presId="urn:microsoft.com/office/officeart/2008/layout/VerticalCurvedList"/>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55E1574B-75FB-4205-ACE6-6B00288DA003}" type="doc">
      <dgm:prSet loTypeId="urn:microsoft.com/office/officeart/2005/8/layout/vList3" loCatId="list" qsTypeId="urn:microsoft.com/office/officeart/2005/8/quickstyle/simple4" qsCatId="simple" csTypeId="urn:microsoft.com/office/officeart/2005/8/colors/accent1_2" csCatId="accent1" phldr="1"/>
      <dgm:spPr/>
    </dgm:pt>
    <dgm:pt modelId="{3FC282F3-F913-40D4-8AF2-DF39BAE57AB7}">
      <dgm:prSet custT="1"/>
      <dgm:spPr/>
      <dgm:t>
        <a:bodyPr/>
        <a:lstStyle/>
        <a:p>
          <a:r>
            <a:rPr lang="en-US" sz="1400" dirty="0" err="1" smtClean="0">
              <a:latin typeface="+mj-lt"/>
            </a:rPr>
            <a:t>Hukum-hukum</a:t>
          </a:r>
          <a:r>
            <a:rPr lang="en-US" sz="1400" dirty="0" smtClean="0">
              <a:latin typeface="+mj-lt"/>
            </a:rPr>
            <a:t> Al-Quran yang </a:t>
          </a:r>
          <a:r>
            <a:rPr lang="en-US" sz="1400" dirty="0" err="1" smtClean="0">
              <a:latin typeface="+mj-lt"/>
            </a:rPr>
            <a:t>berhubungan</a:t>
          </a:r>
          <a:r>
            <a:rPr lang="en-US" sz="1400" dirty="0" smtClean="0">
              <a:latin typeface="+mj-lt"/>
            </a:rPr>
            <a:t> </a:t>
          </a:r>
          <a:r>
            <a:rPr lang="en-US" sz="1400" dirty="0" err="1" smtClean="0">
              <a:latin typeface="+mj-lt"/>
            </a:rPr>
            <a:t>dengan</a:t>
          </a:r>
          <a:r>
            <a:rPr lang="en-US" sz="1400" dirty="0" smtClean="0">
              <a:latin typeface="+mj-lt"/>
            </a:rPr>
            <a:t> </a:t>
          </a:r>
          <a:r>
            <a:rPr lang="en-US" sz="1400" dirty="0" err="1" smtClean="0">
              <a:latin typeface="+mj-lt"/>
            </a:rPr>
            <a:t>masalah</a:t>
          </a:r>
          <a:r>
            <a:rPr lang="en-US" sz="1400" dirty="0" smtClean="0">
              <a:latin typeface="+mj-lt"/>
            </a:rPr>
            <a:t> </a:t>
          </a:r>
          <a:r>
            <a:rPr lang="en-US" sz="1400" dirty="0" err="1" smtClean="0">
              <a:latin typeface="+mj-lt"/>
            </a:rPr>
            <a:t>akidah</a:t>
          </a:r>
          <a:r>
            <a:rPr lang="en-US" sz="1400" dirty="0" smtClean="0">
              <a:latin typeface="+mj-lt"/>
            </a:rPr>
            <a:t>/</a:t>
          </a:r>
          <a:r>
            <a:rPr lang="en-US" sz="1400" dirty="0" err="1" smtClean="0">
              <a:latin typeface="+mj-lt"/>
            </a:rPr>
            <a:t>keimanan</a:t>
          </a:r>
          <a:r>
            <a:rPr lang="en-US" sz="1400" dirty="0" smtClean="0">
              <a:latin typeface="+mj-lt"/>
            </a:rPr>
            <a:t> </a:t>
          </a:r>
          <a:r>
            <a:rPr lang="ar-AE" sz="1400" dirty="0" smtClean="0">
              <a:latin typeface="+mj-lt"/>
            </a:rPr>
            <a:t>أحكام شرعية اعتقادية</a:t>
          </a:r>
          <a:endParaRPr lang="en-US" sz="1400" dirty="0">
            <a:latin typeface="+mj-lt"/>
          </a:endParaRPr>
        </a:p>
      </dgm:t>
    </dgm:pt>
    <dgm:pt modelId="{56D89EBC-A1B7-4E1F-99EF-837CF5B068ED}" type="parTrans" cxnId="{BD96DAB6-C807-48B4-8EA8-87785FBDD551}">
      <dgm:prSet/>
      <dgm:spPr/>
      <dgm:t>
        <a:bodyPr/>
        <a:lstStyle/>
        <a:p>
          <a:endParaRPr lang="en-US" sz="1400"/>
        </a:p>
      </dgm:t>
    </dgm:pt>
    <dgm:pt modelId="{9F3EA260-C2E9-4110-A0ED-F241B5DCDA14}" type="sibTrans" cxnId="{BD96DAB6-C807-48B4-8EA8-87785FBDD551}">
      <dgm:prSet/>
      <dgm:spPr/>
      <dgm:t>
        <a:bodyPr/>
        <a:lstStyle/>
        <a:p>
          <a:endParaRPr lang="en-US" sz="1400"/>
        </a:p>
      </dgm:t>
    </dgm:pt>
    <dgm:pt modelId="{4C488B36-A67E-4B86-840D-4F1361BE7D0A}">
      <dgm:prSet custT="1"/>
      <dgm:spPr/>
      <dgm:t>
        <a:bodyPr/>
        <a:lstStyle/>
        <a:p>
          <a:r>
            <a:rPr lang="en-US" sz="1400" dirty="0" err="1" smtClean="0">
              <a:latin typeface="+mj-lt"/>
            </a:rPr>
            <a:t>Hukum-hukum</a:t>
          </a:r>
          <a:r>
            <a:rPr lang="en-US" sz="1400" dirty="0" smtClean="0">
              <a:latin typeface="+mj-lt"/>
            </a:rPr>
            <a:t> Al-Quran yang </a:t>
          </a:r>
          <a:r>
            <a:rPr lang="en-US" sz="1400" dirty="0" err="1" smtClean="0">
              <a:latin typeface="+mj-lt"/>
            </a:rPr>
            <a:t>berhubungan</a:t>
          </a:r>
          <a:r>
            <a:rPr lang="en-US" sz="1400" dirty="0" smtClean="0">
              <a:latin typeface="+mj-lt"/>
            </a:rPr>
            <a:t> </a:t>
          </a:r>
          <a:r>
            <a:rPr lang="en-US" sz="1400" dirty="0" err="1" smtClean="0">
              <a:latin typeface="+mj-lt"/>
            </a:rPr>
            <a:t>dengan</a:t>
          </a:r>
          <a:r>
            <a:rPr lang="en-US" sz="1400" dirty="0" smtClean="0">
              <a:latin typeface="+mj-lt"/>
            </a:rPr>
            <a:t> </a:t>
          </a:r>
          <a:r>
            <a:rPr lang="en-US" sz="1400" dirty="0" err="1" smtClean="0">
              <a:latin typeface="+mj-lt"/>
            </a:rPr>
            <a:t>masalah</a:t>
          </a:r>
          <a:r>
            <a:rPr lang="en-US" sz="1400" dirty="0" smtClean="0">
              <a:latin typeface="+mj-lt"/>
            </a:rPr>
            <a:t> </a:t>
          </a:r>
          <a:r>
            <a:rPr lang="en-US" sz="1400" dirty="0" err="1" smtClean="0">
              <a:latin typeface="+mj-lt"/>
            </a:rPr>
            <a:t>akhlak</a:t>
          </a:r>
          <a:r>
            <a:rPr lang="en-US" sz="1400" dirty="0" smtClean="0">
              <a:latin typeface="+mj-lt"/>
            </a:rPr>
            <a:t>/</a:t>
          </a:r>
          <a:r>
            <a:rPr lang="en-US" sz="1400" dirty="0" err="1" smtClean="0">
              <a:latin typeface="+mj-lt"/>
            </a:rPr>
            <a:t>etika</a:t>
          </a:r>
          <a:r>
            <a:rPr lang="en-US" sz="1400" dirty="0" smtClean="0">
              <a:latin typeface="+mj-lt"/>
            </a:rPr>
            <a:t>/</a:t>
          </a:r>
          <a:r>
            <a:rPr lang="en-US" sz="1400" dirty="0" err="1" smtClean="0">
              <a:latin typeface="+mj-lt"/>
            </a:rPr>
            <a:t>mooral</a:t>
          </a:r>
          <a:r>
            <a:rPr lang="en-US" sz="1400" dirty="0" smtClean="0">
              <a:latin typeface="+mj-lt"/>
            </a:rPr>
            <a:t> </a:t>
          </a:r>
          <a:r>
            <a:rPr lang="ar-AE" sz="1400" dirty="0" smtClean="0">
              <a:latin typeface="+mj-lt"/>
            </a:rPr>
            <a:t>أحكام شرعية خلقية </a:t>
          </a:r>
          <a:endParaRPr lang="en-US" sz="1400" dirty="0">
            <a:latin typeface="+mj-lt"/>
          </a:endParaRPr>
        </a:p>
      </dgm:t>
    </dgm:pt>
    <dgm:pt modelId="{5AF0A6F1-02B8-4547-8866-E42A23884B48}" type="parTrans" cxnId="{7D62C254-915D-47A0-ABBF-D2E485A6A53F}">
      <dgm:prSet/>
      <dgm:spPr/>
      <dgm:t>
        <a:bodyPr/>
        <a:lstStyle/>
        <a:p>
          <a:endParaRPr lang="en-US" sz="1400"/>
        </a:p>
      </dgm:t>
    </dgm:pt>
    <dgm:pt modelId="{5A05E805-2188-4C81-A8B1-D7AB35C8FC97}" type="sibTrans" cxnId="{7D62C254-915D-47A0-ABBF-D2E485A6A53F}">
      <dgm:prSet/>
      <dgm:spPr/>
      <dgm:t>
        <a:bodyPr/>
        <a:lstStyle/>
        <a:p>
          <a:endParaRPr lang="en-US" sz="1400"/>
        </a:p>
      </dgm:t>
    </dgm:pt>
    <dgm:pt modelId="{B3FA4534-F39E-45CF-B94A-FD8DBBBA371E}">
      <dgm:prSet custT="1"/>
      <dgm:spPr/>
      <dgm:t>
        <a:bodyPr/>
        <a:lstStyle/>
        <a:p>
          <a:r>
            <a:rPr lang="en-US" sz="1400" dirty="0" err="1" smtClean="0">
              <a:latin typeface="+mj-lt"/>
            </a:rPr>
            <a:t>Hukum-hukum</a:t>
          </a:r>
          <a:r>
            <a:rPr lang="en-US" sz="1400" dirty="0" smtClean="0">
              <a:latin typeface="+mj-lt"/>
            </a:rPr>
            <a:t> Al-Quran yang </a:t>
          </a:r>
          <a:r>
            <a:rPr lang="en-US" sz="1400" dirty="0" err="1" smtClean="0">
              <a:latin typeface="+mj-lt"/>
            </a:rPr>
            <a:t>berhubungan</a:t>
          </a:r>
          <a:r>
            <a:rPr lang="en-US" sz="1400" dirty="0" smtClean="0">
              <a:latin typeface="+mj-lt"/>
            </a:rPr>
            <a:t> </a:t>
          </a:r>
          <a:r>
            <a:rPr lang="en-US" sz="1400" dirty="0" err="1" smtClean="0">
              <a:latin typeface="+mj-lt"/>
            </a:rPr>
            <a:t>dengan</a:t>
          </a:r>
          <a:r>
            <a:rPr lang="en-US" sz="1400" dirty="0" smtClean="0">
              <a:latin typeface="+mj-lt"/>
            </a:rPr>
            <a:t> </a:t>
          </a:r>
          <a:r>
            <a:rPr lang="en-US" sz="1400" dirty="0" err="1" smtClean="0">
              <a:latin typeface="+mj-lt"/>
            </a:rPr>
            <a:t>masalah</a:t>
          </a:r>
          <a:r>
            <a:rPr lang="en-US" sz="1400" dirty="0" smtClean="0">
              <a:latin typeface="+mj-lt"/>
            </a:rPr>
            <a:t> </a:t>
          </a:r>
          <a:r>
            <a:rPr lang="en-US" sz="1400" dirty="0" err="1" smtClean="0">
              <a:latin typeface="+mj-lt"/>
            </a:rPr>
            <a:t>tingkah</a:t>
          </a:r>
          <a:r>
            <a:rPr lang="en-US" sz="1400" dirty="0" smtClean="0">
              <a:latin typeface="+mj-lt"/>
            </a:rPr>
            <a:t> </a:t>
          </a:r>
          <a:r>
            <a:rPr lang="en-US" sz="1400" dirty="0" err="1" smtClean="0">
              <a:latin typeface="+mj-lt"/>
            </a:rPr>
            <a:t>laku</a:t>
          </a:r>
          <a:r>
            <a:rPr lang="en-US" sz="1400" dirty="0" smtClean="0">
              <a:latin typeface="+mj-lt"/>
            </a:rPr>
            <a:t> </a:t>
          </a:r>
          <a:r>
            <a:rPr lang="en-US" sz="1400" dirty="0" err="1" smtClean="0">
              <a:latin typeface="+mj-lt"/>
            </a:rPr>
            <a:t>dan</a:t>
          </a:r>
          <a:r>
            <a:rPr lang="en-US" sz="1400" dirty="0" smtClean="0">
              <a:latin typeface="+mj-lt"/>
            </a:rPr>
            <a:t> </a:t>
          </a:r>
          <a:r>
            <a:rPr lang="en-US" sz="1400" dirty="0" err="1" smtClean="0">
              <a:latin typeface="+mj-lt"/>
            </a:rPr>
            <a:t>perbuatan</a:t>
          </a:r>
          <a:r>
            <a:rPr lang="en-US" sz="1400" dirty="0" smtClean="0">
              <a:latin typeface="+mj-lt"/>
            </a:rPr>
            <a:t> </a:t>
          </a:r>
          <a:r>
            <a:rPr lang="en-US" sz="1400" dirty="0" err="1" smtClean="0">
              <a:latin typeface="+mj-lt"/>
            </a:rPr>
            <a:t>manusia</a:t>
          </a:r>
          <a:r>
            <a:rPr lang="en-US" sz="1400" dirty="0" smtClean="0">
              <a:latin typeface="+mj-lt"/>
            </a:rPr>
            <a:t> </a:t>
          </a:r>
          <a:r>
            <a:rPr lang="en-US" sz="1400" dirty="0" err="1" smtClean="0">
              <a:latin typeface="+mj-lt"/>
            </a:rPr>
            <a:t>dewasa</a:t>
          </a:r>
          <a:r>
            <a:rPr lang="en-US" sz="1400" dirty="0" smtClean="0">
              <a:latin typeface="+mj-lt"/>
            </a:rPr>
            <a:t> (</a:t>
          </a:r>
          <a:r>
            <a:rPr lang="en-US" sz="1400" dirty="0" err="1" smtClean="0">
              <a:latin typeface="+mj-lt"/>
            </a:rPr>
            <a:t>mukallaf</a:t>
          </a:r>
          <a:r>
            <a:rPr lang="en-US" sz="1400" dirty="0" smtClean="0">
              <a:latin typeface="+mj-lt"/>
            </a:rPr>
            <a:t>) </a:t>
          </a:r>
          <a:r>
            <a:rPr lang="ar-AE" sz="1400" dirty="0" smtClean="0">
              <a:latin typeface="+mj-lt"/>
            </a:rPr>
            <a:t>أحكام شرعية عملية</a:t>
          </a:r>
          <a:endParaRPr lang="en-US" sz="1400" dirty="0">
            <a:latin typeface="+mj-lt"/>
          </a:endParaRPr>
        </a:p>
      </dgm:t>
    </dgm:pt>
    <dgm:pt modelId="{22F0C476-2817-420C-BBEB-3E36FAF4FEE4}" type="parTrans" cxnId="{5A77EC22-806A-45C8-873C-618411EBE0A3}">
      <dgm:prSet/>
      <dgm:spPr/>
      <dgm:t>
        <a:bodyPr/>
        <a:lstStyle/>
        <a:p>
          <a:endParaRPr lang="en-US" sz="1400"/>
        </a:p>
      </dgm:t>
    </dgm:pt>
    <dgm:pt modelId="{86B1A95D-BBD8-420D-B560-7736FD176D67}" type="sibTrans" cxnId="{5A77EC22-806A-45C8-873C-618411EBE0A3}">
      <dgm:prSet/>
      <dgm:spPr/>
      <dgm:t>
        <a:bodyPr/>
        <a:lstStyle/>
        <a:p>
          <a:endParaRPr lang="en-US" sz="1400"/>
        </a:p>
      </dgm:t>
    </dgm:pt>
    <dgm:pt modelId="{C62AFD6A-BFE0-465D-BFC7-BDE555CFE2C3}">
      <dgm:prSet custT="1"/>
      <dgm:spPr/>
      <dgm:t>
        <a:bodyPr/>
        <a:lstStyle/>
        <a:p>
          <a:r>
            <a:rPr lang="en-US" sz="1400" dirty="0" err="1" smtClean="0">
              <a:latin typeface="+mj-lt"/>
            </a:rPr>
            <a:t>Hukum-hukum</a:t>
          </a:r>
          <a:r>
            <a:rPr lang="en-US" sz="1400" dirty="0" smtClean="0">
              <a:latin typeface="+mj-lt"/>
            </a:rPr>
            <a:t> Al-Quran yang </a:t>
          </a:r>
          <a:r>
            <a:rPr lang="en-US" sz="1400" dirty="0" err="1" smtClean="0">
              <a:latin typeface="+mj-lt"/>
            </a:rPr>
            <a:t>berhubungan</a:t>
          </a:r>
          <a:r>
            <a:rPr lang="en-US" sz="1400" dirty="0" smtClean="0">
              <a:latin typeface="+mj-lt"/>
            </a:rPr>
            <a:t> </a:t>
          </a:r>
          <a:r>
            <a:rPr lang="en-US" sz="1400" dirty="0" err="1" smtClean="0">
              <a:latin typeface="+mj-lt"/>
            </a:rPr>
            <a:t>dengan</a:t>
          </a:r>
          <a:r>
            <a:rPr lang="en-US" sz="1400" dirty="0" smtClean="0">
              <a:latin typeface="+mj-lt"/>
            </a:rPr>
            <a:t> </a:t>
          </a:r>
          <a:r>
            <a:rPr lang="en-US" sz="1400" dirty="0" err="1" smtClean="0">
              <a:latin typeface="+mj-lt"/>
            </a:rPr>
            <a:t>semua</a:t>
          </a:r>
          <a:r>
            <a:rPr lang="en-US" sz="1400" dirty="0" smtClean="0">
              <a:latin typeface="+mj-lt"/>
            </a:rPr>
            <a:t> </a:t>
          </a:r>
          <a:r>
            <a:rPr lang="en-US" sz="1400" dirty="0" err="1" smtClean="0">
              <a:latin typeface="+mj-lt"/>
            </a:rPr>
            <a:t>ciptaan</a:t>
          </a:r>
          <a:r>
            <a:rPr lang="en-US" sz="1400" dirty="0" smtClean="0">
              <a:latin typeface="+mj-lt"/>
            </a:rPr>
            <a:t> Allah/</a:t>
          </a:r>
          <a:r>
            <a:rPr lang="en-US" sz="1400" dirty="0" err="1" smtClean="0">
              <a:latin typeface="+mj-lt"/>
            </a:rPr>
            <a:t>alam</a:t>
          </a:r>
          <a:r>
            <a:rPr lang="en-US" sz="1400" dirty="0" smtClean="0">
              <a:latin typeface="+mj-lt"/>
            </a:rPr>
            <a:t> </a:t>
          </a:r>
          <a:r>
            <a:rPr lang="en-US" sz="1400" dirty="0" err="1" smtClean="0">
              <a:latin typeface="+mj-lt"/>
            </a:rPr>
            <a:t>semesta</a:t>
          </a:r>
          <a:r>
            <a:rPr lang="en-US" sz="1400" dirty="0" smtClean="0">
              <a:latin typeface="+mj-lt"/>
            </a:rPr>
            <a:t> </a:t>
          </a:r>
          <a:r>
            <a:rPr lang="ar-AE" sz="1400" dirty="0" smtClean="0">
              <a:latin typeface="+mj-lt"/>
            </a:rPr>
            <a:t>أحكام طبيعية/كونية</a:t>
          </a:r>
          <a:endParaRPr lang="en-US" sz="1400" dirty="0">
            <a:latin typeface="+mj-lt"/>
          </a:endParaRPr>
        </a:p>
      </dgm:t>
    </dgm:pt>
    <dgm:pt modelId="{6FD51987-F2B6-46F4-B5E0-AA9CB65BD898}" type="parTrans" cxnId="{ABB572F3-BE11-4048-A142-7D9B282E2E72}">
      <dgm:prSet/>
      <dgm:spPr/>
      <dgm:t>
        <a:bodyPr/>
        <a:lstStyle/>
        <a:p>
          <a:endParaRPr lang="en-US" sz="1400"/>
        </a:p>
      </dgm:t>
    </dgm:pt>
    <dgm:pt modelId="{3F887551-B381-4049-8159-64F89A1FDB9C}" type="sibTrans" cxnId="{ABB572F3-BE11-4048-A142-7D9B282E2E72}">
      <dgm:prSet/>
      <dgm:spPr/>
      <dgm:t>
        <a:bodyPr/>
        <a:lstStyle/>
        <a:p>
          <a:endParaRPr lang="en-US" sz="1400"/>
        </a:p>
      </dgm:t>
    </dgm:pt>
    <dgm:pt modelId="{78198BE8-ED5B-47A5-94C5-30BF1136D289}">
      <dgm:prSet custT="1"/>
      <dgm:spPr/>
      <dgm:t>
        <a:bodyPr/>
        <a:lstStyle/>
        <a:p>
          <a:r>
            <a:rPr lang="en-US" sz="1400" dirty="0" err="1" smtClean="0">
              <a:latin typeface="+mj-lt"/>
            </a:rPr>
            <a:t>Hukum-hukum</a:t>
          </a:r>
          <a:r>
            <a:rPr lang="en-US" sz="1400" dirty="0" smtClean="0">
              <a:latin typeface="+mj-lt"/>
            </a:rPr>
            <a:t> Al-Quran yang </a:t>
          </a:r>
          <a:r>
            <a:rPr lang="en-US" sz="1400" dirty="0" err="1" smtClean="0">
              <a:latin typeface="+mj-lt"/>
            </a:rPr>
            <a:t>berhubungan</a:t>
          </a:r>
          <a:r>
            <a:rPr lang="en-US" sz="1400" dirty="0" smtClean="0">
              <a:latin typeface="+mj-lt"/>
            </a:rPr>
            <a:t> </a:t>
          </a:r>
          <a:r>
            <a:rPr lang="en-US" sz="1400" dirty="0" err="1" smtClean="0">
              <a:latin typeface="+mj-lt"/>
            </a:rPr>
            <a:t>dengan</a:t>
          </a:r>
          <a:r>
            <a:rPr lang="en-US" sz="1400" dirty="0" smtClean="0">
              <a:latin typeface="+mj-lt"/>
            </a:rPr>
            <a:t> </a:t>
          </a:r>
          <a:r>
            <a:rPr lang="en-US" sz="1400" dirty="0" err="1" smtClean="0">
              <a:latin typeface="+mj-lt"/>
            </a:rPr>
            <a:t>sejarah</a:t>
          </a:r>
          <a:r>
            <a:rPr lang="en-US" sz="1400" dirty="0" smtClean="0">
              <a:latin typeface="+mj-lt"/>
            </a:rPr>
            <a:t>/</a:t>
          </a:r>
          <a:r>
            <a:rPr lang="en-US" sz="1400" dirty="0" err="1" smtClean="0">
              <a:latin typeface="+mj-lt"/>
            </a:rPr>
            <a:t>hal-hal</a:t>
          </a:r>
          <a:r>
            <a:rPr lang="en-US" sz="1400" dirty="0" smtClean="0">
              <a:latin typeface="+mj-lt"/>
            </a:rPr>
            <a:t> </a:t>
          </a:r>
          <a:r>
            <a:rPr lang="en-US" sz="1400" dirty="0" err="1" smtClean="0">
              <a:latin typeface="+mj-lt"/>
            </a:rPr>
            <a:t>kemasyarakatan</a:t>
          </a:r>
          <a:r>
            <a:rPr lang="en-US" sz="1400" dirty="0" smtClean="0">
              <a:latin typeface="+mj-lt"/>
            </a:rPr>
            <a:t> </a:t>
          </a:r>
          <a:r>
            <a:rPr lang="ar-AE" sz="1400" dirty="0" smtClean="0">
              <a:latin typeface="+mj-lt"/>
            </a:rPr>
            <a:t>أحكام تاريخية/اجتماعية</a:t>
          </a:r>
          <a:endParaRPr lang="en-US" sz="1400" dirty="0">
            <a:latin typeface="+mj-lt"/>
          </a:endParaRPr>
        </a:p>
      </dgm:t>
    </dgm:pt>
    <dgm:pt modelId="{0B0F2789-199C-4577-9B08-47F476EA7E20}" type="parTrans" cxnId="{89701CF5-8825-4AFB-92E3-3C853811E82C}">
      <dgm:prSet/>
      <dgm:spPr/>
      <dgm:t>
        <a:bodyPr/>
        <a:lstStyle/>
        <a:p>
          <a:endParaRPr lang="en-US" sz="1400"/>
        </a:p>
      </dgm:t>
    </dgm:pt>
    <dgm:pt modelId="{D55ACD99-413A-47E3-9AFA-63C656C22903}" type="sibTrans" cxnId="{89701CF5-8825-4AFB-92E3-3C853811E82C}">
      <dgm:prSet/>
      <dgm:spPr/>
      <dgm:t>
        <a:bodyPr/>
        <a:lstStyle/>
        <a:p>
          <a:endParaRPr lang="en-US" sz="1400"/>
        </a:p>
      </dgm:t>
    </dgm:pt>
    <dgm:pt modelId="{68803E98-245B-41E8-806A-D91982F5C960}" type="pres">
      <dgm:prSet presAssocID="{55E1574B-75FB-4205-ACE6-6B00288DA003}" presName="linearFlow" presStyleCnt="0">
        <dgm:presLayoutVars>
          <dgm:dir/>
          <dgm:resizeHandles val="exact"/>
        </dgm:presLayoutVars>
      </dgm:prSet>
      <dgm:spPr/>
    </dgm:pt>
    <dgm:pt modelId="{26B549CF-90DA-4AFF-8A39-A93B4852CD2D}" type="pres">
      <dgm:prSet presAssocID="{3FC282F3-F913-40D4-8AF2-DF39BAE57AB7}" presName="composite" presStyleCnt="0"/>
      <dgm:spPr/>
    </dgm:pt>
    <dgm:pt modelId="{6998E352-52D8-44C3-AE45-E7C5A3B570BC}" type="pres">
      <dgm:prSet presAssocID="{3FC282F3-F913-40D4-8AF2-DF39BAE57AB7}" presName="imgShp" presStyleLbl="fgImgPlace1" presStyleIdx="0" presStyleCnt="5"/>
      <dgm:spPr/>
    </dgm:pt>
    <dgm:pt modelId="{A7EF21F6-7165-4CD0-8695-2C05A658DC28}" type="pres">
      <dgm:prSet presAssocID="{3FC282F3-F913-40D4-8AF2-DF39BAE57AB7}" presName="txShp" presStyleLbl="node1" presStyleIdx="0" presStyleCnt="5">
        <dgm:presLayoutVars>
          <dgm:bulletEnabled val="1"/>
        </dgm:presLayoutVars>
      </dgm:prSet>
      <dgm:spPr/>
      <dgm:t>
        <a:bodyPr/>
        <a:lstStyle/>
        <a:p>
          <a:endParaRPr lang="en-US"/>
        </a:p>
      </dgm:t>
    </dgm:pt>
    <dgm:pt modelId="{1C7C1E03-CA04-4356-93EE-CFDEC790AFB7}" type="pres">
      <dgm:prSet presAssocID="{9F3EA260-C2E9-4110-A0ED-F241B5DCDA14}" presName="spacing" presStyleCnt="0"/>
      <dgm:spPr/>
    </dgm:pt>
    <dgm:pt modelId="{07C39356-1425-494A-A972-BE814C867D72}" type="pres">
      <dgm:prSet presAssocID="{4C488B36-A67E-4B86-840D-4F1361BE7D0A}" presName="composite" presStyleCnt="0"/>
      <dgm:spPr/>
    </dgm:pt>
    <dgm:pt modelId="{98C4A305-DAF3-4C66-9C01-6894B08C81C1}" type="pres">
      <dgm:prSet presAssocID="{4C488B36-A67E-4B86-840D-4F1361BE7D0A}" presName="imgShp" presStyleLbl="fgImgPlace1" presStyleIdx="1" presStyleCnt="5"/>
      <dgm:spPr/>
    </dgm:pt>
    <dgm:pt modelId="{BCD96736-0568-42AE-B70B-7B41E2305363}" type="pres">
      <dgm:prSet presAssocID="{4C488B36-A67E-4B86-840D-4F1361BE7D0A}" presName="txShp" presStyleLbl="node1" presStyleIdx="1" presStyleCnt="5">
        <dgm:presLayoutVars>
          <dgm:bulletEnabled val="1"/>
        </dgm:presLayoutVars>
      </dgm:prSet>
      <dgm:spPr/>
      <dgm:t>
        <a:bodyPr/>
        <a:lstStyle/>
        <a:p>
          <a:endParaRPr lang="en-US"/>
        </a:p>
      </dgm:t>
    </dgm:pt>
    <dgm:pt modelId="{F5BC7D65-E7AD-4C7F-B910-3841D04A06F3}" type="pres">
      <dgm:prSet presAssocID="{5A05E805-2188-4C81-A8B1-D7AB35C8FC97}" presName="spacing" presStyleCnt="0"/>
      <dgm:spPr/>
    </dgm:pt>
    <dgm:pt modelId="{C12FFA60-0C2F-4FFC-A98A-0F44B69572D1}" type="pres">
      <dgm:prSet presAssocID="{B3FA4534-F39E-45CF-B94A-FD8DBBBA371E}" presName="composite" presStyleCnt="0"/>
      <dgm:spPr/>
    </dgm:pt>
    <dgm:pt modelId="{CD038D63-DD9D-4150-9C36-218513E021D2}" type="pres">
      <dgm:prSet presAssocID="{B3FA4534-F39E-45CF-B94A-FD8DBBBA371E}" presName="imgShp" presStyleLbl="fgImgPlace1" presStyleIdx="2" presStyleCnt="5"/>
      <dgm:spPr/>
    </dgm:pt>
    <dgm:pt modelId="{2547D346-52B0-4858-B527-7FF0CB216A88}" type="pres">
      <dgm:prSet presAssocID="{B3FA4534-F39E-45CF-B94A-FD8DBBBA371E}" presName="txShp" presStyleLbl="node1" presStyleIdx="2" presStyleCnt="5">
        <dgm:presLayoutVars>
          <dgm:bulletEnabled val="1"/>
        </dgm:presLayoutVars>
      </dgm:prSet>
      <dgm:spPr/>
      <dgm:t>
        <a:bodyPr/>
        <a:lstStyle/>
        <a:p>
          <a:endParaRPr lang="en-US"/>
        </a:p>
      </dgm:t>
    </dgm:pt>
    <dgm:pt modelId="{C62AD23F-0C6F-4B86-AAD4-8142810ACBBB}" type="pres">
      <dgm:prSet presAssocID="{86B1A95D-BBD8-420D-B560-7736FD176D67}" presName="spacing" presStyleCnt="0"/>
      <dgm:spPr/>
    </dgm:pt>
    <dgm:pt modelId="{13BB66E2-1232-4E5C-9538-6AF664F7C7F4}" type="pres">
      <dgm:prSet presAssocID="{C62AFD6A-BFE0-465D-BFC7-BDE555CFE2C3}" presName="composite" presStyleCnt="0"/>
      <dgm:spPr/>
    </dgm:pt>
    <dgm:pt modelId="{F20B84D0-09F7-49DA-8E19-6509F5D1AA58}" type="pres">
      <dgm:prSet presAssocID="{C62AFD6A-BFE0-465D-BFC7-BDE555CFE2C3}" presName="imgShp" presStyleLbl="fgImgPlace1" presStyleIdx="3" presStyleCnt="5"/>
      <dgm:spPr/>
    </dgm:pt>
    <dgm:pt modelId="{10F8BEE3-95B0-4AB9-ABF8-FF767E58740A}" type="pres">
      <dgm:prSet presAssocID="{C62AFD6A-BFE0-465D-BFC7-BDE555CFE2C3}" presName="txShp" presStyleLbl="node1" presStyleIdx="3" presStyleCnt="5">
        <dgm:presLayoutVars>
          <dgm:bulletEnabled val="1"/>
        </dgm:presLayoutVars>
      </dgm:prSet>
      <dgm:spPr/>
      <dgm:t>
        <a:bodyPr/>
        <a:lstStyle/>
        <a:p>
          <a:endParaRPr lang="en-US"/>
        </a:p>
      </dgm:t>
    </dgm:pt>
    <dgm:pt modelId="{3C6E6E06-D9BD-4E5D-B2F1-DFBA054E9C25}" type="pres">
      <dgm:prSet presAssocID="{3F887551-B381-4049-8159-64F89A1FDB9C}" presName="spacing" presStyleCnt="0"/>
      <dgm:spPr/>
    </dgm:pt>
    <dgm:pt modelId="{56126F93-8869-4FF7-AFBA-94C2351F37D5}" type="pres">
      <dgm:prSet presAssocID="{78198BE8-ED5B-47A5-94C5-30BF1136D289}" presName="composite" presStyleCnt="0"/>
      <dgm:spPr/>
    </dgm:pt>
    <dgm:pt modelId="{DBE0D675-C82A-4384-A627-33CACFD98843}" type="pres">
      <dgm:prSet presAssocID="{78198BE8-ED5B-47A5-94C5-30BF1136D289}" presName="imgShp" presStyleLbl="fgImgPlace1" presStyleIdx="4" presStyleCnt="5"/>
      <dgm:spPr/>
    </dgm:pt>
    <dgm:pt modelId="{E3EB9939-9A78-4823-8678-14D84CF51A2D}" type="pres">
      <dgm:prSet presAssocID="{78198BE8-ED5B-47A5-94C5-30BF1136D289}" presName="txShp" presStyleLbl="node1" presStyleIdx="4" presStyleCnt="5">
        <dgm:presLayoutVars>
          <dgm:bulletEnabled val="1"/>
        </dgm:presLayoutVars>
      </dgm:prSet>
      <dgm:spPr/>
      <dgm:t>
        <a:bodyPr/>
        <a:lstStyle/>
        <a:p>
          <a:endParaRPr lang="en-US"/>
        </a:p>
      </dgm:t>
    </dgm:pt>
  </dgm:ptLst>
  <dgm:cxnLst>
    <dgm:cxn modelId="{25577FCC-70F6-4006-A37F-EDD69BD70236}" type="presOf" srcId="{4C488B36-A67E-4B86-840D-4F1361BE7D0A}" destId="{BCD96736-0568-42AE-B70B-7B41E2305363}" srcOrd="0" destOrd="0" presId="urn:microsoft.com/office/officeart/2005/8/layout/vList3"/>
    <dgm:cxn modelId="{5A77EC22-806A-45C8-873C-618411EBE0A3}" srcId="{55E1574B-75FB-4205-ACE6-6B00288DA003}" destId="{B3FA4534-F39E-45CF-B94A-FD8DBBBA371E}" srcOrd="2" destOrd="0" parTransId="{22F0C476-2817-420C-BBEB-3E36FAF4FEE4}" sibTransId="{86B1A95D-BBD8-420D-B560-7736FD176D67}"/>
    <dgm:cxn modelId="{89701CF5-8825-4AFB-92E3-3C853811E82C}" srcId="{55E1574B-75FB-4205-ACE6-6B00288DA003}" destId="{78198BE8-ED5B-47A5-94C5-30BF1136D289}" srcOrd="4" destOrd="0" parTransId="{0B0F2789-199C-4577-9B08-47F476EA7E20}" sibTransId="{D55ACD99-413A-47E3-9AFA-63C656C22903}"/>
    <dgm:cxn modelId="{ABB572F3-BE11-4048-A142-7D9B282E2E72}" srcId="{55E1574B-75FB-4205-ACE6-6B00288DA003}" destId="{C62AFD6A-BFE0-465D-BFC7-BDE555CFE2C3}" srcOrd="3" destOrd="0" parTransId="{6FD51987-F2B6-46F4-B5E0-AA9CB65BD898}" sibTransId="{3F887551-B381-4049-8159-64F89A1FDB9C}"/>
    <dgm:cxn modelId="{7C111902-8EA3-46E0-A696-384D62407BB2}" type="presOf" srcId="{B3FA4534-F39E-45CF-B94A-FD8DBBBA371E}" destId="{2547D346-52B0-4858-B527-7FF0CB216A88}" srcOrd="0" destOrd="0" presId="urn:microsoft.com/office/officeart/2005/8/layout/vList3"/>
    <dgm:cxn modelId="{17252027-D151-4B5F-8CA5-0F5C9210416A}" type="presOf" srcId="{3FC282F3-F913-40D4-8AF2-DF39BAE57AB7}" destId="{A7EF21F6-7165-4CD0-8695-2C05A658DC28}" srcOrd="0" destOrd="0" presId="urn:microsoft.com/office/officeart/2005/8/layout/vList3"/>
    <dgm:cxn modelId="{2886BD6B-C853-4211-8DB1-A1405F853C5E}" type="presOf" srcId="{55E1574B-75FB-4205-ACE6-6B00288DA003}" destId="{68803E98-245B-41E8-806A-D91982F5C960}" srcOrd="0" destOrd="0" presId="urn:microsoft.com/office/officeart/2005/8/layout/vList3"/>
    <dgm:cxn modelId="{7D62C254-915D-47A0-ABBF-D2E485A6A53F}" srcId="{55E1574B-75FB-4205-ACE6-6B00288DA003}" destId="{4C488B36-A67E-4B86-840D-4F1361BE7D0A}" srcOrd="1" destOrd="0" parTransId="{5AF0A6F1-02B8-4547-8866-E42A23884B48}" sibTransId="{5A05E805-2188-4C81-A8B1-D7AB35C8FC97}"/>
    <dgm:cxn modelId="{0DF72E3B-CDE1-4BE1-9891-4BC6313F1441}" type="presOf" srcId="{C62AFD6A-BFE0-465D-BFC7-BDE555CFE2C3}" destId="{10F8BEE3-95B0-4AB9-ABF8-FF767E58740A}" srcOrd="0" destOrd="0" presId="urn:microsoft.com/office/officeart/2005/8/layout/vList3"/>
    <dgm:cxn modelId="{BD96DAB6-C807-48B4-8EA8-87785FBDD551}" srcId="{55E1574B-75FB-4205-ACE6-6B00288DA003}" destId="{3FC282F3-F913-40D4-8AF2-DF39BAE57AB7}" srcOrd="0" destOrd="0" parTransId="{56D89EBC-A1B7-4E1F-99EF-837CF5B068ED}" sibTransId="{9F3EA260-C2E9-4110-A0ED-F241B5DCDA14}"/>
    <dgm:cxn modelId="{15A39ED7-21CC-4E05-8EB2-00E466A0E2DC}" type="presOf" srcId="{78198BE8-ED5B-47A5-94C5-30BF1136D289}" destId="{E3EB9939-9A78-4823-8678-14D84CF51A2D}" srcOrd="0" destOrd="0" presId="urn:microsoft.com/office/officeart/2005/8/layout/vList3"/>
    <dgm:cxn modelId="{8C726F9A-477D-42B8-84F0-E2EEB796B6A8}" type="presParOf" srcId="{68803E98-245B-41E8-806A-D91982F5C960}" destId="{26B549CF-90DA-4AFF-8A39-A93B4852CD2D}" srcOrd="0" destOrd="0" presId="urn:microsoft.com/office/officeart/2005/8/layout/vList3"/>
    <dgm:cxn modelId="{B1F5B352-1C89-4BAB-9E90-6218282E97E2}" type="presParOf" srcId="{26B549CF-90DA-4AFF-8A39-A93B4852CD2D}" destId="{6998E352-52D8-44C3-AE45-E7C5A3B570BC}" srcOrd="0" destOrd="0" presId="urn:microsoft.com/office/officeart/2005/8/layout/vList3"/>
    <dgm:cxn modelId="{B1EAC976-8E46-460F-83A1-F9158427B422}" type="presParOf" srcId="{26B549CF-90DA-4AFF-8A39-A93B4852CD2D}" destId="{A7EF21F6-7165-4CD0-8695-2C05A658DC28}" srcOrd="1" destOrd="0" presId="urn:microsoft.com/office/officeart/2005/8/layout/vList3"/>
    <dgm:cxn modelId="{478D0B39-396D-455B-BF68-3D0721EAEEB7}" type="presParOf" srcId="{68803E98-245B-41E8-806A-D91982F5C960}" destId="{1C7C1E03-CA04-4356-93EE-CFDEC790AFB7}" srcOrd="1" destOrd="0" presId="urn:microsoft.com/office/officeart/2005/8/layout/vList3"/>
    <dgm:cxn modelId="{13AAD46B-9B5C-4602-BABC-732C3450A46E}" type="presParOf" srcId="{68803E98-245B-41E8-806A-D91982F5C960}" destId="{07C39356-1425-494A-A972-BE814C867D72}" srcOrd="2" destOrd="0" presId="urn:microsoft.com/office/officeart/2005/8/layout/vList3"/>
    <dgm:cxn modelId="{2BAAAAA3-6C44-4A83-BF4B-5A268A4551D3}" type="presParOf" srcId="{07C39356-1425-494A-A972-BE814C867D72}" destId="{98C4A305-DAF3-4C66-9C01-6894B08C81C1}" srcOrd="0" destOrd="0" presId="urn:microsoft.com/office/officeart/2005/8/layout/vList3"/>
    <dgm:cxn modelId="{3107F25B-A08A-4A68-9BD2-BC9EE40D3085}" type="presParOf" srcId="{07C39356-1425-494A-A972-BE814C867D72}" destId="{BCD96736-0568-42AE-B70B-7B41E2305363}" srcOrd="1" destOrd="0" presId="urn:microsoft.com/office/officeart/2005/8/layout/vList3"/>
    <dgm:cxn modelId="{C8ED188B-DF72-410B-91BD-F970C8510CB5}" type="presParOf" srcId="{68803E98-245B-41E8-806A-D91982F5C960}" destId="{F5BC7D65-E7AD-4C7F-B910-3841D04A06F3}" srcOrd="3" destOrd="0" presId="urn:microsoft.com/office/officeart/2005/8/layout/vList3"/>
    <dgm:cxn modelId="{93D655DD-C746-4E1A-8E9A-DEFAFF61EFF6}" type="presParOf" srcId="{68803E98-245B-41E8-806A-D91982F5C960}" destId="{C12FFA60-0C2F-4FFC-A98A-0F44B69572D1}" srcOrd="4" destOrd="0" presId="urn:microsoft.com/office/officeart/2005/8/layout/vList3"/>
    <dgm:cxn modelId="{987E27C5-775E-48D5-A303-ABB3C26E848B}" type="presParOf" srcId="{C12FFA60-0C2F-4FFC-A98A-0F44B69572D1}" destId="{CD038D63-DD9D-4150-9C36-218513E021D2}" srcOrd="0" destOrd="0" presId="urn:microsoft.com/office/officeart/2005/8/layout/vList3"/>
    <dgm:cxn modelId="{94E574BD-12ED-4FF2-BAFA-7B89AA15049A}" type="presParOf" srcId="{C12FFA60-0C2F-4FFC-A98A-0F44B69572D1}" destId="{2547D346-52B0-4858-B527-7FF0CB216A88}" srcOrd="1" destOrd="0" presId="urn:microsoft.com/office/officeart/2005/8/layout/vList3"/>
    <dgm:cxn modelId="{E6C2440B-2A79-44E8-9839-D78371E1F014}" type="presParOf" srcId="{68803E98-245B-41E8-806A-D91982F5C960}" destId="{C62AD23F-0C6F-4B86-AAD4-8142810ACBBB}" srcOrd="5" destOrd="0" presId="urn:microsoft.com/office/officeart/2005/8/layout/vList3"/>
    <dgm:cxn modelId="{98D3CEEE-EA21-4852-8764-48C5C9A08FE3}" type="presParOf" srcId="{68803E98-245B-41E8-806A-D91982F5C960}" destId="{13BB66E2-1232-4E5C-9538-6AF664F7C7F4}" srcOrd="6" destOrd="0" presId="urn:microsoft.com/office/officeart/2005/8/layout/vList3"/>
    <dgm:cxn modelId="{7B322EAB-6B19-4896-B380-1C32D03F1FE3}" type="presParOf" srcId="{13BB66E2-1232-4E5C-9538-6AF664F7C7F4}" destId="{F20B84D0-09F7-49DA-8E19-6509F5D1AA58}" srcOrd="0" destOrd="0" presId="urn:microsoft.com/office/officeart/2005/8/layout/vList3"/>
    <dgm:cxn modelId="{56AFEC8D-1CD8-4B21-AFE5-283F6D9E71B7}" type="presParOf" srcId="{13BB66E2-1232-4E5C-9538-6AF664F7C7F4}" destId="{10F8BEE3-95B0-4AB9-ABF8-FF767E58740A}" srcOrd="1" destOrd="0" presId="urn:microsoft.com/office/officeart/2005/8/layout/vList3"/>
    <dgm:cxn modelId="{886F3BFA-73EB-4B7A-A57F-DBB2C11E3016}" type="presParOf" srcId="{68803E98-245B-41E8-806A-D91982F5C960}" destId="{3C6E6E06-D9BD-4E5D-B2F1-DFBA054E9C25}" srcOrd="7" destOrd="0" presId="urn:microsoft.com/office/officeart/2005/8/layout/vList3"/>
    <dgm:cxn modelId="{38C89D97-FC82-4203-B4DF-D4A98345DD7B}" type="presParOf" srcId="{68803E98-245B-41E8-806A-D91982F5C960}" destId="{56126F93-8869-4FF7-AFBA-94C2351F37D5}" srcOrd="8" destOrd="0" presId="urn:microsoft.com/office/officeart/2005/8/layout/vList3"/>
    <dgm:cxn modelId="{0128CB44-B4C7-40A5-9A18-B9D168F934D9}" type="presParOf" srcId="{56126F93-8869-4FF7-AFBA-94C2351F37D5}" destId="{DBE0D675-C82A-4384-A627-33CACFD98843}" srcOrd="0" destOrd="0" presId="urn:microsoft.com/office/officeart/2005/8/layout/vList3"/>
    <dgm:cxn modelId="{659BE9A1-5A0E-428D-A55C-D2A93D1E70B9}" type="presParOf" srcId="{56126F93-8869-4FF7-AFBA-94C2351F37D5}" destId="{E3EB9939-9A78-4823-8678-14D84CF51A2D}" srcOrd="1" destOrd="0" presId="urn:microsoft.com/office/officeart/2005/8/layout/vList3"/>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60C6D5B4-310D-4C3F-8A7E-66567E4202D8}" type="doc">
      <dgm:prSet loTypeId="urn:microsoft.com/office/officeart/2005/8/layout/hierarchy2" loCatId="hierarchy" qsTypeId="urn:microsoft.com/office/officeart/2005/8/quickstyle/simple5" qsCatId="simple" csTypeId="urn:microsoft.com/office/officeart/2005/8/colors/accent1_2" csCatId="accent1" phldr="1"/>
      <dgm:spPr/>
      <dgm:t>
        <a:bodyPr/>
        <a:lstStyle/>
        <a:p>
          <a:endParaRPr lang="en-US"/>
        </a:p>
      </dgm:t>
    </dgm:pt>
    <dgm:pt modelId="{031468B7-06E7-40FF-BE57-22A72FF0BEC2}">
      <dgm:prSet phldrT="[Text]"/>
      <dgm:spPr/>
      <dgm:t>
        <a:bodyPr/>
        <a:lstStyle/>
        <a:p>
          <a:r>
            <a:rPr lang="en-US" b="1" dirty="0">
              <a:effectLst>
                <a:outerShdw blurRad="38100" dist="38100" dir="2700000" algn="tl">
                  <a:srgbClr val="000000">
                    <a:alpha val="43137"/>
                  </a:srgbClr>
                </a:outerShdw>
              </a:effectLst>
            </a:rPr>
            <a:t>Hadist</a:t>
          </a:r>
        </a:p>
      </dgm:t>
    </dgm:pt>
    <dgm:pt modelId="{04CD2276-2105-4F14-9524-62D00CB5E9E7}" type="parTrans" cxnId="{40D60570-8CC6-48DB-BCEA-7DB7B4582A41}">
      <dgm:prSet/>
      <dgm:spPr/>
      <dgm:t>
        <a:bodyPr/>
        <a:lstStyle/>
        <a:p>
          <a:endParaRPr lang="en-US"/>
        </a:p>
      </dgm:t>
    </dgm:pt>
    <dgm:pt modelId="{C10EA24E-812B-4800-955C-38238669E617}" type="sibTrans" cxnId="{40D60570-8CC6-48DB-BCEA-7DB7B4582A41}">
      <dgm:prSet/>
      <dgm:spPr/>
      <dgm:t>
        <a:bodyPr/>
        <a:lstStyle/>
        <a:p>
          <a:endParaRPr lang="en-US"/>
        </a:p>
      </dgm:t>
    </dgm:pt>
    <dgm:pt modelId="{B3BEB4AD-2E44-409F-AEC5-3D1559C71F95}">
      <dgm:prSet phldrT="[Text]"/>
      <dgm:spPr/>
      <dgm:t>
        <a:bodyPr/>
        <a:lstStyle/>
        <a:p>
          <a:r>
            <a:rPr lang="en-US" b="1" dirty="0" err="1"/>
            <a:t>Ucapan</a:t>
          </a:r>
          <a:endParaRPr lang="en-US" b="1" dirty="0"/>
        </a:p>
      </dgm:t>
    </dgm:pt>
    <dgm:pt modelId="{A9D2A2A6-69D3-4ED3-A502-5A86535CB967}" type="parTrans" cxnId="{812C1D2C-6A9E-4E2C-8E22-FF5436746A1B}">
      <dgm:prSet/>
      <dgm:spPr/>
      <dgm:t>
        <a:bodyPr/>
        <a:lstStyle/>
        <a:p>
          <a:endParaRPr lang="en-US"/>
        </a:p>
      </dgm:t>
    </dgm:pt>
    <dgm:pt modelId="{EA3BF821-42E8-4987-9218-7E887337DA94}" type="sibTrans" cxnId="{812C1D2C-6A9E-4E2C-8E22-FF5436746A1B}">
      <dgm:prSet/>
      <dgm:spPr/>
      <dgm:t>
        <a:bodyPr/>
        <a:lstStyle/>
        <a:p>
          <a:endParaRPr lang="en-US"/>
        </a:p>
      </dgm:t>
    </dgm:pt>
    <dgm:pt modelId="{C03F8910-80E6-41A8-A25B-598C57E5B359}">
      <dgm:prSet phldrT="[Text]"/>
      <dgm:spPr/>
      <dgm:t>
        <a:bodyPr/>
        <a:lstStyle/>
        <a:p>
          <a:r>
            <a:rPr lang="en-US" b="1" dirty="0" err="1"/>
            <a:t>Perbuatan</a:t>
          </a:r>
          <a:endParaRPr lang="en-US" b="1" dirty="0"/>
        </a:p>
      </dgm:t>
    </dgm:pt>
    <dgm:pt modelId="{9B6E6427-FF67-4FD4-9291-16404235055D}" type="parTrans" cxnId="{4C31C865-0AA8-4B82-9122-1591071998F4}">
      <dgm:prSet/>
      <dgm:spPr/>
      <dgm:t>
        <a:bodyPr/>
        <a:lstStyle/>
        <a:p>
          <a:endParaRPr lang="en-US"/>
        </a:p>
      </dgm:t>
    </dgm:pt>
    <dgm:pt modelId="{29FC0BB3-D752-49C3-BA2E-5420546EB653}" type="sibTrans" cxnId="{4C31C865-0AA8-4B82-9122-1591071998F4}">
      <dgm:prSet/>
      <dgm:spPr/>
      <dgm:t>
        <a:bodyPr/>
        <a:lstStyle/>
        <a:p>
          <a:endParaRPr lang="en-US"/>
        </a:p>
      </dgm:t>
    </dgm:pt>
    <dgm:pt modelId="{AE7E6DED-3903-4C8A-9180-36CED6697068}">
      <dgm:prSet/>
      <dgm:spPr/>
      <dgm:t>
        <a:bodyPr/>
        <a:lstStyle/>
        <a:p>
          <a:r>
            <a:rPr lang="en-US" b="1" dirty="0" err="1"/>
            <a:t>Arahan</a:t>
          </a:r>
          <a:endParaRPr lang="en-US" b="1" dirty="0"/>
        </a:p>
      </dgm:t>
    </dgm:pt>
    <dgm:pt modelId="{17EE76BA-1F12-46D8-9CED-138C62E0A898}" type="parTrans" cxnId="{7B106C07-12C5-4952-8EA9-2633B3E1151D}">
      <dgm:prSet/>
      <dgm:spPr/>
      <dgm:t>
        <a:bodyPr/>
        <a:lstStyle/>
        <a:p>
          <a:endParaRPr lang="en-US"/>
        </a:p>
      </dgm:t>
    </dgm:pt>
    <dgm:pt modelId="{A33F91EF-10EE-4C3E-A478-300E1D8BDB40}" type="sibTrans" cxnId="{7B106C07-12C5-4952-8EA9-2633B3E1151D}">
      <dgm:prSet/>
      <dgm:spPr/>
      <dgm:t>
        <a:bodyPr/>
        <a:lstStyle/>
        <a:p>
          <a:endParaRPr lang="en-US"/>
        </a:p>
      </dgm:t>
    </dgm:pt>
    <dgm:pt modelId="{E124D02A-1A75-43EA-9A92-9919139033DE}">
      <dgm:prSet/>
      <dgm:spPr/>
      <dgm:t>
        <a:bodyPr/>
        <a:lstStyle/>
        <a:p>
          <a:r>
            <a:rPr lang="en-US" b="1" dirty="0" err="1"/>
            <a:t>Ketetapan</a:t>
          </a:r>
          <a:endParaRPr lang="en-US" b="1" dirty="0"/>
        </a:p>
      </dgm:t>
    </dgm:pt>
    <dgm:pt modelId="{B3DE68A7-67B2-420F-8613-8368130960E3}" type="parTrans" cxnId="{A5951474-A186-4650-A6EC-571A1FC0032F}">
      <dgm:prSet/>
      <dgm:spPr/>
      <dgm:t>
        <a:bodyPr/>
        <a:lstStyle/>
        <a:p>
          <a:endParaRPr lang="en-US"/>
        </a:p>
      </dgm:t>
    </dgm:pt>
    <dgm:pt modelId="{791649EE-F1A3-40C2-85A4-C1EE99A84AC1}" type="sibTrans" cxnId="{A5951474-A186-4650-A6EC-571A1FC0032F}">
      <dgm:prSet/>
      <dgm:spPr/>
      <dgm:t>
        <a:bodyPr/>
        <a:lstStyle/>
        <a:p>
          <a:endParaRPr lang="en-US"/>
        </a:p>
      </dgm:t>
    </dgm:pt>
    <dgm:pt modelId="{A3319A77-60C9-4A78-9710-A9ADFBBB05B7}" type="pres">
      <dgm:prSet presAssocID="{60C6D5B4-310D-4C3F-8A7E-66567E4202D8}" presName="diagram" presStyleCnt="0">
        <dgm:presLayoutVars>
          <dgm:chPref val="1"/>
          <dgm:dir/>
          <dgm:animOne val="branch"/>
          <dgm:animLvl val="lvl"/>
          <dgm:resizeHandles val="exact"/>
        </dgm:presLayoutVars>
      </dgm:prSet>
      <dgm:spPr/>
      <dgm:t>
        <a:bodyPr/>
        <a:lstStyle/>
        <a:p>
          <a:endParaRPr lang="en-US"/>
        </a:p>
      </dgm:t>
    </dgm:pt>
    <dgm:pt modelId="{2914887C-9642-49B2-B5E0-015DE3B6C9A0}" type="pres">
      <dgm:prSet presAssocID="{031468B7-06E7-40FF-BE57-22A72FF0BEC2}" presName="root1" presStyleCnt="0"/>
      <dgm:spPr/>
      <dgm:t>
        <a:bodyPr/>
        <a:lstStyle/>
        <a:p>
          <a:endParaRPr lang="en-US"/>
        </a:p>
      </dgm:t>
    </dgm:pt>
    <dgm:pt modelId="{25504978-FACC-486D-9391-BB7DE2C4F3DE}" type="pres">
      <dgm:prSet presAssocID="{031468B7-06E7-40FF-BE57-22A72FF0BEC2}" presName="LevelOneTextNode" presStyleLbl="node0" presStyleIdx="0" presStyleCnt="1">
        <dgm:presLayoutVars>
          <dgm:chPref val="3"/>
        </dgm:presLayoutVars>
      </dgm:prSet>
      <dgm:spPr/>
      <dgm:t>
        <a:bodyPr/>
        <a:lstStyle/>
        <a:p>
          <a:endParaRPr lang="en-US"/>
        </a:p>
      </dgm:t>
    </dgm:pt>
    <dgm:pt modelId="{3AC9A30D-C161-4447-9AE1-75A8A4A558B3}" type="pres">
      <dgm:prSet presAssocID="{031468B7-06E7-40FF-BE57-22A72FF0BEC2}" presName="level2hierChild" presStyleCnt="0"/>
      <dgm:spPr/>
      <dgm:t>
        <a:bodyPr/>
        <a:lstStyle/>
        <a:p>
          <a:endParaRPr lang="en-US"/>
        </a:p>
      </dgm:t>
    </dgm:pt>
    <dgm:pt modelId="{14986F61-DC59-4ECA-8225-6BF89F873F84}" type="pres">
      <dgm:prSet presAssocID="{A9D2A2A6-69D3-4ED3-A502-5A86535CB967}" presName="conn2-1" presStyleLbl="parChTrans1D2" presStyleIdx="0" presStyleCnt="4"/>
      <dgm:spPr/>
      <dgm:t>
        <a:bodyPr/>
        <a:lstStyle/>
        <a:p>
          <a:endParaRPr lang="en-US"/>
        </a:p>
      </dgm:t>
    </dgm:pt>
    <dgm:pt modelId="{CDD46C82-9F03-42F0-8F4D-205EC35DE5DC}" type="pres">
      <dgm:prSet presAssocID="{A9D2A2A6-69D3-4ED3-A502-5A86535CB967}" presName="connTx" presStyleLbl="parChTrans1D2" presStyleIdx="0" presStyleCnt="4"/>
      <dgm:spPr/>
      <dgm:t>
        <a:bodyPr/>
        <a:lstStyle/>
        <a:p>
          <a:endParaRPr lang="en-US"/>
        </a:p>
      </dgm:t>
    </dgm:pt>
    <dgm:pt modelId="{D7F7A294-212E-4D75-BBC3-94D9B33A313B}" type="pres">
      <dgm:prSet presAssocID="{B3BEB4AD-2E44-409F-AEC5-3D1559C71F95}" presName="root2" presStyleCnt="0"/>
      <dgm:spPr/>
      <dgm:t>
        <a:bodyPr/>
        <a:lstStyle/>
        <a:p>
          <a:endParaRPr lang="en-US"/>
        </a:p>
      </dgm:t>
    </dgm:pt>
    <dgm:pt modelId="{4FDB38F6-032D-4795-A508-19227B9C3352}" type="pres">
      <dgm:prSet presAssocID="{B3BEB4AD-2E44-409F-AEC5-3D1559C71F95}" presName="LevelTwoTextNode" presStyleLbl="node2" presStyleIdx="0" presStyleCnt="4">
        <dgm:presLayoutVars>
          <dgm:chPref val="3"/>
        </dgm:presLayoutVars>
      </dgm:prSet>
      <dgm:spPr/>
      <dgm:t>
        <a:bodyPr/>
        <a:lstStyle/>
        <a:p>
          <a:endParaRPr lang="en-US"/>
        </a:p>
      </dgm:t>
    </dgm:pt>
    <dgm:pt modelId="{90618805-5FD3-4AE3-A10B-3CDA441B1B19}" type="pres">
      <dgm:prSet presAssocID="{B3BEB4AD-2E44-409F-AEC5-3D1559C71F95}" presName="level3hierChild" presStyleCnt="0"/>
      <dgm:spPr/>
      <dgm:t>
        <a:bodyPr/>
        <a:lstStyle/>
        <a:p>
          <a:endParaRPr lang="en-US"/>
        </a:p>
      </dgm:t>
    </dgm:pt>
    <dgm:pt modelId="{B7D4C2A4-C63E-4C1D-8BD4-A202D3149704}" type="pres">
      <dgm:prSet presAssocID="{9B6E6427-FF67-4FD4-9291-16404235055D}" presName="conn2-1" presStyleLbl="parChTrans1D2" presStyleIdx="1" presStyleCnt="4"/>
      <dgm:spPr/>
      <dgm:t>
        <a:bodyPr/>
        <a:lstStyle/>
        <a:p>
          <a:endParaRPr lang="en-US"/>
        </a:p>
      </dgm:t>
    </dgm:pt>
    <dgm:pt modelId="{B092D8C2-3066-41CC-B335-BFDBC7321095}" type="pres">
      <dgm:prSet presAssocID="{9B6E6427-FF67-4FD4-9291-16404235055D}" presName="connTx" presStyleLbl="parChTrans1D2" presStyleIdx="1" presStyleCnt="4"/>
      <dgm:spPr/>
      <dgm:t>
        <a:bodyPr/>
        <a:lstStyle/>
        <a:p>
          <a:endParaRPr lang="en-US"/>
        </a:p>
      </dgm:t>
    </dgm:pt>
    <dgm:pt modelId="{807E732B-AD1C-4126-A310-6750BD3C1FF8}" type="pres">
      <dgm:prSet presAssocID="{C03F8910-80E6-41A8-A25B-598C57E5B359}" presName="root2" presStyleCnt="0"/>
      <dgm:spPr/>
      <dgm:t>
        <a:bodyPr/>
        <a:lstStyle/>
        <a:p>
          <a:endParaRPr lang="en-US"/>
        </a:p>
      </dgm:t>
    </dgm:pt>
    <dgm:pt modelId="{BC836223-C977-4104-8ADE-5BD2F733E6A3}" type="pres">
      <dgm:prSet presAssocID="{C03F8910-80E6-41A8-A25B-598C57E5B359}" presName="LevelTwoTextNode" presStyleLbl="node2" presStyleIdx="1" presStyleCnt="4">
        <dgm:presLayoutVars>
          <dgm:chPref val="3"/>
        </dgm:presLayoutVars>
      </dgm:prSet>
      <dgm:spPr/>
      <dgm:t>
        <a:bodyPr/>
        <a:lstStyle/>
        <a:p>
          <a:endParaRPr lang="en-US"/>
        </a:p>
      </dgm:t>
    </dgm:pt>
    <dgm:pt modelId="{CF153CE7-9B01-4FEC-BB84-251A7ECB7A53}" type="pres">
      <dgm:prSet presAssocID="{C03F8910-80E6-41A8-A25B-598C57E5B359}" presName="level3hierChild" presStyleCnt="0"/>
      <dgm:spPr/>
      <dgm:t>
        <a:bodyPr/>
        <a:lstStyle/>
        <a:p>
          <a:endParaRPr lang="en-US"/>
        </a:p>
      </dgm:t>
    </dgm:pt>
    <dgm:pt modelId="{5D7C67EF-E05B-4743-A84B-AB1696D38C21}" type="pres">
      <dgm:prSet presAssocID="{17EE76BA-1F12-46D8-9CED-138C62E0A898}" presName="conn2-1" presStyleLbl="parChTrans1D2" presStyleIdx="2" presStyleCnt="4"/>
      <dgm:spPr/>
      <dgm:t>
        <a:bodyPr/>
        <a:lstStyle/>
        <a:p>
          <a:endParaRPr lang="en-US"/>
        </a:p>
      </dgm:t>
    </dgm:pt>
    <dgm:pt modelId="{011AEF3C-76E7-45CA-8512-6C4A49B9BB7A}" type="pres">
      <dgm:prSet presAssocID="{17EE76BA-1F12-46D8-9CED-138C62E0A898}" presName="connTx" presStyleLbl="parChTrans1D2" presStyleIdx="2" presStyleCnt="4"/>
      <dgm:spPr/>
      <dgm:t>
        <a:bodyPr/>
        <a:lstStyle/>
        <a:p>
          <a:endParaRPr lang="en-US"/>
        </a:p>
      </dgm:t>
    </dgm:pt>
    <dgm:pt modelId="{14A7B296-2EF7-4505-8688-DB101ED4D861}" type="pres">
      <dgm:prSet presAssocID="{AE7E6DED-3903-4C8A-9180-36CED6697068}" presName="root2" presStyleCnt="0"/>
      <dgm:spPr/>
      <dgm:t>
        <a:bodyPr/>
        <a:lstStyle/>
        <a:p>
          <a:endParaRPr lang="en-US"/>
        </a:p>
      </dgm:t>
    </dgm:pt>
    <dgm:pt modelId="{AC8F0247-A017-4AD9-A7A4-E3842FFFED19}" type="pres">
      <dgm:prSet presAssocID="{AE7E6DED-3903-4C8A-9180-36CED6697068}" presName="LevelTwoTextNode" presStyleLbl="node2" presStyleIdx="2" presStyleCnt="4">
        <dgm:presLayoutVars>
          <dgm:chPref val="3"/>
        </dgm:presLayoutVars>
      </dgm:prSet>
      <dgm:spPr/>
      <dgm:t>
        <a:bodyPr/>
        <a:lstStyle/>
        <a:p>
          <a:endParaRPr lang="en-US"/>
        </a:p>
      </dgm:t>
    </dgm:pt>
    <dgm:pt modelId="{9C428FE7-1F5C-49C6-9100-37F3CBFDDCDA}" type="pres">
      <dgm:prSet presAssocID="{AE7E6DED-3903-4C8A-9180-36CED6697068}" presName="level3hierChild" presStyleCnt="0"/>
      <dgm:spPr/>
      <dgm:t>
        <a:bodyPr/>
        <a:lstStyle/>
        <a:p>
          <a:endParaRPr lang="en-US"/>
        </a:p>
      </dgm:t>
    </dgm:pt>
    <dgm:pt modelId="{B17A759B-2C61-45F1-92F0-AA7C8C6BD3C1}" type="pres">
      <dgm:prSet presAssocID="{B3DE68A7-67B2-420F-8613-8368130960E3}" presName="conn2-1" presStyleLbl="parChTrans1D2" presStyleIdx="3" presStyleCnt="4"/>
      <dgm:spPr/>
      <dgm:t>
        <a:bodyPr/>
        <a:lstStyle/>
        <a:p>
          <a:endParaRPr lang="en-US"/>
        </a:p>
      </dgm:t>
    </dgm:pt>
    <dgm:pt modelId="{E468D449-5143-4430-AEE3-A8746C32E0E6}" type="pres">
      <dgm:prSet presAssocID="{B3DE68A7-67B2-420F-8613-8368130960E3}" presName="connTx" presStyleLbl="parChTrans1D2" presStyleIdx="3" presStyleCnt="4"/>
      <dgm:spPr/>
      <dgm:t>
        <a:bodyPr/>
        <a:lstStyle/>
        <a:p>
          <a:endParaRPr lang="en-US"/>
        </a:p>
      </dgm:t>
    </dgm:pt>
    <dgm:pt modelId="{72875680-85EC-45D9-A3C6-70FE00CC92EC}" type="pres">
      <dgm:prSet presAssocID="{E124D02A-1A75-43EA-9A92-9919139033DE}" presName="root2" presStyleCnt="0"/>
      <dgm:spPr/>
      <dgm:t>
        <a:bodyPr/>
        <a:lstStyle/>
        <a:p>
          <a:endParaRPr lang="en-US"/>
        </a:p>
      </dgm:t>
    </dgm:pt>
    <dgm:pt modelId="{0620EC29-08DF-4292-A123-D934CDB3DA54}" type="pres">
      <dgm:prSet presAssocID="{E124D02A-1A75-43EA-9A92-9919139033DE}" presName="LevelTwoTextNode" presStyleLbl="node2" presStyleIdx="3" presStyleCnt="4">
        <dgm:presLayoutVars>
          <dgm:chPref val="3"/>
        </dgm:presLayoutVars>
      </dgm:prSet>
      <dgm:spPr/>
      <dgm:t>
        <a:bodyPr/>
        <a:lstStyle/>
        <a:p>
          <a:endParaRPr lang="en-US"/>
        </a:p>
      </dgm:t>
    </dgm:pt>
    <dgm:pt modelId="{80D7290C-4D53-4B89-87C4-57C6D155E911}" type="pres">
      <dgm:prSet presAssocID="{E124D02A-1A75-43EA-9A92-9919139033DE}" presName="level3hierChild" presStyleCnt="0"/>
      <dgm:spPr/>
      <dgm:t>
        <a:bodyPr/>
        <a:lstStyle/>
        <a:p>
          <a:endParaRPr lang="en-US"/>
        </a:p>
      </dgm:t>
    </dgm:pt>
  </dgm:ptLst>
  <dgm:cxnLst>
    <dgm:cxn modelId="{A75AE28F-F5F0-4DB1-B995-A88BECD58279}" type="presOf" srcId="{B3DE68A7-67B2-420F-8613-8368130960E3}" destId="{E468D449-5143-4430-AEE3-A8746C32E0E6}" srcOrd="1" destOrd="0" presId="urn:microsoft.com/office/officeart/2005/8/layout/hierarchy2"/>
    <dgm:cxn modelId="{5EDC9991-39D4-4B92-A678-CACE692CACC5}" type="presOf" srcId="{9B6E6427-FF67-4FD4-9291-16404235055D}" destId="{B7D4C2A4-C63E-4C1D-8BD4-A202D3149704}" srcOrd="0" destOrd="0" presId="urn:microsoft.com/office/officeart/2005/8/layout/hierarchy2"/>
    <dgm:cxn modelId="{62E71932-832E-4765-8F88-5C60421D8775}" type="presOf" srcId="{AE7E6DED-3903-4C8A-9180-36CED6697068}" destId="{AC8F0247-A017-4AD9-A7A4-E3842FFFED19}" srcOrd="0" destOrd="0" presId="urn:microsoft.com/office/officeart/2005/8/layout/hierarchy2"/>
    <dgm:cxn modelId="{86EFD802-92C8-4A4A-A67A-7A2BDD59964B}" type="presOf" srcId="{031468B7-06E7-40FF-BE57-22A72FF0BEC2}" destId="{25504978-FACC-486D-9391-BB7DE2C4F3DE}" srcOrd="0" destOrd="0" presId="urn:microsoft.com/office/officeart/2005/8/layout/hierarchy2"/>
    <dgm:cxn modelId="{F7E157E7-3130-4029-ADA1-7A68DD497A5A}" type="presOf" srcId="{A9D2A2A6-69D3-4ED3-A502-5A86535CB967}" destId="{14986F61-DC59-4ECA-8225-6BF89F873F84}" srcOrd="0" destOrd="0" presId="urn:microsoft.com/office/officeart/2005/8/layout/hierarchy2"/>
    <dgm:cxn modelId="{0D9B7FE2-BA66-4186-A8D8-7644CA91ADE5}" type="presOf" srcId="{A9D2A2A6-69D3-4ED3-A502-5A86535CB967}" destId="{CDD46C82-9F03-42F0-8F4D-205EC35DE5DC}" srcOrd="1" destOrd="0" presId="urn:microsoft.com/office/officeart/2005/8/layout/hierarchy2"/>
    <dgm:cxn modelId="{40D60570-8CC6-48DB-BCEA-7DB7B4582A41}" srcId="{60C6D5B4-310D-4C3F-8A7E-66567E4202D8}" destId="{031468B7-06E7-40FF-BE57-22A72FF0BEC2}" srcOrd="0" destOrd="0" parTransId="{04CD2276-2105-4F14-9524-62D00CB5E9E7}" sibTransId="{C10EA24E-812B-4800-955C-38238669E617}"/>
    <dgm:cxn modelId="{82602693-89D2-4660-86AB-3E32970A7783}" type="presOf" srcId="{17EE76BA-1F12-46D8-9CED-138C62E0A898}" destId="{011AEF3C-76E7-45CA-8512-6C4A49B9BB7A}" srcOrd="1" destOrd="0" presId="urn:microsoft.com/office/officeart/2005/8/layout/hierarchy2"/>
    <dgm:cxn modelId="{4C31C865-0AA8-4B82-9122-1591071998F4}" srcId="{031468B7-06E7-40FF-BE57-22A72FF0BEC2}" destId="{C03F8910-80E6-41A8-A25B-598C57E5B359}" srcOrd="1" destOrd="0" parTransId="{9B6E6427-FF67-4FD4-9291-16404235055D}" sibTransId="{29FC0BB3-D752-49C3-BA2E-5420546EB653}"/>
    <dgm:cxn modelId="{8E7C0443-9E72-4B66-8194-7F5CC87C6FBC}" type="presOf" srcId="{9B6E6427-FF67-4FD4-9291-16404235055D}" destId="{B092D8C2-3066-41CC-B335-BFDBC7321095}" srcOrd="1" destOrd="0" presId="urn:microsoft.com/office/officeart/2005/8/layout/hierarchy2"/>
    <dgm:cxn modelId="{CF1844DA-25E1-4C5E-9FDB-5A8E7B4AA954}" type="presOf" srcId="{C03F8910-80E6-41A8-A25B-598C57E5B359}" destId="{BC836223-C977-4104-8ADE-5BD2F733E6A3}" srcOrd="0" destOrd="0" presId="urn:microsoft.com/office/officeart/2005/8/layout/hierarchy2"/>
    <dgm:cxn modelId="{7B106C07-12C5-4952-8EA9-2633B3E1151D}" srcId="{031468B7-06E7-40FF-BE57-22A72FF0BEC2}" destId="{AE7E6DED-3903-4C8A-9180-36CED6697068}" srcOrd="2" destOrd="0" parTransId="{17EE76BA-1F12-46D8-9CED-138C62E0A898}" sibTransId="{A33F91EF-10EE-4C3E-A478-300E1D8BDB40}"/>
    <dgm:cxn modelId="{812C1D2C-6A9E-4E2C-8E22-FF5436746A1B}" srcId="{031468B7-06E7-40FF-BE57-22A72FF0BEC2}" destId="{B3BEB4AD-2E44-409F-AEC5-3D1559C71F95}" srcOrd="0" destOrd="0" parTransId="{A9D2A2A6-69D3-4ED3-A502-5A86535CB967}" sibTransId="{EA3BF821-42E8-4987-9218-7E887337DA94}"/>
    <dgm:cxn modelId="{BEA522BB-1605-49CD-9968-BB8E7A979FCA}" type="presOf" srcId="{17EE76BA-1F12-46D8-9CED-138C62E0A898}" destId="{5D7C67EF-E05B-4743-A84B-AB1696D38C21}" srcOrd="0" destOrd="0" presId="urn:microsoft.com/office/officeart/2005/8/layout/hierarchy2"/>
    <dgm:cxn modelId="{E6B465F0-EA4B-4BCD-B586-B39424F9900E}" type="presOf" srcId="{E124D02A-1A75-43EA-9A92-9919139033DE}" destId="{0620EC29-08DF-4292-A123-D934CDB3DA54}" srcOrd="0" destOrd="0" presId="urn:microsoft.com/office/officeart/2005/8/layout/hierarchy2"/>
    <dgm:cxn modelId="{A5951474-A186-4650-A6EC-571A1FC0032F}" srcId="{031468B7-06E7-40FF-BE57-22A72FF0BEC2}" destId="{E124D02A-1A75-43EA-9A92-9919139033DE}" srcOrd="3" destOrd="0" parTransId="{B3DE68A7-67B2-420F-8613-8368130960E3}" sibTransId="{791649EE-F1A3-40C2-85A4-C1EE99A84AC1}"/>
    <dgm:cxn modelId="{8ACDAD1B-8AD3-4B3B-BEDA-AA3D5AE7F3A1}" type="presOf" srcId="{B3BEB4AD-2E44-409F-AEC5-3D1559C71F95}" destId="{4FDB38F6-032D-4795-A508-19227B9C3352}" srcOrd="0" destOrd="0" presId="urn:microsoft.com/office/officeart/2005/8/layout/hierarchy2"/>
    <dgm:cxn modelId="{2645A83E-9038-41D8-9A62-4D1B87DF5E06}" type="presOf" srcId="{60C6D5B4-310D-4C3F-8A7E-66567E4202D8}" destId="{A3319A77-60C9-4A78-9710-A9ADFBBB05B7}" srcOrd="0" destOrd="0" presId="urn:microsoft.com/office/officeart/2005/8/layout/hierarchy2"/>
    <dgm:cxn modelId="{86C6E0D3-9A2C-4387-BDE2-E9DF6477C3F0}" type="presOf" srcId="{B3DE68A7-67B2-420F-8613-8368130960E3}" destId="{B17A759B-2C61-45F1-92F0-AA7C8C6BD3C1}" srcOrd="0" destOrd="0" presId="urn:microsoft.com/office/officeart/2005/8/layout/hierarchy2"/>
    <dgm:cxn modelId="{0AE1E6C7-D835-4CB8-A161-05D6F750F2F8}" type="presParOf" srcId="{A3319A77-60C9-4A78-9710-A9ADFBBB05B7}" destId="{2914887C-9642-49B2-B5E0-015DE3B6C9A0}" srcOrd="0" destOrd="0" presId="urn:microsoft.com/office/officeart/2005/8/layout/hierarchy2"/>
    <dgm:cxn modelId="{425E0A87-A2BE-43D7-A713-D1CE10F076B7}" type="presParOf" srcId="{2914887C-9642-49B2-B5E0-015DE3B6C9A0}" destId="{25504978-FACC-486D-9391-BB7DE2C4F3DE}" srcOrd="0" destOrd="0" presId="urn:microsoft.com/office/officeart/2005/8/layout/hierarchy2"/>
    <dgm:cxn modelId="{FC32223C-2EF3-43D6-8831-99451867D357}" type="presParOf" srcId="{2914887C-9642-49B2-B5E0-015DE3B6C9A0}" destId="{3AC9A30D-C161-4447-9AE1-75A8A4A558B3}" srcOrd="1" destOrd="0" presId="urn:microsoft.com/office/officeart/2005/8/layout/hierarchy2"/>
    <dgm:cxn modelId="{1E2921BE-6CE3-454F-8DE2-35E431137BFE}" type="presParOf" srcId="{3AC9A30D-C161-4447-9AE1-75A8A4A558B3}" destId="{14986F61-DC59-4ECA-8225-6BF89F873F84}" srcOrd="0" destOrd="0" presId="urn:microsoft.com/office/officeart/2005/8/layout/hierarchy2"/>
    <dgm:cxn modelId="{6061720E-A4C8-46A3-91F0-4F1170A070C5}" type="presParOf" srcId="{14986F61-DC59-4ECA-8225-6BF89F873F84}" destId="{CDD46C82-9F03-42F0-8F4D-205EC35DE5DC}" srcOrd="0" destOrd="0" presId="urn:microsoft.com/office/officeart/2005/8/layout/hierarchy2"/>
    <dgm:cxn modelId="{1803D2F8-938C-4CC5-91D5-0FBB900995C7}" type="presParOf" srcId="{3AC9A30D-C161-4447-9AE1-75A8A4A558B3}" destId="{D7F7A294-212E-4D75-BBC3-94D9B33A313B}" srcOrd="1" destOrd="0" presId="urn:microsoft.com/office/officeart/2005/8/layout/hierarchy2"/>
    <dgm:cxn modelId="{4958C8E2-774D-4170-A0D4-5054776A545A}" type="presParOf" srcId="{D7F7A294-212E-4D75-BBC3-94D9B33A313B}" destId="{4FDB38F6-032D-4795-A508-19227B9C3352}" srcOrd="0" destOrd="0" presId="urn:microsoft.com/office/officeart/2005/8/layout/hierarchy2"/>
    <dgm:cxn modelId="{A746C027-F51E-434E-A5AA-83DCB504F647}" type="presParOf" srcId="{D7F7A294-212E-4D75-BBC3-94D9B33A313B}" destId="{90618805-5FD3-4AE3-A10B-3CDA441B1B19}" srcOrd="1" destOrd="0" presId="urn:microsoft.com/office/officeart/2005/8/layout/hierarchy2"/>
    <dgm:cxn modelId="{F9964AC9-6B91-4C04-8C26-CE68E8EC4BFD}" type="presParOf" srcId="{3AC9A30D-C161-4447-9AE1-75A8A4A558B3}" destId="{B7D4C2A4-C63E-4C1D-8BD4-A202D3149704}" srcOrd="2" destOrd="0" presId="urn:microsoft.com/office/officeart/2005/8/layout/hierarchy2"/>
    <dgm:cxn modelId="{00673DC5-5D38-4CB1-B295-134011C41B91}" type="presParOf" srcId="{B7D4C2A4-C63E-4C1D-8BD4-A202D3149704}" destId="{B092D8C2-3066-41CC-B335-BFDBC7321095}" srcOrd="0" destOrd="0" presId="urn:microsoft.com/office/officeart/2005/8/layout/hierarchy2"/>
    <dgm:cxn modelId="{F470E5EF-3925-4C2F-AF46-0C8026BD66C5}" type="presParOf" srcId="{3AC9A30D-C161-4447-9AE1-75A8A4A558B3}" destId="{807E732B-AD1C-4126-A310-6750BD3C1FF8}" srcOrd="3" destOrd="0" presId="urn:microsoft.com/office/officeart/2005/8/layout/hierarchy2"/>
    <dgm:cxn modelId="{6CD8ED6F-B8C4-4473-B37D-259DD8F5C6DF}" type="presParOf" srcId="{807E732B-AD1C-4126-A310-6750BD3C1FF8}" destId="{BC836223-C977-4104-8ADE-5BD2F733E6A3}" srcOrd="0" destOrd="0" presId="urn:microsoft.com/office/officeart/2005/8/layout/hierarchy2"/>
    <dgm:cxn modelId="{DE17F60E-FFA5-436B-BCAD-25E81F4FB894}" type="presParOf" srcId="{807E732B-AD1C-4126-A310-6750BD3C1FF8}" destId="{CF153CE7-9B01-4FEC-BB84-251A7ECB7A53}" srcOrd="1" destOrd="0" presId="urn:microsoft.com/office/officeart/2005/8/layout/hierarchy2"/>
    <dgm:cxn modelId="{49023F16-C092-4A6C-AF42-7AC5AE4A9FF1}" type="presParOf" srcId="{3AC9A30D-C161-4447-9AE1-75A8A4A558B3}" destId="{5D7C67EF-E05B-4743-A84B-AB1696D38C21}" srcOrd="4" destOrd="0" presId="urn:microsoft.com/office/officeart/2005/8/layout/hierarchy2"/>
    <dgm:cxn modelId="{BC7B556A-2B8F-4D0A-967C-911BEDCB9671}" type="presParOf" srcId="{5D7C67EF-E05B-4743-A84B-AB1696D38C21}" destId="{011AEF3C-76E7-45CA-8512-6C4A49B9BB7A}" srcOrd="0" destOrd="0" presId="urn:microsoft.com/office/officeart/2005/8/layout/hierarchy2"/>
    <dgm:cxn modelId="{D676FBD3-5305-4C15-8BAD-726DE368D441}" type="presParOf" srcId="{3AC9A30D-C161-4447-9AE1-75A8A4A558B3}" destId="{14A7B296-2EF7-4505-8688-DB101ED4D861}" srcOrd="5" destOrd="0" presId="urn:microsoft.com/office/officeart/2005/8/layout/hierarchy2"/>
    <dgm:cxn modelId="{A310AD93-B4B6-4813-BBC4-3468191CFC91}" type="presParOf" srcId="{14A7B296-2EF7-4505-8688-DB101ED4D861}" destId="{AC8F0247-A017-4AD9-A7A4-E3842FFFED19}" srcOrd="0" destOrd="0" presId="urn:microsoft.com/office/officeart/2005/8/layout/hierarchy2"/>
    <dgm:cxn modelId="{2627B321-6792-47D6-B742-32B4E17E0F59}" type="presParOf" srcId="{14A7B296-2EF7-4505-8688-DB101ED4D861}" destId="{9C428FE7-1F5C-49C6-9100-37F3CBFDDCDA}" srcOrd="1" destOrd="0" presId="urn:microsoft.com/office/officeart/2005/8/layout/hierarchy2"/>
    <dgm:cxn modelId="{24CBB1D0-DEF8-4D05-A5B6-04B9784A563B}" type="presParOf" srcId="{3AC9A30D-C161-4447-9AE1-75A8A4A558B3}" destId="{B17A759B-2C61-45F1-92F0-AA7C8C6BD3C1}" srcOrd="6" destOrd="0" presId="urn:microsoft.com/office/officeart/2005/8/layout/hierarchy2"/>
    <dgm:cxn modelId="{D455A0AF-71CA-459C-9CFD-60608AA19517}" type="presParOf" srcId="{B17A759B-2C61-45F1-92F0-AA7C8C6BD3C1}" destId="{E468D449-5143-4430-AEE3-A8746C32E0E6}" srcOrd="0" destOrd="0" presId="urn:microsoft.com/office/officeart/2005/8/layout/hierarchy2"/>
    <dgm:cxn modelId="{423C66DB-33A6-4E96-B86A-62CB2C14BE51}" type="presParOf" srcId="{3AC9A30D-C161-4447-9AE1-75A8A4A558B3}" destId="{72875680-85EC-45D9-A3C6-70FE00CC92EC}" srcOrd="7" destOrd="0" presId="urn:microsoft.com/office/officeart/2005/8/layout/hierarchy2"/>
    <dgm:cxn modelId="{1F2ACD52-E14F-416B-83DD-833B87A5489D}" type="presParOf" srcId="{72875680-85EC-45D9-A3C6-70FE00CC92EC}" destId="{0620EC29-08DF-4292-A123-D934CDB3DA54}" srcOrd="0" destOrd="0" presId="urn:microsoft.com/office/officeart/2005/8/layout/hierarchy2"/>
    <dgm:cxn modelId="{F2D906D7-0436-4640-A662-5DA74B9C11D4}" type="presParOf" srcId="{72875680-85EC-45D9-A3C6-70FE00CC92EC}" destId="{80D7290C-4D53-4B89-87C4-57C6D155E911}" srcOrd="1" destOrd="0" presId="urn:microsoft.com/office/officeart/2005/8/layout/hierarchy2"/>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2750622C-4DBF-4958-B2D2-7EB7A59C20D9}" type="doc">
      <dgm:prSet loTypeId="urn:microsoft.com/office/officeart/2005/8/layout/orgChart1" loCatId="hierarchy" qsTypeId="urn:microsoft.com/office/officeart/2005/8/quickstyle/simple5" qsCatId="simple" csTypeId="urn:microsoft.com/office/officeart/2005/8/colors/accent1_2" csCatId="accent1" phldr="1"/>
      <dgm:spPr/>
      <dgm:t>
        <a:bodyPr/>
        <a:lstStyle/>
        <a:p>
          <a:endParaRPr lang="en-US"/>
        </a:p>
      </dgm:t>
    </dgm:pt>
    <dgm:pt modelId="{B842DBFE-08FA-4449-9A37-CDC5817D0440}">
      <dgm:prSet phldrT="[Text]"/>
      <dgm:spPr/>
      <dgm:t>
        <a:bodyPr/>
        <a:lstStyle/>
        <a:p>
          <a:r>
            <a:rPr lang="en-US" b="1" dirty="0">
              <a:effectLst>
                <a:outerShdw blurRad="38100" dist="38100" dir="2700000" algn="tl">
                  <a:srgbClr val="000000">
                    <a:alpha val="43137"/>
                  </a:srgbClr>
                </a:outerShdw>
              </a:effectLst>
            </a:rPr>
            <a:t>Sunnah</a:t>
          </a:r>
        </a:p>
        <a:p>
          <a:r>
            <a:rPr lang="en-US" b="1" dirty="0">
              <a:effectLst>
                <a:outerShdw blurRad="38100" dist="38100" dir="2700000" algn="tl">
                  <a:srgbClr val="000000">
                    <a:alpha val="43137"/>
                  </a:srgbClr>
                </a:outerShdw>
              </a:effectLst>
            </a:rPr>
            <a:t>Nabi </a:t>
          </a:r>
        </a:p>
      </dgm:t>
    </dgm:pt>
    <dgm:pt modelId="{8F948EC0-D2C5-4C87-BFE6-4282D48C8BFC}" type="parTrans" cxnId="{FE274341-F751-4F10-A0C0-B8BB7947CF0F}">
      <dgm:prSet/>
      <dgm:spPr/>
      <dgm:t>
        <a:bodyPr/>
        <a:lstStyle/>
        <a:p>
          <a:endParaRPr lang="en-US"/>
        </a:p>
      </dgm:t>
    </dgm:pt>
    <dgm:pt modelId="{D5D55B1E-692A-45C2-A3F1-11DDCB65AEF1}" type="sibTrans" cxnId="{FE274341-F751-4F10-A0C0-B8BB7947CF0F}">
      <dgm:prSet/>
      <dgm:spPr/>
      <dgm:t>
        <a:bodyPr/>
        <a:lstStyle/>
        <a:p>
          <a:endParaRPr lang="en-US"/>
        </a:p>
      </dgm:t>
    </dgm:pt>
    <dgm:pt modelId="{10615BA2-E486-46F0-8393-752FE74AE60D}">
      <dgm:prSet phldrT="[Text]"/>
      <dgm:spPr/>
      <dgm:t>
        <a:bodyPr/>
        <a:lstStyle/>
        <a:p>
          <a:r>
            <a:rPr lang="en-US" b="1" smtClean="0"/>
            <a:t>Sunnah qouliyah /Perkataan</a:t>
          </a:r>
          <a:endParaRPr lang="en-US" b="1" dirty="0"/>
        </a:p>
      </dgm:t>
    </dgm:pt>
    <dgm:pt modelId="{A1D70165-5A3C-4B59-9428-F05469CABCC3}" type="parTrans" cxnId="{5F464A91-5720-406D-9BB1-D460FC20DC95}">
      <dgm:prSet/>
      <dgm:spPr/>
      <dgm:t>
        <a:bodyPr/>
        <a:lstStyle/>
        <a:p>
          <a:endParaRPr lang="en-US"/>
        </a:p>
      </dgm:t>
    </dgm:pt>
    <dgm:pt modelId="{396A3AF2-85BF-4C67-929D-0B0ADFD546D1}" type="sibTrans" cxnId="{5F464A91-5720-406D-9BB1-D460FC20DC95}">
      <dgm:prSet/>
      <dgm:spPr/>
      <dgm:t>
        <a:bodyPr/>
        <a:lstStyle/>
        <a:p>
          <a:endParaRPr lang="en-US"/>
        </a:p>
      </dgm:t>
    </dgm:pt>
    <dgm:pt modelId="{71E68DBA-986A-4B35-8830-E3E6D733CE97}">
      <dgm:prSet phldrT="[Text]"/>
      <dgm:spPr/>
      <dgm:t>
        <a:bodyPr/>
        <a:lstStyle/>
        <a:p>
          <a:r>
            <a:rPr lang="en-US" b="1" dirty="0"/>
            <a:t>Sunnah </a:t>
          </a:r>
          <a:r>
            <a:rPr lang="en-US" b="1" dirty="0" err="1"/>
            <a:t>Fi’liyah</a:t>
          </a:r>
          <a:r>
            <a:rPr lang="en-US" b="1" dirty="0"/>
            <a:t>/ </a:t>
          </a:r>
          <a:r>
            <a:rPr lang="en-US" b="1" dirty="0" err="1"/>
            <a:t>perbuatan</a:t>
          </a:r>
          <a:endParaRPr lang="en-US" b="1" dirty="0"/>
        </a:p>
      </dgm:t>
    </dgm:pt>
    <dgm:pt modelId="{5AC56B1A-7842-45E0-88AE-CA5B9BF54405}" type="parTrans" cxnId="{36ABF105-94F5-417D-9E84-F69E1A6EB7A4}">
      <dgm:prSet/>
      <dgm:spPr/>
      <dgm:t>
        <a:bodyPr/>
        <a:lstStyle/>
        <a:p>
          <a:endParaRPr lang="en-US"/>
        </a:p>
      </dgm:t>
    </dgm:pt>
    <dgm:pt modelId="{BC9ABE7E-047C-4A5A-9E9F-464DD1E11A6B}" type="sibTrans" cxnId="{36ABF105-94F5-417D-9E84-F69E1A6EB7A4}">
      <dgm:prSet/>
      <dgm:spPr/>
      <dgm:t>
        <a:bodyPr/>
        <a:lstStyle/>
        <a:p>
          <a:endParaRPr lang="en-US"/>
        </a:p>
      </dgm:t>
    </dgm:pt>
    <dgm:pt modelId="{1B6D5265-FCB0-4FAD-81C8-B75F41AAD3E6}">
      <dgm:prSet phldrT="[Text]"/>
      <dgm:spPr/>
      <dgm:t>
        <a:bodyPr/>
        <a:lstStyle/>
        <a:p>
          <a:r>
            <a:rPr lang="en-US" b="1" dirty="0"/>
            <a:t>Sunnah </a:t>
          </a:r>
          <a:r>
            <a:rPr lang="en-US" b="1" dirty="0" err="1"/>
            <a:t>taqririyah</a:t>
          </a:r>
          <a:r>
            <a:rPr lang="en-US" b="1" dirty="0"/>
            <a:t>/ </a:t>
          </a:r>
          <a:r>
            <a:rPr lang="en-US" b="1" dirty="0" err="1"/>
            <a:t>Ketetapan</a:t>
          </a:r>
          <a:endParaRPr lang="en-US" b="1" dirty="0"/>
        </a:p>
      </dgm:t>
    </dgm:pt>
    <dgm:pt modelId="{6B124D6E-BD9A-4A3A-B487-0B0D820D213F}" type="parTrans" cxnId="{39B5C45C-ABDB-409D-BB42-73EEC3762590}">
      <dgm:prSet/>
      <dgm:spPr/>
      <dgm:t>
        <a:bodyPr/>
        <a:lstStyle/>
        <a:p>
          <a:endParaRPr lang="en-US"/>
        </a:p>
      </dgm:t>
    </dgm:pt>
    <dgm:pt modelId="{D308A5BC-A65D-4FAA-AEE2-40956B940409}" type="sibTrans" cxnId="{39B5C45C-ABDB-409D-BB42-73EEC3762590}">
      <dgm:prSet/>
      <dgm:spPr/>
      <dgm:t>
        <a:bodyPr/>
        <a:lstStyle/>
        <a:p>
          <a:endParaRPr lang="en-US"/>
        </a:p>
      </dgm:t>
    </dgm:pt>
    <dgm:pt modelId="{737D001E-DF30-4D06-B0ED-D5BC0A3A5D83}" type="pres">
      <dgm:prSet presAssocID="{2750622C-4DBF-4958-B2D2-7EB7A59C20D9}" presName="hierChild1" presStyleCnt="0">
        <dgm:presLayoutVars>
          <dgm:orgChart val="1"/>
          <dgm:chPref val="1"/>
          <dgm:dir/>
          <dgm:animOne val="branch"/>
          <dgm:animLvl val="lvl"/>
          <dgm:resizeHandles/>
        </dgm:presLayoutVars>
      </dgm:prSet>
      <dgm:spPr/>
      <dgm:t>
        <a:bodyPr/>
        <a:lstStyle/>
        <a:p>
          <a:endParaRPr lang="en-US"/>
        </a:p>
      </dgm:t>
    </dgm:pt>
    <dgm:pt modelId="{AA0A9846-BB0F-47F0-B3C6-91E6648AF7BE}" type="pres">
      <dgm:prSet presAssocID="{B842DBFE-08FA-4449-9A37-CDC5817D0440}" presName="hierRoot1" presStyleCnt="0">
        <dgm:presLayoutVars>
          <dgm:hierBranch val="init"/>
        </dgm:presLayoutVars>
      </dgm:prSet>
      <dgm:spPr/>
      <dgm:t>
        <a:bodyPr/>
        <a:lstStyle/>
        <a:p>
          <a:endParaRPr lang="en-US"/>
        </a:p>
      </dgm:t>
    </dgm:pt>
    <dgm:pt modelId="{DCE8B3EA-CE3A-40D8-AC4C-D99EA5EC020A}" type="pres">
      <dgm:prSet presAssocID="{B842DBFE-08FA-4449-9A37-CDC5817D0440}" presName="rootComposite1" presStyleCnt="0"/>
      <dgm:spPr/>
      <dgm:t>
        <a:bodyPr/>
        <a:lstStyle/>
        <a:p>
          <a:endParaRPr lang="en-US"/>
        </a:p>
      </dgm:t>
    </dgm:pt>
    <dgm:pt modelId="{38D769AE-0302-45F2-B468-8F03E764155C}" type="pres">
      <dgm:prSet presAssocID="{B842DBFE-08FA-4449-9A37-CDC5817D0440}" presName="rootText1" presStyleLbl="node0" presStyleIdx="0" presStyleCnt="1">
        <dgm:presLayoutVars>
          <dgm:chPref val="3"/>
        </dgm:presLayoutVars>
      </dgm:prSet>
      <dgm:spPr/>
      <dgm:t>
        <a:bodyPr/>
        <a:lstStyle/>
        <a:p>
          <a:endParaRPr lang="en-US"/>
        </a:p>
      </dgm:t>
    </dgm:pt>
    <dgm:pt modelId="{857705B1-6F44-4F7A-B5B9-E0923C699D2B}" type="pres">
      <dgm:prSet presAssocID="{B842DBFE-08FA-4449-9A37-CDC5817D0440}" presName="rootConnector1" presStyleLbl="node1" presStyleIdx="0" presStyleCnt="0"/>
      <dgm:spPr/>
      <dgm:t>
        <a:bodyPr/>
        <a:lstStyle/>
        <a:p>
          <a:endParaRPr lang="en-US"/>
        </a:p>
      </dgm:t>
    </dgm:pt>
    <dgm:pt modelId="{C9887741-7C3B-4521-BAC1-A3E779DEA2AF}" type="pres">
      <dgm:prSet presAssocID="{B842DBFE-08FA-4449-9A37-CDC5817D0440}" presName="hierChild2" presStyleCnt="0"/>
      <dgm:spPr/>
      <dgm:t>
        <a:bodyPr/>
        <a:lstStyle/>
        <a:p>
          <a:endParaRPr lang="en-US"/>
        </a:p>
      </dgm:t>
    </dgm:pt>
    <dgm:pt modelId="{1DE3AA07-C3D1-48B4-9088-DAF5C7DF08A0}" type="pres">
      <dgm:prSet presAssocID="{A1D70165-5A3C-4B59-9428-F05469CABCC3}" presName="Name37" presStyleLbl="parChTrans1D2" presStyleIdx="0" presStyleCnt="3"/>
      <dgm:spPr/>
      <dgm:t>
        <a:bodyPr/>
        <a:lstStyle/>
        <a:p>
          <a:endParaRPr lang="en-US"/>
        </a:p>
      </dgm:t>
    </dgm:pt>
    <dgm:pt modelId="{F52B8E00-82B1-45FD-8DBC-EF91252FC738}" type="pres">
      <dgm:prSet presAssocID="{10615BA2-E486-46F0-8393-752FE74AE60D}" presName="hierRoot2" presStyleCnt="0">
        <dgm:presLayoutVars>
          <dgm:hierBranch val="init"/>
        </dgm:presLayoutVars>
      </dgm:prSet>
      <dgm:spPr/>
      <dgm:t>
        <a:bodyPr/>
        <a:lstStyle/>
        <a:p>
          <a:endParaRPr lang="en-US"/>
        </a:p>
      </dgm:t>
    </dgm:pt>
    <dgm:pt modelId="{495C8466-3B1B-43B2-A0F0-F3B000C8C5DA}" type="pres">
      <dgm:prSet presAssocID="{10615BA2-E486-46F0-8393-752FE74AE60D}" presName="rootComposite" presStyleCnt="0"/>
      <dgm:spPr/>
      <dgm:t>
        <a:bodyPr/>
        <a:lstStyle/>
        <a:p>
          <a:endParaRPr lang="en-US"/>
        </a:p>
      </dgm:t>
    </dgm:pt>
    <dgm:pt modelId="{55263BDE-B7A9-400B-A525-DEE12E420DED}" type="pres">
      <dgm:prSet presAssocID="{10615BA2-E486-46F0-8393-752FE74AE60D}" presName="rootText" presStyleLbl="node2" presStyleIdx="0" presStyleCnt="3">
        <dgm:presLayoutVars>
          <dgm:chPref val="3"/>
        </dgm:presLayoutVars>
      </dgm:prSet>
      <dgm:spPr/>
      <dgm:t>
        <a:bodyPr/>
        <a:lstStyle/>
        <a:p>
          <a:endParaRPr lang="en-US"/>
        </a:p>
      </dgm:t>
    </dgm:pt>
    <dgm:pt modelId="{39AA2DD7-D996-476B-926B-7BEE2E43FEAF}" type="pres">
      <dgm:prSet presAssocID="{10615BA2-E486-46F0-8393-752FE74AE60D}" presName="rootConnector" presStyleLbl="node2" presStyleIdx="0" presStyleCnt="3"/>
      <dgm:spPr/>
      <dgm:t>
        <a:bodyPr/>
        <a:lstStyle/>
        <a:p>
          <a:endParaRPr lang="en-US"/>
        </a:p>
      </dgm:t>
    </dgm:pt>
    <dgm:pt modelId="{A9FE3CEA-B286-47EF-B6C8-23E39817131C}" type="pres">
      <dgm:prSet presAssocID="{10615BA2-E486-46F0-8393-752FE74AE60D}" presName="hierChild4" presStyleCnt="0"/>
      <dgm:spPr/>
      <dgm:t>
        <a:bodyPr/>
        <a:lstStyle/>
        <a:p>
          <a:endParaRPr lang="en-US"/>
        </a:p>
      </dgm:t>
    </dgm:pt>
    <dgm:pt modelId="{8159AF44-371D-491D-999C-AF0F098F09A8}" type="pres">
      <dgm:prSet presAssocID="{10615BA2-E486-46F0-8393-752FE74AE60D}" presName="hierChild5" presStyleCnt="0"/>
      <dgm:spPr/>
      <dgm:t>
        <a:bodyPr/>
        <a:lstStyle/>
        <a:p>
          <a:endParaRPr lang="en-US"/>
        </a:p>
      </dgm:t>
    </dgm:pt>
    <dgm:pt modelId="{6D9F4299-238D-4BA5-B8F6-57F06C44BD11}" type="pres">
      <dgm:prSet presAssocID="{5AC56B1A-7842-45E0-88AE-CA5B9BF54405}" presName="Name37" presStyleLbl="parChTrans1D2" presStyleIdx="1" presStyleCnt="3"/>
      <dgm:spPr/>
      <dgm:t>
        <a:bodyPr/>
        <a:lstStyle/>
        <a:p>
          <a:endParaRPr lang="en-US"/>
        </a:p>
      </dgm:t>
    </dgm:pt>
    <dgm:pt modelId="{BFA0B664-2F19-4CFD-A39C-931D395D9B9C}" type="pres">
      <dgm:prSet presAssocID="{71E68DBA-986A-4B35-8830-E3E6D733CE97}" presName="hierRoot2" presStyleCnt="0">
        <dgm:presLayoutVars>
          <dgm:hierBranch val="init"/>
        </dgm:presLayoutVars>
      </dgm:prSet>
      <dgm:spPr/>
      <dgm:t>
        <a:bodyPr/>
        <a:lstStyle/>
        <a:p>
          <a:endParaRPr lang="en-US"/>
        </a:p>
      </dgm:t>
    </dgm:pt>
    <dgm:pt modelId="{9D43B778-34A2-471E-9142-67EC1315C041}" type="pres">
      <dgm:prSet presAssocID="{71E68DBA-986A-4B35-8830-E3E6D733CE97}" presName="rootComposite" presStyleCnt="0"/>
      <dgm:spPr/>
      <dgm:t>
        <a:bodyPr/>
        <a:lstStyle/>
        <a:p>
          <a:endParaRPr lang="en-US"/>
        </a:p>
      </dgm:t>
    </dgm:pt>
    <dgm:pt modelId="{F12DAC9A-14F1-4FA1-B4DB-52D4CF6D9BFE}" type="pres">
      <dgm:prSet presAssocID="{71E68DBA-986A-4B35-8830-E3E6D733CE97}" presName="rootText" presStyleLbl="node2" presStyleIdx="1" presStyleCnt="3">
        <dgm:presLayoutVars>
          <dgm:chPref val="3"/>
        </dgm:presLayoutVars>
      </dgm:prSet>
      <dgm:spPr/>
      <dgm:t>
        <a:bodyPr/>
        <a:lstStyle/>
        <a:p>
          <a:endParaRPr lang="en-US"/>
        </a:p>
      </dgm:t>
    </dgm:pt>
    <dgm:pt modelId="{875F3F50-E04F-4990-A311-F604F0C2F2C9}" type="pres">
      <dgm:prSet presAssocID="{71E68DBA-986A-4B35-8830-E3E6D733CE97}" presName="rootConnector" presStyleLbl="node2" presStyleIdx="1" presStyleCnt="3"/>
      <dgm:spPr/>
      <dgm:t>
        <a:bodyPr/>
        <a:lstStyle/>
        <a:p>
          <a:endParaRPr lang="en-US"/>
        </a:p>
      </dgm:t>
    </dgm:pt>
    <dgm:pt modelId="{68A7D87A-354B-4C88-B156-B605233A586C}" type="pres">
      <dgm:prSet presAssocID="{71E68DBA-986A-4B35-8830-E3E6D733CE97}" presName="hierChild4" presStyleCnt="0"/>
      <dgm:spPr/>
      <dgm:t>
        <a:bodyPr/>
        <a:lstStyle/>
        <a:p>
          <a:endParaRPr lang="en-US"/>
        </a:p>
      </dgm:t>
    </dgm:pt>
    <dgm:pt modelId="{2D9EBFD0-38A3-47F5-AC36-AE7BD41F8D75}" type="pres">
      <dgm:prSet presAssocID="{71E68DBA-986A-4B35-8830-E3E6D733CE97}" presName="hierChild5" presStyleCnt="0"/>
      <dgm:spPr/>
      <dgm:t>
        <a:bodyPr/>
        <a:lstStyle/>
        <a:p>
          <a:endParaRPr lang="en-US"/>
        </a:p>
      </dgm:t>
    </dgm:pt>
    <dgm:pt modelId="{2AEBA4AA-FCA3-4812-AD4F-E9A7A57ED39C}" type="pres">
      <dgm:prSet presAssocID="{6B124D6E-BD9A-4A3A-B487-0B0D820D213F}" presName="Name37" presStyleLbl="parChTrans1D2" presStyleIdx="2" presStyleCnt="3"/>
      <dgm:spPr/>
      <dgm:t>
        <a:bodyPr/>
        <a:lstStyle/>
        <a:p>
          <a:endParaRPr lang="en-US"/>
        </a:p>
      </dgm:t>
    </dgm:pt>
    <dgm:pt modelId="{0B0F98B9-9B04-44D0-8D1F-D8FB9F5ED77D}" type="pres">
      <dgm:prSet presAssocID="{1B6D5265-FCB0-4FAD-81C8-B75F41AAD3E6}" presName="hierRoot2" presStyleCnt="0">
        <dgm:presLayoutVars>
          <dgm:hierBranch val="init"/>
        </dgm:presLayoutVars>
      </dgm:prSet>
      <dgm:spPr/>
      <dgm:t>
        <a:bodyPr/>
        <a:lstStyle/>
        <a:p>
          <a:endParaRPr lang="en-US"/>
        </a:p>
      </dgm:t>
    </dgm:pt>
    <dgm:pt modelId="{FFE600EF-9EFD-4ABB-AD8D-260CA414E763}" type="pres">
      <dgm:prSet presAssocID="{1B6D5265-FCB0-4FAD-81C8-B75F41AAD3E6}" presName="rootComposite" presStyleCnt="0"/>
      <dgm:spPr/>
      <dgm:t>
        <a:bodyPr/>
        <a:lstStyle/>
        <a:p>
          <a:endParaRPr lang="en-US"/>
        </a:p>
      </dgm:t>
    </dgm:pt>
    <dgm:pt modelId="{43C6E854-D847-4231-AA10-D405E77052CB}" type="pres">
      <dgm:prSet presAssocID="{1B6D5265-FCB0-4FAD-81C8-B75F41AAD3E6}" presName="rootText" presStyleLbl="node2" presStyleIdx="2" presStyleCnt="3">
        <dgm:presLayoutVars>
          <dgm:chPref val="3"/>
        </dgm:presLayoutVars>
      </dgm:prSet>
      <dgm:spPr/>
      <dgm:t>
        <a:bodyPr/>
        <a:lstStyle/>
        <a:p>
          <a:endParaRPr lang="en-US"/>
        </a:p>
      </dgm:t>
    </dgm:pt>
    <dgm:pt modelId="{F1CEDA7F-748F-4B50-98AC-04D0DD19EF6B}" type="pres">
      <dgm:prSet presAssocID="{1B6D5265-FCB0-4FAD-81C8-B75F41AAD3E6}" presName="rootConnector" presStyleLbl="node2" presStyleIdx="2" presStyleCnt="3"/>
      <dgm:spPr/>
      <dgm:t>
        <a:bodyPr/>
        <a:lstStyle/>
        <a:p>
          <a:endParaRPr lang="en-US"/>
        </a:p>
      </dgm:t>
    </dgm:pt>
    <dgm:pt modelId="{8AE4B1BB-9AA7-49B1-B1DD-9163AD4503EC}" type="pres">
      <dgm:prSet presAssocID="{1B6D5265-FCB0-4FAD-81C8-B75F41AAD3E6}" presName="hierChild4" presStyleCnt="0"/>
      <dgm:spPr/>
      <dgm:t>
        <a:bodyPr/>
        <a:lstStyle/>
        <a:p>
          <a:endParaRPr lang="en-US"/>
        </a:p>
      </dgm:t>
    </dgm:pt>
    <dgm:pt modelId="{A5B3A64B-0904-4293-A70B-C2BC6AFB00BF}" type="pres">
      <dgm:prSet presAssocID="{1B6D5265-FCB0-4FAD-81C8-B75F41AAD3E6}" presName="hierChild5" presStyleCnt="0"/>
      <dgm:spPr/>
      <dgm:t>
        <a:bodyPr/>
        <a:lstStyle/>
        <a:p>
          <a:endParaRPr lang="en-US"/>
        </a:p>
      </dgm:t>
    </dgm:pt>
    <dgm:pt modelId="{FF8086D4-BF16-487B-89C6-B46C7EC3C7B6}" type="pres">
      <dgm:prSet presAssocID="{B842DBFE-08FA-4449-9A37-CDC5817D0440}" presName="hierChild3" presStyleCnt="0"/>
      <dgm:spPr/>
      <dgm:t>
        <a:bodyPr/>
        <a:lstStyle/>
        <a:p>
          <a:endParaRPr lang="en-US"/>
        </a:p>
      </dgm:t>
    </dgm:pt>
  </dgm:ptLst>
  <dgm:cxnLst>
    <dgm:cxn modelId="{61BD92E4-3949-4CFA-8E43-9AD2F5BA9A75}" type="presOf" srcId="{6B124D6E-BD9A-4A3A-B487-0B0D820D213F}" destId="{2AEBA4AA-FCA3-4812-AD4F-E9A7A57ED39C}" srcOrd="0" destOrd="0" presId="urn:microsoft.com/office/officeart/2005/8/layout/orgChart1"/>
    <dgm:cxn modelId="{7F0C53EE-2566-464C-BC2C-B4A839CCDC2C}" type="presOf" srcId="{1B6D5265-FCB0-4FAD-81C8-B75F41AAD3E6}" destId="{F1CEDA7F-748F-4B50-98AC-04D0DD19EF6B}" srcOrd="1" destOrd="0" presId="urn:microsoft.com/office/officeart/2005/8/layout/orgChart1"/>
    <dgm:cxn modelId="{10ED1708-AE59-4FDC-BE1E-8BD687DD7B60}" type="presOf" srcId="{10615BA2-E486-46F0-8393-752FE74AE60D}" destId="{55263BDE-B7A9-400B-A525-DEE12E420DED}" srcOrd="0" destOrd="0" presId="urn:microsoft.com/office/officeart/2005/8/layout/orgChart1"/>
    <dgm:cxn modelId="{39B5C45C-ABDB-409D-BB42-73EEC3762590}" srcId="{B842DBFE-08FA-4449-9A37-CDC5817D0440}" destId="{1B6D5265-FCB0-4FAD-81C8-B75F41AAD3E6}" srcOrd="2" destOrd="0" parTransId="{6B124D6E-BD9A-4A3A-B487-0B0D820D213F}" sibTransId="{D308A5BC-A65D-4FAA-AEE2-40956B940409}"/>
    <dgm:cxn modelId="{6A74E67D-CC5D-4B14-B18D-8F408AE24F32}" type="presOf" srcId="{5AC56B1A-7842-45E0-88AE-CA5B9BF54405}" destId="{6D9F4299-238D-4BA5-B8F6-57F06C44BD11}" srcOrd="0" destOrd="0" presId="urn:microsoft.com/office/officeart/2005/8/layout/orgChart1"/>
    <dgm:cxn modelId="{ACFE358D-D295-496B-922A-0530F4337534}" type="presOf" srcId="{2750622C-4DBF-4958-B2D2-7EB7A59C20D9}" destId="{737D001E-DF30-4D06-B0ED-D5BC0A3A5D83}" srcOrd="0" destOrd="0" presId="urn:microsoft.com/office/officeart/2005/8/layout/orgChart1"/>
    <dgm:cxn modelId="{6F2E9C31-DCA5-44F0-A7CF-739C88311DC6}" type="presOf" srcId="{10615BA2-E486-46F0-8393-752FE74AE60D}" destId="{39AA2DD7-D996-476B-926B-7BEE2E43FEAF}" srcOrd="1" destOrd="0" presId="urn:microsoft.com/office/officeart/2005/8/layout/orgChart1"/>
    <dgm:cxn modelId="{20A0D292-395A-4556-B8F1-637FACD15A20}" type="presOf" srcId="{A1D70165-5A3C-4B59-9428-F05469CABCC3}" destId="{1DE3AA07-C3D1-48B4-9088-DAF5C7DF08A0}" srcOrd="0" destOrd="0" presId="urn:microsoft.com/office/officeart/2005/8/layout/orgChart1"/>
    <dgm:cxn modelId="{674F6837-2FFA-48DA-A677-C2C5F85A0F96}" type="presOf" srcId="{71E68DBA-986A-4B35-8830-E3E6D733CE97}" destId="{F12DAC9A-14F1-4FA1-B4DB-52D4CF6D9BFE}" srcOrd="0" destOrd="0" presId="urn:microsoft.com/office/officeart/2005/8/layout/orgChart1"/>
    <dgm:cxn modelId="{BD1EA299-7BD8-4444-91D8-2736667035E0}" type="presOf" srcId="{B842DBFE-08FA-4449-9A37-CDC5817D0440}" destId="{857705B1-6F44-4F7A-B5B9-E0923C699D2B}" srcOrd="1" destOrd="0" presId="urn:microsoft.com/office/officeart/2005/8/layout/orgChart1"/>
    <dgm:cxn modelId="{2A024C7D-5CC7-4FEB-A8D8-FF5408A3DA33}" type="presOf" srcId="{B842DBFE-08FA-4449-9A37-CDC5817D0440}" destId="{38D769AE-0302-45F2-B468-8F03E764155C}" srcOrd="0" destOrd="0" presId="urn:microsoft.com/office/officeart/2005/8/layout/orgChart1"/>
    <dgm:cxn modelId="{5F464A91-5720-406D-9BB1-D460FC20DC95}" srcId="{B842DBFE-08FA-4449-9A37-CDC5817D0440}" destId="{10615BA2-E486-46F0-8393-752FE74AE60D}" srcOrd="0" destOrd="0" parTransId="{A1D70165-5A3C-4B59-9428-F05469CABCC3}" sibTransId="{396A3AF2-85BF-4C67-929D-0B0ADFD546D1}"/>
    <dgm:cxn modelId="{E6F5CEBB-66CC-4BD4-94F0-26733C168413}" type="presOf" srcId="{71E68DBA-986A-4B35-8830-E3E6D733CE97}" destId="{875F3F50-E04F-4990-A311-F604F0C2F2C9}" srcOrd="1" destOrd="0" presId="urn:microsoft.com/office/officeart/2005/8/layout/orgChart1"/>
    <dgm:cxn modelId="{FE274341-F751-4F10-A0C0-B8BB7947CF0F}" srcId="{2750622C-4DBF-4958-B2D2-7EB7A59C20D9}" destId="{B842DBFE-08FA-4449-9A37-CDC5817D0440}" srcOrd="0" destOrd="0" parTransId="{8F948EC0-D2C5-4C87-BFE6-4282D48C8BFC}" sibTransId="{D5D55B1E-692A-45C2-A3F1-11DDCB65AEF1}"/>
    <dgm:cxn modelId="{36ABF105-94F5-417D-9E84-F69E1A6EB7A4}" srcId="{B842DBFE-08FA-4449-9A37-CDC5817D0440}" destId="{71E68DBA-986A-4B35-8830-E3E6D733CE97}" srcOrd="1" destOrd="0" parTransId="{5AC56B1A-7842-45E0-88AE-CA5B9BF54405}" sibTransId="{BC9ABE7E-047C-4A5A-9E9F-464DD1E11A6B}"/>
    <dgm:cxn modelId="{7F036122-4C61-4DBD-8011-0F7E8BCE8232}" type="presOf" srcId="{1B6D5265-FCB0-4FAD-81C8-B75F41AAD3E6}" destId="{43C6E854-D847-4231-AA10-D405E77052CB}" srcOrd="0" destOrd="0" presId="urn:microsoft.com/office/officeart/2005/8/layout/orgChart1"/>
    <dgm:cxn modelId="{4B7E4663-35F2-4574-87B5-2687C41E9D14}" type="presParOf" srcId="{737D001E-DF30-4D06-B0ED-D5BC0A3A5D83}" destId="{AA0A9846-BB0F-47F0-B3C6-91E6648AF7BE}" srcOrd="0" destOrd="0" presId="urn:microsoft.com/office/officeart/2005/8/layout/orgChart1"/>
    <dgm:cxn modelId="{3FED91F5-9512-40C8-9746-D704303B1FFA}" type="presParOf" srcId="{AA0A9846-BB0F-47F0-B3C6-91E6648AF7BE}" destId="{DCE8B3EA-CE3A-40D8-AC4C-D99EA5EC020A}" srcOrd="0" destOrd="0" presId="urn:microsoft.com/office/officeart/2005/8/layout/orgChart1"/>
    <dgm:cxn modelId="{118F9778-CE02-4D9B-B635-706FBCE02DF3}" type="presParOf" srcId="{DCE8B3EA-CE3A-40D8-AC4C-D99EA5EC020A}" destId="{38D769AE-0302-45F2-B468-8F03E764155C}" srcOrd="0" destOrd="0" presId="urn:microsoft.com/office/officeart/2005/8/layout/orgChart1"/>
    <dgm:cxn modelId="{02C212A4-E860-41CB-963B-7F0A24963432}" type="presParOf" srcId="{DCE8B3EA-CE3A-40D8-AC4C-D99EA5EC020A}" destId="{857705B1-6F44-4F7A-B5B9-E0923C699D2B}" srcOrd="1" destOrd="0" presId="urn:microsoft.com/office/officeart/2005/8/layout/orgChart1"/>
    <dgm:cxn modelId="{D8C1DF33-7F82-4B22-B2A2-62814BC73298}" type="presParOf" srcId="{AA0A9846-BB0F-47F0-B3C6-91E6648AF7BE}" destId="{C9887741-7C3B-4521-BAC1-A3E779DEA2AF}" srcOrd="1" destOrd="0" presId="urn:microsoft.com/office/officeart/2005/8/layout/orgChart1"/>
    <dgm:cxn modelId="{E3B56B23-7F74-45DD-B31B-3B355988FBEC}" type="presParOf" srcId="{C9887741-7C3B-4521-BAC1-A3E779DEA2AF}" destId="{1DE3AA07-C3D1-48B4-9088-DAF5C7DF08A0}" srcOrd="0" destOrd="0" presId="urn:microsoft.com/office/officeart/2005/8/layout/orgChart1"/>
    <dgm:cxn modelId="{42ED6F1A-F22B-456A-B6C4-18788794CE2F}" type="presParOf" srcId="{C9887741-7C3B-4521-BAC1-A3E779DEA2AF}" destId="{F52B8E00-82B1-45FD-8DBC-EF91252FC738}" srcOrd="1" destOrd="0" presId="urn:microsoft.com/office/officeart/2005/8/layout/orgChart1"/>
    <dgm:cxn modelId="{87367B4F-4BA0-4B98-A66F-167CF1F0EEEA}" type="presParOf" srcId="{F52B8E00-82B1-45FD-8DBC-EF91252FC738}" destId="{495C8466-3B1B-43B2-A0F0-F3B000C8C5DA}" srcOrd="0" destOrd="0" presId="urn:microsoft.com/office/officeart/2005/8/layout/orgChart1"/>
    <dgm:cxn modelId="{2664B6EE-8CB8-4867-A4E9-40C58EAAE5F9}" type="presParOf" srcId="{495C8466-3B1B-43B2-A0F0-F3B000C8C5DA}" destId="{55263BDE-B7A9-400B-A525-DEE12E420DED}" srcOrd="0" destOrd="0" presId="urn:microsoft.com/office/officeart/2005/8/layout/orgChart1"/>
    <dgm:cxn modelId="{90ABA39B-0CEA-4A55-B391-D4DBCBDAD983}" type="presParOf" srcId="{495C8466-3B1B-43B2-A0F0-F3B000C8C5DA}" destId="{39AA2DD7-D996-476B-926B-7BEE2E43FEAF}" srcOrd="1" destOrd="0" presId="urn:microsoft.com/office/officeart/2005/8/layout/orgChart1"/>
    <dgm:cxn modelId="{13BBD046-15DC-44C9-B3DE-EC756038837D}" type="presParOf" srcId="{F52B8E00-82B1-45FD-8DBC-EF91252FC738}" destId="{A9FE3CEA-B286-47EF-B6C8-23E39817131C}" srcOrd="1" destOrd="0" presId="urn:microsoft.com/office/officeart/2005/8/layout/orgChart1"/>
    <dgm:cxn modelId="{8A042ACC-B478-403F-9B66-C89E5A490A4B}" type="presParOf" srcId="{F52B8E00-82B1-45FD-8DBC-EF91252FC738}" destId="{8159AF44-371D-491D-999C-AF0F098F09A8}" srcOrd="2" destOrd="0" presId="urn:microsoft.com/office/officeart/2005/8/layout/orgChart1"/>
    <dgm:cxn modelId="{64DC045D-5973-4CAE-AE69-3338B3424E56}" type="presParOf" srcId="{C9887741-7C3B-4521-BAC1-A3E779DEA2AF}" destId="{6D9F4299-238D-4BA5-B8F6-57F06C44BD11}" srcOrd="2" destOrd="0" presId="urn:microsoft.com/office/officeart/2005/8/layout/orgChart1"/>
    <dgm:cxn modelId="{2D73A36D-8BBF-4EBA-8F4C-37C145BD0FCE}" type="presParOf" srcId="{C9887741-7C3B-4521-BAC1-A3E779DEA2AF}" destId="{BFA0B664-2F19-4CFD-A39C-931D395D9B9C}" srcOrd="3" destOrd="0" presId="urn:microsoft.com/office/officeart/2005/8/layout/orgChart1"/>
    <dgm:cxn modelId="{3228DE17-3D1A-4037-9857-F54B57E5B5D0}" type="presParOf" srcId="{BFA0B664-2F19-4CFD-A39C-931D395D9B9C}" destId="{9D43B778-34A2-471E-9142-67EC1315C041}" srcOrd="0" destOrd="0" presId="urn:microsoft.com/office/officeart/2005/8/layout/orgChart1"/>
    <dgm:cxn modelId="{51048394-3364-45E0-BCAC-FA8F427CC751}" type="presParOf" srcId="{9D43B778-34A2-471E-9142-67EC1315C041}" destId="{F12DAC9A-14F1-4FA1-B4DB-52D4CF6D9BFE}" srcOrd="0" destOrd="0" presId="urn:microsoft.com/office/officeart/2005/8/layout/orgChart1"/>
    <dgm:cxn modelId="{BC701424-2E4B-43C0-8BD2-72686803D594}" type="presParOf" srcId="{9D43B778-34A2-471E-9142-67EC1315C041}" destId="{875F3F50-E04F-4990-A311-F604F0C2F2C9}" srcOrd="1" destOrd="0" presId="urn:microsoft.com/office/officeart/2005/8/layout/orgChart1"/>
    <dgm:cxn modelId="{C1D73FB4-B1A3-4F61-9683-02D57B5C80A8}" type="presParOf" srcId="{BFA0B664-2F19-4CFD-A39C-931D395D9B9C}" destId="{68A7D87A-354B-4C88-B156-B605233A586C}" srcOrd="1" destOrd="0" presId="urn:microsoft.com/office/officeart/2005/8/layout/orgChart1"/>
    <dgm:cxn modelId="{799CE4D0-F53B-47BF-9410-56CE70DFDCC3}" type="presParOf" srcId="{BFA0B664-2F19-4CFD-A39C-931D395D9B9C}" destId="{2D9EBFD0-38A3-47F5-AC36-AE7BD41F8D75}" srcOrd="2" destOrd="0" presId="urn:microsoft.com/office/officeart/2005/8/layout/orgChart1"/>
    <dgm:cxn modelId="{6ECB93E0-2C75-4DA5-BD93-49750C52C242}" type="presParOf" srcId="{C9887741-7C3B-4521-BAC1-A3E779DEA2AF}" destId="{2AEBA4AA-FCA3-4812-AD4F-E9A7A57ED39C}" srcOrd="4" destOrd="0" presId="urn:microsoft.com/office/officeart/2005/8/layout/orgChart1"/>
    <dgm:cxn modelId="{94CB9A54-74C2-4D9C-AE38-01C5E060465C}" type="presParOf" srcId="{C9887741-7C3B-4521-BAC1-A3E779DEA2AF}" destId="{0B0F98B9-9B04-44D0-8D1F-D8FB9F5ED77D}" srcOrd="5" destOrd="0" presId="urn:microsoft.com/office/officeart/2005/8/layout/orgChart1"/>
    <dgm:cxn modelId="{FD52B60B-B3BF-41A1-8652-8D694E89BD29}" type="presParOf" srcId="{0B0F98B9-9B04-44D0-8D1F-D8FB9F5ED77D}" destId="{FFE600EF-9EFD-4ABB-AD8D-260CA414E763}" srcOrd="0" destOrd="0" presId="urn:microsoft.com/office/officeart/2005/8/layout/orgChart1"/>
    <dgm:cxn modelId="{8C6C39B1-73A0-4406-B582-6887E020597F}" type="presParOf" srcId="{FFE600EF-9EFD-4ABB-AD8D-260CA414E763}" destId="{43C6E854-D847-4231-AA10-D405E77052CB}" srcOrd="0" destOrd="0" presId="urn:microsoft.com/office/officeart/2005/8/layout/orgChart1"/>
    <dgm:cxn modelId="{5CECE6F6-0E01-431A-8911-BEFE7CF0C9CC}" type="presParOf" srcId="{FFE600EF-9EFD-4ABB-AD8D-260CA414E763}" destId="{F1CEDA7F-748F-4B50-98AC-04D0DD19EF6B}" srcOrd="1" destOrd="0" presId="urn:microsoft.com/office/officeart/2005/8/layout/orgChart1"/>
    <dgm:cxn modelId="{5847DCE9-E07C-46BA-8476-0E00C8C6B4E0}" type="presParOf" srcId="{0B0F98B9-9B04-44D0-8D1F-D8FB9F5ED77D}" destId="{8AE4B1BB-9AA7-49B1-B1DD-9163AD4503EC}" srcOrd="1" destOrd="0" presId="urn:microsoft.com/office/officeart/2005/8/layout/orgChart1"/>
    <dgm:cxn modelId="{9D4D015C-4A3A-4E9B-9ECF-5E3AE144F3B9}" type="presParOf" srcId="{0B0F98B9-9B04-44D0-8D1F-D8FB9F5ED77D}" destId="{A5B3A64B-0904-4293-A70B-C2BC6AFB00BF}" srcOrd="2" destOrd="0" presId="urn:microsoft.com/office/officeart/2005/8/layout/orgChart1"/>
    <dgm:cxn modelId="{EDBBAF8A-0CBC-4B75-9C82-FAA41071943F}" type="presParOf" srcId="{AA0A9846-BB0F-47F0-B3C6-91E6648AF7BE}" destId="{FF8086D4-BF16-487B-89C6-B46C7EC3C7B6}" srcOrd="2" destOrd="0" presId="urn:microsoft.com/office/officeart/2005/8/layout/orgChart1"/>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73D0456D-01C1-4B59-9DAC-2CE912C50555}" type="doc">
      <dgm:prSet loTypeId="urn:microsoft.com/office/officeart/2005/8/layout/orgChart1" loCatId="hierarchy" qsTypeId="urn:microsoft.com/office/officeart/2005/8/quickstyle/simple5" qsCatId="simple" csTypeId="urn:microsoft.com/office/officeart/2005/8/colors/accent1_2" csCatId="accent1" phldr="1"/>
      <dgm:spPr/>
      <dgm:t>
        <a:bodyPr/>
        <a:lstStyle/>
        <a:p>
          <a:endParaRPr lang="en-US"/>
        </a:p>
      </dgm:t>
    </dgm:pt>
    <dgm:pt modelId="{CB143B51-3BDB-41AF-82E5-746B101A2D13}" type="asst">
      <dgm:prSet phldrT="[Text]" custT="1"/>
      <dgm:spPr/>
      <dgm:t>
        <a:bodyPr/>
        <a:lstStyle/>
        <a:p>
          <a:r>
            <a:rPr lang="en-US" sz="2400" b="1" smtClean="0">
              <a:effectLst>
                <a:outerShdw blurRad="38100" dist="38100" dir="2700000" algn="tl">
                  <a:srgbClr val="000000">
                    <a:alpha val="43137"/>
                  </a:srgbClr>
                </a:outerShdw>
              </a:effectLst>
              <a:latin typeface="+mj-lt"/>
              <a:ea typeface="Adobe Gothic Std B" panose="020B0800000000000000" pitchFamily="34" charset="-128"/>
            </a:rPr>
            <a:t>Hadist Sebagai Nash Syar’i</a:t>
          </a:r>
          <a:endParaRPr lang="en-US" sz="2400" b="1" dirty="0">
            <a:effectLst>
              <a:outerShdw blurRad="38100" dist="38100" dir="2700000" algn="tl">
                <a:srgbClr val="000000">
                  <a:alpha val="43137"/>
                </a:srgbClr>
              </a:outerShdw>
            </a:effectLst>
            <a:latin typeface="+mj-lt"/>
            <a:ea typeface="Adobe Gothic Std B" panose="020B0800000000000000" pitchFamily="34" charset="-128"/>
          </a:endParaRPr>
        </a:p>
      </dgm:t>
    </dgm:pt>
    <dgm:pt modelId="{F0B99DC7-C7A6-407A-A8F5-52982F502E95}" type="parTrans" cxnId="{4745ECB7-0FAC-4955-A85F-DC183EFD5EB7}">
      <dgm:prSet/>
      <dgm:spPr/>
      <dgm:t>
        <a:bodyPr/>
        <a:lstStyle/>
        <a:p>
          <a:endParaRPr lang="en-US"/>
        </a:p>
      </dgm:t>
    </dgm:pt>
    <dgm:pt modelId="{E8FF2E32-BA95-40AC-948E-6B47E93E5F92}" type="sibTrans" cxnId="{4745ECB7-0FAC-4955-A85F-DC183EFD5EB7}">
      <dgm:prSet/>
      <dgm:spPr/>
      <dgm:t>
        <a:bodyPr/>
        <a:lstStyle/>
        <a:p>
          <a:endParaRPr lang="en-US"/>
        </a:p>
      </dgm:t>
    </dgm:pt>
    <dgm:pt modelId="{105FCA04-98A9-4314-B6D0-07467B955F52}">
      <dgm:prSet custT="1"/>
      <dgm:spPr/>
      <dgm:t>
        <a:bodyPr/>
        <a:lstStyle/>
        <a:p>
          <a:r>
            <a:rPr lang="en-US" sz="1600" b="0" dirty="0" err="1" smtClean="0">
              <a:latin typeface="+mj-lt"/>
              <a:ea typeface="Adobe Fan Heiti Std B" panose="020B0700000000000000" pitchFamily="34" charset="-128"/>
            </a:rPr>
            <a:t>Riwayat</a:t>
          </a:r>
          <a:r>
            <a:rPr lang="en-US" sz="1600" b="0" dirty="0" smtClean="0">
              <a:latin typeface="+mj-lt"/>
              <a:ea typeface="Adobe Fan Heiti Std B" panose="020B0700000000000000" pitchFamily="34" charset="-128"/>
            </a:rPr>
            <a:t> yang </a:t>
          </a:r>
          <a:r>
            <a:rPr lang="en-US" sz="1600" b="0" dirty="0" err="1" smtClean="0">
              <a:latin typeface="+mj-lt"/>
              <a:ea typeface="Adobe Fan Heiti Std B" panose="020B0700000000000000" pitchFamily="34" charset="-128"/>
            </a:rPr>
            <a:t>mengandung</a:t>
          </a:r>
          <a:r>
            <a:rPr lang="en-US" sz="1600" b="0" dirty="0" smtClean="0">
              <a:latin typeface="+mj-lt"/>
              <a:ea typeface="Adobe Fan Heiti Std B" panose="020B0700000000000000" pitchFamily="34" charset="-128"/>
            </a:rPr>
            <a:t> </a:t>
          </a:r>
          <a:r>
            <a:rPr lang="en-US" sz="1600" b="0" dirty="0" err="1" smtClean="0">
              <a:latin typeface="+mj-lt"/>
              <a:ea typeface="Adobe Fan Heiti Std B" panose="020B0700000000000000" pitchFamily="34" charset="-128"/>
            </a:rPr>
            <a:t>unsur</a:t>
          </a:r>
          <a:r>
            <a:rPr lang="en-US" sz="1600" b="0" dirty="0" smtClean="0">
              <a:latin typeface="+mj-lt"/>
              <a:ea typeface="Adobe Fan Heiti Std B" panose="020B0700000000000000" pitchFamily="34" charset="-128"/>
            </a:rPr>
            <a:t> </a:t>
          </a:r>
          <a:r>
            <a:rPr lang="en-US" sz="1600" b="0" dirty="0" err="1" smtClean="0">
              <a:latin typeface="+mj-lt"/>
              <a:ea typeface="Adobe Fan Heiti Std B" panose="020B0700000000000000" pitchFamily="34" charset="-128"/>
            </a:rPr>
            <a:t>tablig</a:t>
          </a:r>
          <a:r>
            <a:rPr lang="en-US" sz="1600" b="0" dirty="0" smtClean="0">
              <a:latin typeface="+mj-lt"/>
              <a:ea typeface="Adobe Fan Heiti Std B" panose="020B0700000000000000" pitchFamily="34" charset="-128"/>
            </a:rPr>
            <a:t> </a:t>
          </a:r>
          <a:r>
            <a:rPr lang="en-US" sz="1600" b="0" dirty="0" err="1" smtClean="0">
              <a:latin typeface="+mj-lt"/>
              <a:ea typeface="Adobe Fan Heiti Std B" panose="020B0700000000000000" pitchFamily="34" charset="-128"/>
            </a:rPr>
            <a:t>dan</a:t>
          </a:r>
          <a:r>
            <a:rPr lang="en-US" sz="1600" b="0" dirty="0" smtClean="0">
              <a:latin typeface="+mj-lt"/>
              <a:ea typeface="Adobe Fan Heiti Std B" panose="020B0700000000000000" pitchFamily="34" charset="-128"/>
            </a:rPr>
            <a:t> </a:t>
          </a:r>
          <a:r>
            <a:rPr lang="en-US" sz="1600" b="0" dirty="0" err="1" smtClean="0">
              <a:latin typeface="+mj-lt"/>
              <a:ea typeface="Adobe Fan Heiti Std B" panose="020B0700000000000000" pitchFamily="34" charset="-128"/>
            </a:rPr>
            <a:t>risalah</a:t>
          </a:r>
          <a:r>
            <a:rPr lang="en-US" sz="1600" b="0" dirty="0" smtClean="0">
              <a:latin typeface="+mj-lt"/>
              <a:ea typeface="Adobe Fan Heiti Std B" panose="020B0700000000000000" pitchFamily="34" charset="-128"/>
            </a:rPr>
            <a:t> </a:t>
          </a:r>
          <a:r>
            <a:rPr lang="en-US" sz="1600" b="0" dirty="0" err="1" smtClean="0">
              <a:latin typeface="+mj-lt"/>
              <a:ea typeface="Adobe Fan Heiti Std B" panose="020B0700000000000000" pitchFamily="34" charset="-128"/>
            </a:rPr>
            <a:t>dari</a:t>
          </a:r>
          <a:r>
            <a:rPr lang="en-US" sz="1600" b="0" dirty="0" smtClean="0">
              <a:latin typeface="+mj-lt"/>
              <a:ea typeface="Adobe Fan Heiti Std B" panose="020B0700000000000000" pitchFamily="34" charset="-128"/>
            </a:rPr>
            <a:t> Allah SWT, </a:t>
          </a:r>
          <a:r>
            <a:rPr lang="en-US" sz="1600" b="0" dirty="0" err="1" smtClean="0">
              <a:latin typeface="+mj-lt"/>
              <a:ea typeface="Adobe Fan Heiti Std B" panose="020B0700000000000000" pitchFamily="34" charset="-128"/>
            </a:rPr>
            <a:t>Sunnah</a:t>
          </a:r>
          <a:r>
            <a:rPr lang="en-US" sz="1600" b="0" dirty="0" smtClean="0">
              <a:latin typeface="+mj-lt"/>
              <a:ea typeface="Adobe Fan Heiti Std B" panose="020B0700000000000000" pitchFamily="34" charset="-128"/>
            </a:rPr>
            <a:t> </a:t>
          </a:r>
          <a:r>
            <a:rPr lang="en-US" sz="1600" b="0" dirty="0" err="1" smtClean="0">
              <a:latin typeface="+mj-lt"/>
              <a:ea typeface="Adobe Fan Heiti Std B" panose="020B0700000000000000" pitchFamily="34" charset="-128"/>
            </a:rPr>
            <a:t>tersebut</a:t>
          </a:r>
          <a:r>
            <a:rPr lang="en-US" sz="1600" b="0" dirty="0" smtClean="0">
              <a:latin typeface="+mj-lt"/>
              <a:ea typeface="Adobe Fan Heiti Std B" panose="020B0700000000000000" pitchFamily="34" charset="-128"/>
            </a:rPr>
            <a:t> </a:t>
          </a:r>
          <a:r>
            <a:rPr lang="en-US" sz="1600" b="0" dirty="0" err="1" smtClean="0">
              <a:latin typeface="+mj-lt"/>
              <a:ea typeface="Adobe Fan Heiti Std B" panose="020B0700000000000000" pitchFamily="34" charset="-128"/>
            </a:rPr>
            <a:t>dikategorikan</a:t>
          </a:r>
          <a:r>
            <a:rPr lang="en-US" sz="1600" b="0" dirty="0" smtClean="0">
              <a:latin typeface="+mj-lt"/>
              <a:ea typeface="Adobe Fan Heiti Std B" panose="020B0700000000000000" pitchFamily="34" charset="-128"/>
            </a:rPr>
            <a:t> </a:t>
          </a:r>
          <a:r>
            <a:rPr lang="en-US" sz="1600" b="0" dirty="0" err="1" smtClean="0">
              <a:latin typeface="+mj-lt"/>
              <a:ea typeface="Adobe Fan Heiti Std B" panose="020B0700000000000000" pitchFamily="34" charset="-128"/>
            </a:rPr>
            <a:t>sebagai</a:t>
          </a:r>
          <a:r>
            <a:rPr lang="en-US" sz="1600" b="0" dirty="0" smtClean="0">
              <a:latin typeface="+mj-lt"/>
              <a:ea typeface="Adobe Fan Heiti Std B" panose="020B0700000000000000" pitchFamily="34" charset="-128"/>
            </a:rPr>
            <a:t> </a:t>
          </a:r>
          <a:r>
            <a:rPr lang="en-US" sz="1600" b="0" dirty="0" err="1" smtClean="0">
              <a:latin typeface="+mj-lt"/>
              <a:ea typeface="Adobe Fan Heiti Std B" panose="020B0700000000000000" pitchFamily="34" charset="-128"/>
            </a:rPr>
            <a:t>hukum</a:t>
          </a:r>
          <a:r>
            <a:rPr lang="en-US" sz="1600" b="0" dirty="0" smtClean="0">
              <a:latin typeface="+mj-lt"/>
              <a:ea typeface="Adobe Fan Heiti Std B" panose="020B0700000000000000" pitchFamily="34" charset="-128"/>
            </a:rPr>
            <a:t> </a:t>
          </a:r>
          <a:r>
            <a:rPr lang="en-US" sz="1600" b="0" dirty="0" err="1" smtClean="0">
              <a:latin typeface="+mj-lt"/>
              <a:ea typeface="Adobe Fan Heiti Std B" panose="020B0700000000000000" pitchFamily="34" charset="-128"/>
            </a:rPr>
            <a:t>tasyri</a:t>
          </a:r>
          <a:r>
            <a:rPr lang="en-US" sz="1600" b="0" dirty="0" smtClean="0">
              <a:latin typeface="+mj-lt"/>
              <a:ea typeface="Adobe Fan Heiti Std B" panose="020B0700000000000000" pitchFamily="34" charset="-128"/>
            </a:rPr>
            <a:t>’ </a:t>
          </a:r>
          <a:r>
            <a:rPr lang="en-US" sz="1600" b="0" dirty="0" err="1" smtClean="0">
              <a:latin typeface="+mj-lt"/>
              <a:ea typeface="Adobe Fan Heiti Std B" panose="020B0700000000000000" pitchFamily="34" charset="-128"/>
            </a:rPr>
            <a:t>umum</a:t>
          </a:r>
          <a:endParaRPr lang="en-US" sz="1600" b="0" dirty="0">
            <a:latin typeface="+mj-lt"/>
            <a:ea typeface="Adobe Fan Heiti Std B" panose="020B0700000000000000" pitchFamily="34" charset="-128"/>
          </a:endParaRPr>
        </a:p>
      </dgm:t>
    </dgm:pt>
    <dgm:pt modelId="{E25F4C31-7A7C-4D6E-947A-7C44F06574D8}" type="parTrans" cxnId="{6BF0F87E-01DA-46BD-9181-DAE1A57DDB3E}">
      <dgm:prSet/>
      <dgm:spPr/>
      <dgm:t>
        <a:bodyPr/>
        <a:lstStyle/>
        <a:p>
          <a:endParaRPr lang="en-US" b="1">
            <a:solidFill>
              <a:schemeClr val="bg1"/>
            </a:solidFill>
            <a:latin typeface="+mj-lt"/>
          </a:endParaRPr>
        </a:p>
      </dgm:t>
    </dgm:pt>
    <dgm:pt modelId="{3ECBE54B-DA82-479C-9153-657AB92E4C9C}" type="sibTrans" cxnId="{6BF0F87E-01DA-46BD-9181-DAE1A57DDB3E}">
      <dgm:prSet/>
      <dgm:spPr/>
      <dgm:t>
        <a:bodyPr/>
        <a:lstStyle/>
        <a:p>
          <a:endParaRPr lang="en-US"/>
        </a:p>
      </dgm:t>
    </dgm:pt>
    <dgm:pt modelId="{0E06D9AA-9773-42DE-BE39-D1CDF3446E27}">
      <dgm:prSet/>
      <dgm:spPr/>
      <dgm:t>
        <a:bodyPr/>
        <a:lstStyle/>
        <a:p>
          <a:r>
            <a:rPr lang="en-US" b="0" dirty="0" err="1" smtClean="0">
              <a:latin typeface="+mj-lt"/>
            </a:rPr>
            <a:t>Riwayat</a:t>
          </a:r>
          <a:r>
            <a:rPr lang="en-US" b="0" dirty="0" smtClean="0">
              <a:latin typeface="+mj-lt"/>
            </a:rPr>
            <a:t> yang </a:t>
          </a:r>
          <a:r>
            <a:rPr lang="en-US" b="0" dirty="0" err="1" smtClean="0">
              <a:latin typeface="+mj-lt"/>
            </a:rPr>
            <a:t>dari</a:t>
          </a:r>
          <a:r>
            <a:rPr lang="en-US" b="0" dirty="0" smtClean="0">
              <a:latin typeface="+mj-lt"/>
            </a:rPr>
            <a:t> </a:t>
          </a:r>
          <a:r>
            <a:rPr lang="en-US" b="0" dirty="0" err="1" smtClean="0">
              <a:latin typeface="+mj-lt"/>
            </a:rPr>
            <a:t>Nabi</a:t>
          </a:r>
          <a:r>
            <a:rPr lang="en-US" b="0" dirty="0" smtClean="0">
              <a:latin typeface="+mj-lt"/>
            </a:rPr>
            <a:t>, </a:t>
          </a:r>
          <a:r>
            <a:rPr lang="en-US" b="0" dirty="0" err="1" smtClean="0">
              <a:latin typeface="+mj-lt"/>
            </a:rPr>
            <a:t>dimana</a:t>
          </a:r>
          <a:r>
            <a:rPr lang="en-US" b="0" dirty="0" smtClean="0">
              <a:latin typeface="+mj-lt"/>
            </a:rPr>
            <a:t> </a:t>
          </a:r>
          <a:r>
            <a:rPr lang="en-US" b="0" dirty="0" err="1" smtClean="0">
              <a:latin typeface="+mj-lt"/>
            </a:rPr>
            <a:t>beliau</a:t>
          </a:r>
          <a:r>
            <a:rPr lang="en-US" b="0" dirty="0" smtClean="0">
              <a:latin typeface="+mj-lt"/>
            </a:rPr>
            <a:t> </a:t>
          </a:r>
          <a:r>
            <a:rPr lang="en-US" b="0" dirty="0" err="1" smtClean="0">
              <a:latin typeface="+mj-lt"/>
            </a:rPr>
            <a:t>dalaam</a:t>
          </a:r>
          <a:r>
            <a:rPr lang="en-US" b="0" dirty="0" smtClean="0">
              <a:latin typeface="+mj-lt"/>
            </a:rPr>
            <a:t> </a:t>
          </a:r>
          <a:r>
            <a:rPr lang="en-US" b="0" dirty="0" err="1" smtClean="0">
              <a:latin typeface="+mj-lt"/>
            </a:rPr>
            <a:t>posisi</a:t>
          </a:r>
          <a:r>
            <a:rPr lang="en-US" b="0" dirty="0" smtClean="0">
              <a:latin typeface="+mj-lt"/>
            </a:rPr>
            <a:t>  </a:t>
          </a:r>
          <a:r>
            <a:rPr lang="en-US" b="0" dirty="0" err="1" smtClean="0">
              <a:latin typeface="+mj-lt"/>
            </a:rPr>
            <a:t>sebagai</a:t>
          </a:r>
          <a:r>
            <a:rPr lang="en-US" b="0" dirty="0" smtClean="0">
              <a:latin typeface="+mj-lt"/>
            </a:rPr>
            <a:t> hakim/</a:t>
          </a:r>
          <a:r>
            <a:rPr lang="en-US" b="0" dirty="0" err="1" smtClean="0">
              <a:latin typeface="+mj-lt"/>
            </a:rPr>
            <a:t>qadhi</a:t>
          </a:r>
          <a:r>
            <a:rPr lang="en-US" b="0" dirty="0" smtClean="0">
              <a:latin typeface="+mj-lt"/>
            </a:rPr>
            <a:t>’</a:t>
          </a:r>
          <a:endParaRPr lang="en-US" b="0" dirty="0">
            <a:latin typeface="+mj-lt"/>
          </a:endParaRPr>
        </a:p>
      </dgm:t>
    </dgm:pt>
    <dgm:pt modelId="{BE2A6A76-6F25-4B1E-94A8-CFC0929F7EC1}" type="parTrans" cxnId="{3AAC2787-C2ED-4D57-9458-4EDC554B51A2}">
      <dgm:prSet/>
      <dgm:spPr/>
      <dgm:t>
        <a:bodyPr/>
        <a:lstStyle/>
        <a:p>
          <a:endParaRPr lang="en-US" b="1">
            <a:solidFill>
              <a:schemeClr val="bg1"/>
            </a:solidFill>
            <a:latin typeface="+mj-lt"/>
          </a:endParaRPr>
        </a:p>
      </dgm:t>
    </dgm:pt>
    <dgm:pt modelId="{D088B00C-6475-4B73-A19D-8129DA14DD7B}" type="sibTrans" cxnId="{3AAC2787-C2ED-4D57-9458-4EDC554B51A2}">
      <dgm:prSet/>
      <dgm:spPr/>
      <dgm:t>
        <a:bodyPr/>
        <a:lstStyle/>
        <a:p>
          <a:endParaRPr lang="en-US"/>
        </a:p>
      </dgm:t>
    </dgm:pt>
    <dgm:pt modelId="{3EABA41D-78DD-4BD4-A8D4-CD5801CF3046}">
      <dgm:prSet/>
      <dgm:spPr/>
      <dgm:t>
        <a:bodyPr/>
        <a:lstStyle/>
        <a:p>
          <a:r>
            <a:rPr lang="en-US" b="0" dirty="0" err="1" smtClean="0">
              <a:latin typeface="+mj-lt"/>
            </a:rPr>
            <a:t>Riwayat</a:t>
          </a:r>
          <a:r>
            <a:rPr lang="en-US" b="0" dirty="0" smtClean="0">
              <a:latin typeface="+mj-lt"/>
            </a:rPr>
            <a:t> yang </a:t>
          </a:r>
          <a:r>
            <a:rPr lang="en-US" b="0" dirty="0" err="1" smtClean="0">
              <a:latin typeface="+mj-lt"/>
            </a:rPr>
            <a:t>dari</a:t>
          </a:r>
          <a:r>
            <a:rPr lang="en-US" b="0" dirty="0" smtClean="0">
              <a:latin typeface="+mj-lt"/>
            </a:rPr>
            <a:t> </a:t>
          </a:r>
          <a:r>
            <a:rPr lang="en-US" b="0" dirty="0" err="1" smtClean="0">
              <a:latin typeface="+mj-lt"/>
            </a:rPr>
            <a:t>Nabi</a:t>
          </a:r>
          <a:r>
            <a:rPr lang="en-US" b="0" dirty="0" smtClean="0">
              <a:latin typeface="+mj-lt"/>
            </a:rPr>
            <a:t>, </a:t>
          </a:r>
          <a:r>
            <a:rPr lang="en-US" b="0" dirty="0" err="1" smtClean="0">
              <a:latin typeface="+mj-lt"/>
            </a:rPr>
            <a:t>dimana</a:t>
          </a:r>
          <a:r>
            <a:rPr lang="en-US" b="0" dirty="0" smtClean="0">
              <a:latin typeface="+mj-lt"/>
            </a:rPr>
            <a:t> </a:t>
          </a:r>
          <a:r>
            <a:rPr lang="en-US" b="0" dirty="0" err="1" smtClean="0">
              <a:latin typeface="+mj-lt"/>
            </a:rPr>
            <a:t>beliau</a:t>
          </a:r>
          <a:r>
            <a:rPr lang="en-US" b="0" dirty="0" smtClean="0">
              <a:latin typeface="+mj-lt"/>
            </a:rPr>
            <a:t> </a:t>
          </a:r>
          <a:r>
            <a:rPr lang="en-US" b="0" dirty="0" err="1" smtClean="0">
              <a:latin typeface="+mj-lt"/>
            </a:rPr>
            <a:t>sebagai</a:t>
          </a:r>
          <a:r>
            <a:rPr lang="en-US" b="0" dirty="0" smtClean="0">
              <a:latin typeface="+mj-lt"/>
            </a:rPr>
            <a:t> imam/</a:t>
          </a:r>
          <a:r>
            <a:rPr lang="en-US" b="0" dirty="0" err="1" smtClean="0">
              <a:latin typeface="+mj-lt"/>
            </a:rPr>
            <a:t>pemimpin</a:t>
          </a:r>
          <a:endParaRPr lang="en-US" b="0" dirty="0">
            <a:latin typeface="+mj-lt"/>
          </a:endParaRPr>
        </a:p>
      </dgm:t>
    </dgm:pt>
    <dgm:pt modelId="{688975F4-713A-4A5C-B493-129FE08886F6}" type="parTrans" cxnId="{30FE3631-1FC6-4143-8154-04684A25E9D7}">
      <dgm:prSet/>
      <dgm:spPr/>
      <dgm:t>
        <a:bodyPr/>
        <a:lstStyle/>
        <a:p>
          <a:endParaRPr lang="en-US" b="1">
            <a:solidFill>
              <a:schemeClr val="bg1"/>
            </a:solidFill>
            <a:latin typeface="+mj-lt"/>
          </a:endParaRPr>
        </a:p>
      </dgm:t>
    </dgm:pt>
    <dgm:pt modelId="{AA2CCBEC-E63B-47FD-9260-B626C390ED84}" type="sibTrans" cxnId="{30FE3631-1FC6-4143-8154-04684A25E9D7}">
      <dgm:prSet/>
      <dgm:spPr/>
      <dgm:t>
        <a:bodyPr/>
        <a:lstStyle/>
        <a:p>
          <a:endParaRPr lang="en-US"/>
        </a:p>
      </dgm:t>
    </dgm:pt>
    <dgm:pt modelId="{7C7BB9B0-706A-4829-A8C3-65BC2A99194C}" type="pres">
      <dgm:prSet presAssocID="{73D0456D-01C1-4B59-9DAC-2CE912C50555}" presName="hierChild1" presStyleCnt="0">
        <dgm:presLayoutVars>
          <dgm:orgChart val="1"/>
          <dgm:chPref val="1"/>
          <dgm:dir/>
          <dgm:animOne val="branch"/>
          <dgm:animLvl val="lvl"/>
          <dgm:resizeHandles/>
        </dgm:presLayoutVars>
      </dgm:prSet>
      <dgm:spPr/>
      <dgm:t>
        <a:bodyPr/>
        <a:lstStyle/>
        <a:p>
          <a:endParaRPr lang="en-US"/>
        </a:p>
      </dgm:t>
    </dgm:pt>
    <dgm:pt modelId="{74CFF2B9-DFB4-4F8B-96B4-F293DE290200}" type="pres">
      <dgm:prSet presAssocID="{CB143B51-3BDB-41AF-82E5-746B101A2D13}" presName="hierRoot1" presStyleCnt="0">
        <dgm:presLayoutVars>
          <dgm:hierBranch val="init"/>
        </dgm:presLayoutVars>
      </dgm:prSet>
      <dgm:spPr/>
      <dgm:t>
        <a:bodyPr/>
        <a:lstStyle/>
        <a:p>
          <a:endParaRPr lang="en-US"/>
        </a:p>
      </dgm:t>
    </dgm:pt>
    <dgm:pt modelId="{D4713364-3858-4A40-BB44-488A4C38B399}" type="pres">
      <dgm:prSet presAssocID="{CB143B51-3BDB-41AF-82E5-746B101A2D13}" presName="rootComposite1" presStyleCnt="0"/>
      <dgm:spPr/>
      <dgm:t>
        <a:bodyPr/>
        <a:lstStyle/>
        <a:p>
          <a:endParaRPr lang="en-US"/>
        </a:p>
      </dgm:t>
    </dgm:pt>
    <dgm:pt modelId="{491F5153-8CFC-4504-9A0E-2F3548391919}" type="pres">
      <dgm:prSet presAssocID="{CB143B51-3BDB-41AF-82E5-746B101A2D13}" presName="rootText1" presStyleLbl="node0" presStyleIdx="0" presStyleCnt="1">
        <dgm:presLayoutVars>
          <dgm:chPref val="3"/>
        </dgm:presLayoutVars>
      </dgm:prSet>
      <dgm:spPr/>
      <dgm:t>
        <a:bodyPr/>
        <a:lstStyle/>
        <a:p>
          <a:endParaRPr lang="en-US"/>
        </a:p>
      </dgm:t>
    </dgm:pt>
    <dgm:pt modelId="{773EFF6C-A9B4-4987-AD00-E21C24590F4D}" type="pres">
      <dgm:prSet presAssocID="{CB143B51-3BDB-41AF-82E5-746B101A2D13}" presName="rootConnector1" presStyleLbl="asst0" presStyleIdx="0" presStyleCnt="0"/>
      <dgm:spPr/>
      <dgm:t>
        <a:bodyPr/>
        <a:lstStyle/>
        <a:p>
          <a:endParaRPr lang="en-US"/>
        </a:p>
      </dgm:t>
    </dgm:pt>
    <dgm:pt modelId="{CE27B4BF-52AC-4D6B-88CC-1CEE49CC3B94}" type="pres">
      <dgm:prSet presAssocID="{CB143B51-3BDB-41AF-82E5-746B101A2D13}" presName="hierChild2" presStyleCnt="0"/>
      <dgm:spPr/>
      <dgm:t>
        <a:bodyPr/>
        <a:lstStyle/>
        <a:p>
          <a:endParaRPr lang="en-US"/>
        </a:p>
      </dgm:t>
    </dgm:pt>
    <dgm:pt modelId="{3E2CFA56-EB5C-4AB9-A6B1-732E6F9F2E80}" type="pres">
      <dgm:prSet presAssocID="{E25F4C31-7A7C-4D6E-947A-7C44F06574D8}" presName="Name37" presStyleLbl="parChTrans1D2" presStyleIdx="0" presStyleCnt="3"/>
      <dgm:spPr/>
      <dgm:t>
        <a:bodyPr/>
        <a:lstStyle/>
        <a:p>
          <a:endParaRPr lang="en-US"/>
        </a:p>
      </dgm:t>
    </dgm:pt>
    <dgm:pt modelId="{55AA743B-3C47-46D7-AB5E-09FF4171A834}" type="pres">
      <dgm:prSet presAssocID="{105FCA04-98A9-4314-B6D0-07467B955F52}" presName="hierRoot2" presStyleCnt="0">
        <dgm:presLayoutVars>
          <dgm:hierBranch val="init"/>
        </dgm:presLayoutVars>
      </dgm:prSet>
      <dgm:spPr/>
      <dgm:t>
        <a:bodyPr/>
        <a:lstStyle/>
        <a:p>
          <a:endParaRPr lang="en-US"/>
        </a:p>
      </dgm:t>
    </dgm:pt>
    <dgm:pt modelId="{D7BA5362-584F-4659-9CB9-A60EB59E99F6}" type="pres">
      <dgm:prSet presAssocID="{105FCA04-98A9-4314-B6D0-07467B955F52}" presName="rootComposite" presStyleCnt="0"/>
      <dgm:spPr/>
      <dgm:t>
        <a:bodyPr/>
        <a:lstStyle/>
        <a:p>
          <a:endParaRPr lang="en-US"/>
        </a:p>
      </dgm:t>
    </dgm:pt>
    <dgm:pt modelId="{E2ABD76A-CE59-4149-8A4A-502E9E90B149}" type="pres">
      <dgm:prSet presAssocID="{105FCA04-98A9-4314-B6D0-07467B955F52}" presName="rootText" presStyleLbl="node2" presStyleIdx="0" presStyleCnt="3">
        <dgm:presLayoutVars>
          <dgm:chPref val="3"/>
        </dgm:presLayoutVars>
      </dgm:prSet>
      <dgm:spPr/>
      <dgm:t>
        <a:bodyPr/>
        <a:lstStyle/>
        <a:p>
          <a:endParaRPr lang="en-US"/>
        </a:p>
      </dgm:t>
    </dgm:pt>
    <dgm:pt modelId="{84033562-60C6-467E-94D8-4B34843ED940}" type="pres">
      <dgm:prSet presAssocID="{105FCA04-98A9-4314-B6D0-07467B955F52}" presName="rootConnector" presStyleLbl="node2" presStyleIdx="0" presStyleCnt="3"/>
      <dgm:spPr/>
      <dgm:t>
        <a:bodyPr/>
        <a:lstStyle/>
        <a:p>
          <a:endParaRPr lang="en-US"/>
        </a:p>
      </dgm:t>
    </dgm:pt>
    <dgm:pt modelId="{F12AAC72-9097-4339-8A4A-4EFC820B1313}" type="pres">
      <dgm:prSet presAssocID="{105FCA04-98A9-4314-B6D0-07467B955F52}" presName="hierChild4" presStyleCnt="0"/>
      <dgm:spPr/>
      <dgm:t>
        <a:bodyPr/>
        <a:lstStyle/>
        <a:p>
          <a:endParaRPr lang="en-US"/>
        </a:p>
      </dgm:t>
    </dgm:pt>
    <dgm:pt modelId="{8E422002-CF4A-461D-BB51-A9672CDCCE1D}" type="pres">
      <dgm:prSet presAssocID="{105FCA04-98A9-4314-B6D0-07467B955F52}" presName="hierChild5" presStyleCnt="0"/>
      <dgm:spPr/>
      <dgm:t>
        <a:bodyPr/>
        <a:lstStyle/>
        <a:p>
          <a:endParaRPr lang="en-US"/>
        </a:p>
      </dgm:t>
    </dgm:pt>
    <dgm:pt modelId="{C379C598-BF39-48C6-9585-29874D4FCDBB}" type="pres">
      <dgm:prSet presAssocID="{BE2A6A76-6F25-4B1E-94A8-CFC0929F7EC1}" presName="Name37" presStyleLbl="parChTrans1D2" presStyleIdx="1" presStyleCnt="3"/>
      <dgm:spPr/>
      <dgm:t>
        <a:bodyPr/>
        <a:lstStyle/>
        <a:p>
          <a:endParaRPr lang="en-US"/>
        </a:p>
      </dgm:t>
    </dgm:pt>
    <dgm:pt modelId="{FC6C2826-F6D9-465B-AB66-60C2F71052A9}" type="pres">
      <dgm:prSet presAssocID="{0E06D9AA-9773-42DE-BE39-D1CDF3446E27}" presName="hierRoot2" presStyleCnt="0">
        <dgm:presLayoutVars>
          <dgm:hierBranch val="init"/>
        </dgm:presLayoutVars>
      </dgm:prSet>
      <dgm:spPr/>
      <dgm:t>
        <a:bodyPr/>
        <a:lstStyle/>
        <a:p>
          <a:endParaRPr lang="en-US"/>
        </a:p>
      </dgm:t>
    </dgm:pt>
    <dgm:pt modelId="{8D73AF43-4283-435B-B9CF-31BC5EF2AC1C}" type="pres">
      <dgm:prSet presAssocID="{0E06D9AA-9773-42DE-BE39-D1CDF3446E27}" presName="rootComposite" presStyleCnt="0"/>
      <dgm:spPr/>
      <dgm:t>
        <a:bodyPr/>
        <a:lstStyle/>
        <a:p>
          <a:endParaRPr lang="en-US"/>
        </a:p>
      </dgm:t>
    </dgm:pt>
    <dgm:pt modelId="{48FFBE4E-11D7-434F-B353-518EA1AA10AB}" type="pres">
      <dgm:prSet presAssocID="{0E06D9AA-9773-42DE-BE39-D1CDF3446E27}" presName="rootText" presStyleLbl="node2" presStyleIdx="1" presStyleCnt="3">
        <dgm:presLayoutVars>
          <dgm:chPref val="3"/>
        </dgm:presLayoutVars>
      </dgm:prSet>
      <dgm:spPr/>
      <dgm:t>
        <a:bodyPr/>
        <a:lstStyle/>
        <a:p>
          <a:endParaRPr lang="en-US"/>
        </a:p>
      </dgm:t>
    </dgm:pt>
    <dgm:pt modelId="{48B940FC-7AA8-4B70-BB8B-26181D2FCC74}" type="pres">
      <dgm:prSet presAssocID="{0E06D9AA-9773-42DE-BE39-D1CDF3446E27}" presName="rootConnector" presStyleLbl="node2" presStyleIdx="1" presStyleCnt="3"/>
      <dgm:spPr/>
      <dgm:t>
        <a:bodyPr/>
        <a:lstStyle/>
        <a:p>
          <a:endParaRPr lang="en-US"/>
        </a:p>
      </dgm:t>
    </dgm:pt>
    <dgm:pt modelId="{D6EA0D75-CD10-404F-B6EA-528F38AB2690}" type="pres">
      <dgm:prSet presAssocID="{0E06D9AA-9773-42DE-BE39-D1CDF3446E27}" presName="hierChild4" presStyleCnt="0"/>
      <dgm:spPr/>
      <dgm:t>
        <a:bodyPr/>
        <a:lstStyle/>
        <a:p>
          <a:endParaRPr lang="en-US"/>
        </a:p>
      </dgm:t>
    </dgm:pt>
    <dgm:pt modelId="{6E9EF70C-8329-4050-B34D-996DFDF83A36}" type="pres">
      <dgm:prSet presAssocID="{0E06D9AA-9773-42DE-BE39-D1CDF3446E27}" presName="hierChild5" presStyleCnt="0"/>
      <dgm:spPr/>
      <dgm:t>
        <a:bodyPr/>
        <a:lstStyle/>
        <a:p>
          <a:endParaRPr lang="en-US"/>
        </a:p>
      </dgm:t>
    </dgm:pt>
    <dgm:pt modelId="{54799177-4B34-4FBD-AB68-D8416DE1CD2C}" type="pres">
      <dgm:prSet presAssocID="{688975F4-713A-4A5C-B493-129FE08886F6}" presName="Name37" presStyleLbl="parChTrans1D2" presStyleIdx="2" presStyleCnt="3"/>
      <dgm:spPr/>
      <dgm:t>
        <a:bodyPr/>
        <a:lstStyle/>
        <a:p>
          <a:endParaRPr lang="en-US"/>
        </a:p>
      </dgm:t>
    </dgm:pt>
    <dgm:pt modelId="{9A1E63F7-1780-481E-8156-6E313BFB6DEE}" type="pres">
      <dgm:prSet presAssocID="{3EABA41D-78DD-4BD4-A8D4-CD5801CF3046}" presName="hierRoot2" presStyleCnt="0">
        <dgm:presLayoutVars>
          <dgm:hierBranch val="init"/>
        </dgm:presLayoutVars>
      </dgm:prSet>
      <dgm:spPr/>
      <dgm:t>
        <a:bodyPr/>
        <a:lstStyle/>
        <a:p>
          <a:endParaRPr lang="en-US"/>
        </a:p>
      </dgm:t>
    </dgm:pt>
    <dgm:pt modelId="{99C7C42F-FE0C-4E9B-85B7-3C1D77889047}" type="pres">
      <dgm:prSet presAssocID="{3EABA41D-78DD-4BD4-A8D4-CD5801CF3046}" presName="rootComposite" presStyleCnt="0"/>
      <dgm:spPr/>
      <dgm:t>
        <a:bodyPr/>
        <a:lstStyle/>
        <a:p>
          <a:endParaRPr lang="en-US"/>
        </a:p>
      </dgm:t>
    </dgm:pt>
    <dgm:pt modelId="{8FC7F511-9417-47EE-ABC8-DE17AD40DDD4}" type="pres">
      <dgm:prSet presAssocID="{3EABA41D-78DD-4BD4-A8D4-CD5801CF3046}" presName="rootText" presStyleLbl="node2" presStyleIdx="2" presStyleCnt="3">
        <dgm:presLayoutVars>
          <dgm:chPref val="3"/>
        </dgm:presLayoutVars>
      </dgm:prSet>
      <dgm:spPr/>
      <dgm:t>
        <a:bodyPr/>
        <a:lstStyle/>
        <a:p>
          <a:endParaRPr lang="en-US"/>
        </a:p>
      </dgm:t>
    </dgm:pt>
    <dgm:pt modelId="{DC7E59A5-6EB8-4BAD-9D0F-734C4E0EBA70}" type="pres">
      <dgm:prSet presAssocID="{3EABA41D-78DD-4BD4-A8D4-CD5801CF3046}" presName="rootConnector" presStyleLbl="node2" presStyleIdx="2" presStyleCnt="3"/>
      <dgm:spPr/>
      <dgm:t>
        <a:bodyPr/>
        <a:lstStyle/>
        <a:p>
          <a:endParaRPr lang="en-US"/>
        </a:p>
      </dgm:t>
    </dgm:pt>
    <dgm:pt modelId="{58E5753C-9D5E-4C12-B613-B39FBFF2B25E}" type="pres">
      <dgm:prSet presAssocID="{3EABA41D-78DD-4BD4-A8D4-CD5801CF3046}" presName="hierChild4" presStyleCnt="0"/>
      <dgm:spPr/>
      <dgm:t>
        <a:bodyPr/>
        <a:lstStyle/>
        <a:p>
          <a:endParaRPr lang="en-US"/>
        </a:p>
      </dgm:t>
    </dgm:pt>
    <dgm:pt modelId="{0DB43217-5DAD-4D30-BB8F-04F6A44AD97C}" type="pres">
      <dgm:prSet presAssocID="{3EABA41D-78DD-4BD4-A8D4-CD5801CF3046}" presName="hierChild5" presStyleCnt="0"/>
      <dgm:spPr/>
      <dgm:t>
        <a:bodyPr/>
        <a:lstStyle/>
        <a:p>
          <a:endParaRPr lang="en-US"/>
        </a:p>
      </dgm:t>
    </dgm:pt>
    <dgm:pt modelId="{32760C40-113A-436F-B768-E545083CA365}" type="pres">
      <dgm:prSet presAssocID="{CB143B51-3BDB-41AF-82E5-746B101A2D13}" presName="hierChild3" presStyleCnt="0"/>
      <dgm:spPr/>
      <dgm:t>
        <a:bodyPr/>
        <a:lstStyle/>
        <a:p>
          <a:endParaRPr lang="en-US"/>
        </a:p>
      </dgm:t>
    </dgm:pt>
  </dgm:ptLst>
  <dgm:cxnLst>
    <dgm:cxn modelId="{7A04E73E-0B1E-4452-AFB3-B3B9A287A580}" type="presOf" srcId="{CB143B51-3BDB-41AF-82E5-746B101A2D13}" destId="{773EFF6C-A9B4-4987-AD00-E21C24590F4D}" srcOrd="1" destOrd="0" presId="urn:microsoft.com/office/officeart/2005/8/layout/orgChart1"/>
    <dgm:cxn modelId="{AA27890B-D412-471E-BF3C-1CF2A49FEDB4}" type="presOf" srcId="{CB143B51-3BDB-41AF-82E5-746B101A2D13}" destId="{491F5153-8CFC-4504-9A0E-2F3548391919}" srcOrd="0" destOrd="0" presId="urn:microsoft.com/office/officeart/2005/8/layout/orgChart1"/>
    <dgm:cxn modelId="{2F383B71-F239-4C67-A4EF-E4862F18B5B5}" type="presOf" srcId="{0E06D9AA-9773-42DE-BE39-D1CDF3446E27}" destId="{48FFBE4E-11D7-434F-B353-518EA1AA10AB}" srcOrd="0" destOrd="0" presId="urn:microsoft.com/office/officeart/2005/8/layout/orgChart1"/>
    <dgm:cxn modelId="{BD904A97-6A13-4D38-8700-FF5D8204BB68}" type="presOf" srcId="{688975F4-713A-4A5C-B493-129FE08886F6}" destId="{54799177-4B34-4FBD-AB68-D8416DE1CD2C}" srcOrd="0" destOrd="0" presId="urn:microsoft.com/office/officeart/2005/8/layout/orgChart1"/>
    <dgm:cxn modelId="{A8196262-EB5D-49DA-85D7-7D12E127CA6F}" type="presOf" srcId="{0E06D9AA-9773-42DE-BE39-D1CDF3446E27}" destId="{48B940FC-7AA8-4B70-BB8B-26181D2FCC74}" srcOrd="1" destOrd="0" presId="urn:microsoft.com/office/officeart/2005/8/layout/orgChart1"/>
    <dgm:cxn modelId="{63AB367C-7741-409B-8ADC-E1967B2C9B39}" type="presOf" srcId="{E25F4C31-7A7C-4D6E-947A-7C44F06574D8}" destId="{3E2CFA56-EB5C-4AB9-A6B1-732E6F9F2E80}" srcOrd="0" destOrd="0" presId="urn:microsoft.com/office/officeart/2005/8/layout/orgChart1"/>
    <dgm:cxn modelId="{27FF92FB-5E0F-472A-A867-99BE875BAE6B}" type="presOf" srcId="{105FCA04-98A9-4314-B6D0-07467B955F52}" destId="{84033562-60C6-467E-94D8-4B34843ED940}" srcOrd="1" destOrd="0" presId="urn:microsoft.com/office/officeart/2005/8/layout/orgChart1"/>
    <dgm:cxn modelId="{4D3031FD-50ED-4B0D-A270-F1CAB662AB2A}" type="presOf" srcId="{3EABA41D-78DD-4BD4-A8D4-CD5801CF3046}" destId="{8FC7F511-9417-47EE-ABC8-DE17AD40DDD4}" srcOrd="0" destOrd="0" presId="urn:microsoft.com/office/officeart/2005/8/layout/orgChart1"/>
    <dgm:cxn modelId="{3F13A9BF-E9B8-41D1-AB8F-EC7C632FF58E}" type="presOf" srcId="{3EABA41D-78DD-4BD4-A8D4-CD5801CF3046}" destId="{DC7E59A5-6EB8-4BAD-9D0F-734C4E0EBA70}" srcOrd="1" destOrd="0" presId="urn:microsoft.com/office/officeart/2005/8/layout/orgChart1"/>
    <dgm:cxn modelId="{D52B91F6-1032-4385-B8B6-6C547A171175}" type="presOf" srcId="{BE2A6A76-6F25-4B1E-94A8-CFC0929F7EC1}" destId="{C379C598-BF39-48C6-9585-29874D4FCDBB}" srcOrd="0" destOrd="0" presId="urn:microsoft.com/office/officeart/2005/8/layout/orgChart1"/>
    <dgm:cxn modelId="{C86434D8-EAB5-42CD-92E7-A1A9112F9F84}" type="presOf" srcId="{105FCA04-98A9-4314-B6D0-07467B955F52}" destId="{E2ABD76A-CE59-4149-8A4A-502E9E90B149}" srcOrd="0" destOrd="0" presId="urn:microsoft.com/office/officeart/2005/8/layout/orgChart1"/>
    <dgm:cxn modelId="{3AAC2787-C2ED-4D57-9458-4EDC554B51A2}" srcId="{CB143B51-3BDB-41AF-82E5-746B101A2D13}" destId="{0E06D9AA-9773-42DE-BE39-D1CDF3446E27}" srcOrd="1" destOrd="0" parTransId="{BE2A6A76-6F25-4B1E-94A8-CFC0929F7EC1}" sibTransId="{D088B00C-6475-4B73-A19D-8129DA14DD7B}"/>
    <dgm:cxn modelId="{30FE3631-1FC6-4143-8154-04684A25E9D7}" srcId="{CB143B51-3BDB-41AF-82E5-746B101A2D13}" destId="{3EABA41D-78DD-4BD4-A8D4-CD5801CF3046}" srcOrd="2" destOrd="0" parTransId="{688975F4-713A-4A5C-B493-129FE08886F6}" sibTransId="{AA2CCBEC-E63B-47FD-9260-B626C390ED84}"/>
    <dgm:cxn modelId="{4745ECB7-0FAC-4955-A85F-DC183EFD5EB7}" srcId="{73D0456D-01C1-4B59-9DAC-2CE912C50555}" destId="{CB143B51-3BDB-41AF-82E5-746B101A2D13}" srcOrd="0" destOrd="0" parTransId="{F0B99DC7-C7A6-407A-A8F5-52982F502E95}" sibTransId="{E8FF2E32-BA95-40AC-948E-6B47E93E5F92}"/>
    <dgm:cxn modelId="{ADAB9BE7-BA00-49E0-98B7-78379E434BE3}" type="presOf" srcId="{73D0456D-01C1-4B59-9DAC-2CE912C50555}" destId="{7C7BB9B0-706A-4829-A8C3-65BC2A99194C}" srcOrd="0" destOrd="0" presId="urn:microsoft.com/office/officeart/2005/8/layout/orgChart1"/>
    <dgm:cxn modelId="{6BF0F87E-01DA-46BD-9181-DAE1A57DDB3E}" srcId="{CB143B51-3BDB-41AF-82E5-746B101A2D13}" destId="{105FCA04-98A9-4314-B6D0-07467B955F52}" srcOrd="0" destOrd="0" parTransId="{E25F4C31-7A7C-4D6E-947A-7C44F06574D8}" sibTransId="{3ECBE54B-DA82-479C-9153-657AB92E4C9C}"/>
    <dgm:cxn modelId="{9E098E1C-30B4-44D6-831E-6D6E277D50F0}" type="presParOf" srcId="{7C7BB9B0-706A-4829-A8C3-65BC2A99194C}" destId="{74CFF2B9-DFB4-4F8B-96B4-F293DE290200}" srcOrd="0" destOrd="0" presId="urn:microsoft.com/office/officeart/2005/8/layout/orgChart1"/>
    <dgm:cxn modelId="{D71C8919-50AC-4AB7-8121-5AF025E93DF3}" type="presParOf" srcId="{74CFF2B9-DFB4-4F8B-96B4-F293DE290200}" destId="{D4713364-3858-4A40-BB44-488A4C38B399}" srcOrd="0" destOrd="0" presId="urn:microsoft.com/office/officeart/2005/8/layout/orgChart1"/>
    <dgm:cxn modelId="{4F2571FE-6A7D-4E49-BFE7-10AAA0CBD837}" type="presParOf" srcId="{D4713364-3858-4A40-BB44-488A4C38B399}" destId="{491F5153-8CFC-4504-9A0E-2F3548391919}" srcOrd="0" destOrd="0" presId="urn:microsoft.com/office/officeart/2005/8/layout/orgChart1"/>
    <dgm:cxn modelId="{EE60F5A3-17B2-49A6-BD30-21C1546C60C7}" type="presParOf" srcId="{D4713364-3858-4A40-BB44-488A4C38B399}" destId="{773EFF6C-A9B4-4987-AD00-E21C24590F4D}" srcOrd="1" destOrd="0" presId="urn:microsoft.com/office/officeart/2005/8/layout/orgChart1"/>
    <dgm:cxn modelId="{ACB2F441-559D-41C5-AB4B-95E6E6E9D27B}" type="presParOf" srcId="{74CFF2B9-DFB4-4F8B-96B4-F293DE290200}" destId="{CE27B4BF-52AC-4D6B-88CC-1CEE49CC3B94}" srcOrd="1" destOrd="0" presId="urn:microsoft.com/office/officeart/2005/8/layout/orgChart1"/>
    <dgm:cxn modelId="{4368A3FA-32EC-42F9-A390-E6A2A31BAFAA}" type="presParOf" srcId="{CE27B4BF-52AC-4D6B-88CC-1CEE49CC3B94}" destId="{3E2CFA56-EB5C-4AB9-A6B1-732E6F9F2E80}" srcOrd="0" destOrd="0" presId="urn:microsoft.com/office/officeart/2005/8/layout/orgChart1"/>
    <dgm:cxn modelId="{F7BF8C17-F602-4457-8FA2-375F7BCEAFA0}" type="presParOf" srcId="{CE27B4BF-52AC-4D6B-88CC-1CEE49CC3B94}" destId="{55AA743B-3C47-46D7-AB5E-09FF4171A834}" srcOrd="1" destOrd="0" presId="urn:microsoft.com/office/officeart/2005/8/layout/orgChart1"/>
    <dgm:cxn modelId="{1DDBD672-48B7-44B8-8692-2CF00AFEF88F}" type="presParOf" srcId="{55AA743B-3C47-46D7-AB5E-09FF4171A834}" destId="{D7BA5362-584F-4659-9CB9-A60EB59E99F6}" srcOrd="0" destOrd="0" presId="urn:microsoft.com/office/officeart/2005/8/layout/orgChart1"/>
    <dgm:cxn modelId="{4CE05EFF-DCA0-49B1-91C8-4FF0E17E9EFB}" type="presParOf" srcId="{D7BA5362-584F-4659-9CB9-A60EB59E99F6}" destId="{E2ABD76A-CE59-4149-8A4A-502E9E90B149}" srcOrd="0" destOrd="0" presId="urn:microsoft.com/office/officeart/2005/8/layout/orgChart1"/>
    <dgm:cxn modelId="{B776C712-DB18-48A7-98CA-81810D08B27D}" type="presParOf" srcId="{D7BA5362-584F-4659-9CB9-A60EB59E99F6}" destId="{84033562-60C6-467E-94D8-4B34843ED940}" srcOrd="1" destOrd="0" presId="urn:microsoft.com/office/officeart/2005/8/layout/orgChart1"/>
    <dgm:cxn modelId="{7AEFCFEB-47DD-4330-9F10-F4233863A769}" type="presParOf" srcId="{55AA743B-3C47-46D7-AB5E-09FF4171A834}" destId="{F12AAC72-9097-4339-8A4A-4EFC820B1313}" srcOrd="1" destOrd="0" presId="urn:microsoft.com/office/officeart/2005/8/layout/orgChart1"/>
    <dgm:cxn modelId="{F35E1BBF-BC96-442E-A644-001E8A17D926}" type="presParOf" srcId="{55AA743B-3C47-46D7-AB5E-09FF4171A834}" destId="{8E422002-CF4A-461D-BB51-A9672CDCCE1D}" srcOrd="2" destOrd="0" presId="urn:microsoft.com/office/officeart/2005/8/layout/orgChart1"/>
    <dgm:cxn modelId="{81937654-B5E6-4D21-8FE4-40752C8F49AA}" type="presParOf" srcId="{CE27B4BF-52AC-4D6B-88CC-1CEE49CC3B94}" destId="{C379C598-BF39-48C6-9585-29874D4FCDBB}" srcOrd="2" destOrd="0" presId="urn:microsoft.com/office/officeart/2005/8/layout/orgChart1"/>
    <dgm:cxn modelId="{84A1E9AD-DDC2-4C0B-A61B-44224251F95F}" type="presParOf" srcId="{CE27B4BF-52AC-4D6B-88CC-1CEE49CC3B94}" destId="{FC6C2826-F6D9-465B-AB66-60C2F71052A9}" srcOrd="3" destOrd="0" presId="urn:microsoft.com/office/officeart/2005/8/layout/orgChart1"/>
    <dgm:cxn modelId="{92BC4581-251D-4B4D-9C1B-14D71702444F}" type="presParOf" srcId="{FC6C2826-F6D9-465B-AB66-60C2F71052A9}" destId="{8D73AF43-4283-435B-B9CF-31BC5EF2AC1C}" srcOrd="0" destOrd="0" presId="urn:microsoft.com/office/officeart/2005/8/layout/orgChart1"/>
    <dgm:cxn modelId="{31EE3F04-F160-4C85-91D1-701F5BA3AFF6}" type="presParOf" srcId="{8D73AF43-4283-435B-B9CF-31BC5EF2AC1C}" destId="{48FFBE4E-11D7-434F-B353-518EA1AA10AB}" srcOrd="0" destOrd="0" presId="urn:microsoft.com/office/officeart/2005/8/layout/orgChart1"/>
    <dgm:cxn modelId="{3A3051CE-D78D-41C9-A533-A05163677803}" type="presParOf" srcId="{8D73AF43-4283-435B-B9CF-31BC5EF2AC1C}" destId="{48B940FC-7AA8-4B70-BB8B-26181D2FCC74}" srcOrd="1" destOrd="0" presId="urn:microsoft.com/office/officeart/2005/8/layout/orgChart1"/>
    <dgm:cxn modelId="{4C3F96E2-95C9-447D-A84E-0D0754F83F79}" type="presParOf" srcId="{FC6C2826-F6D9-465B-AB66-60C2F71052A9}" destId="{D6EA0D75-CD10-404F-B6EA-528F38AB2690}" srcOrd="1" destOrd="0" presId="urn:microsoft.com/office/officeart/2005/8/layout/orgChart1"/>
    <dgm:cxn modelId="{981819DE-2C9F-4994-A28E-8A89A73B0A3B}" type="presParOf" srcId="{FC6C2826-F6D9-465B-AB66-60C2F71052A9}" destId="{6E9EF70C-8329-4050-B34D-996DFDF83A36}" srcOrd="2" destOrd="0" presId="urn:microsoft.com/office/officeart/2005/8/layout/orgChart1"/>
    <dgm:cxn modelId="{83F95327-5496-41BF-BC8F-F58A5AE9CCC5}" type="presParOf" srcId="{CE27B4BF-52AC-4D6B-88CC-1CEE49CC3B94}" destId="{54799177-4B34-4FBD-AB68-D8416DE1CD2C}" srcOrd="4" destOrd="0" presId="urn:microsoft.com/office/officeart/2005/8/layout/orgChart1"/>
    <dgm:cxn modelId="{E69278DE-9BE5-4E16-847F-85A4A3ABB30C}" type="presParOf" srcId="{CE27B4BF-52AC-4D6B-88CC-1CEE49CC3B94}" destId="{9A1E63F7-1780-481E-8156-6E313BFB6DEE}" srcOrd="5" destOrd="0" presId="urn:microsoft.com/office/officeart/2005/8/layout/orgChart1"/>
    <dgm:cxn modelId="{F3227659-9A20-4F4D-8168-31908A443EF4}" type="presParOf" srcId="{9A1E63F7-1780-481E-8156-6E313BFB6DEE}" destId="{99C7C42F-FE0C-4E9B-85B7-3C1D77889047}" srcOrd="0" destOrd="0" presId="urn:microsoft.com/office/officeart/2005/8/layout/orgChart1"/>
    <dgm:cxn modelId="{192C4C9C-A074-4A35-B85A-71F866FFA735}" type="presParOf" srcId="{99C7C42F-FE0C-4E9B-85B7-3C1D77889047}" destId="{8FC7F511-9417-47EE-ABC8-DE17AD40DDD4}" srcOrd="0" destOrd="0" presId="urn:microsoft.com/office/officeart/2005/8/layout/orgChart1"/>
    <dgm:cxn modelId="{FAE150B8-B3BE-4CE0-B22E-99EE56379863}" type="presParOf" srcId="{99C7C42F-FE0C-4E9B-85B7-3C1D77889047}" destId="{DC7E59A5-6EB8-4BAD-9D0F-734C4E0EBA70}" srcOrd="1" destOrd="0" presId="urn:microsoft.com/office/officeart/2005/8/layout/orgChart1"/>
    <dgm:cxn modelId="{34DD05F6-7A04-4C59-A6CA-1EB897528AE4}" type="presParOf" srcId="{9A1E63F7-1780-481E-8156-6E313BFB6DEE}" destId="{58E5753C-9D5E-4C12-B613-B39FBFF2B25E}" srcOrd="1" destOrd="0" presId="urn:microsoft.com/office/officeart/2005/8/layout/orgChart1"/>
    <dgm:cxn modelId="{6F3F7ACB-18F5-47EF-AB38-613A196B5AC0}" type="presParOf" srcId="{9A1E63F7-1780-481E-8156-6E313BFB6DEE}" destId="{0DB43217-5DAD-4D30-BB8F-04F6A44AD97C}" srcOrd="2" destOrd="0" presId="urn:microsoft.com/office/officeart/2005/8/layout/orgChart1"/>
    <dgm:cxn modelId="{A0557AD4-B6D6-49FA-8D25-2C7EA6A93773}" type="presParOf" srcId="{74CFF2B9-DFB4-4F8B-96B4-F293DE290200}" destId="{32760C40-113A-436F-B768-E545083CA365}" srcOrd="2" destOrd="0" presId="urn:microsoft.com/office/officeart/2005/8/layout/orgChart1"/>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2708B739-ACAE-4539-B5DA-4049980386EE}" type="doc">
      <dgm:prSet loTypeId="urn:microsoft.com/office/officeart/2005/8/layout/orgChart1" loCatId="hierarchy" qsTypeId="urn:microsoft.com/office/officeart/2005/8/quickstyle/simple5" qsCatId="simple" csTypeId="urn:microsoft.com/office/officeart/2005/8/colors/accent1_2" csCatId="accent1" phldr="1"/>
      <dgm:spPr/>
      <dgm:t>
        <a:bodyPr/>
        <a:lstStyle/>
        <a:p>
          <a:endParaRPr lang="en-US"/>
        </a:p>
      </dgm:t>
    </dgm:pt>
    <dgm:pt modelId="{1D0DF4BA-28EB-4F97-8043-EB272CAE5A19}">
      <dgm:prSet phldrT="[Text]" custT="1"/>
      <dgm:spPr/>
      <dgm:t>
        <a:bodyPr/>
        <a:lstStyle/>
        <a:p>
          <a:r>
            <a:rPr lang="en-US" sz="3000" b="1" dirty="0" err="1">
              <a:effectLst/>
              <a:latin typeface="Arial Black" pitchFamily="34" charset="0"/>
              <a:ea typeface="Adobe Gothic Std B" panose="020B0800000000000000" pitchFamily="34" charset="-128"/>
            </a:rPr>
            <a:t>Hadis</a:t>
          </a:r>
          <a:r>
            <a:rPr lang="en-US" sz="3000" b="1" dirty="0">
              <a:effectLst/>
              <a:latin typeface="Arial Black" pitchFamily="34" charset="0"/>
              <a:ea typeface="Adobe Gothic Std B" panose="020B0800000000000000" pitchFamily="34" charset="-128"/>
            </a:rPr>
            <a:t> </a:t>
          </a:r>
          <a:r>
            <a:rPr lang="en-US" sz="3000" b="1" dirty="0" err="1" smtClean="0">
              <a:effectLst/>
              <a:latin typeface="Arial Black" pitchFamily="34" charset="0"/>
              <a:ea typeface="Adobe Gothic Std B" panose="020B0800000000000000" pitchFamily="34" charset="-128"/>
            </a:rPr>
            <a:t>berdasarkan</a:t>
          </a:r>
          <a:r>
            <a:rPr lang="en-US" sz="3000" b="1" dirty="0" smtClean="0">
              <a:effectLst/>
              <a:latin typeface="Arial Black" pitchFamily="34" charset="0"/>
              <a:ea typeface="Adobe Gothic Std B" panose="020B0800000000000000" pitchFamily="34" charset="-128"/>
            </a:rPr>
            <a:t> </a:t>
          </a:r>
          <a:r>
            <a:rPr lang="en-US" sz="3000" b="1" dirty="0" err="1" smtClean="0">
              <a:effectLst/>
              <a:latin typeface="Arial Black" pitchFamily="34" charset="0"/>
              <a:ea typeface="Adobe Gothic Std B" panose="020B0800000000000000" pitchFamily="34" charset="-128"/>
            </a:rPr>
            <a:t>pemberitaan</a:t>
          </a:r>
          <a:r>
            <a:rPr lang="en-US" sz="3000" b="1" dirty="0" smtClean="0">
              <a:effectLst/>
              <a:latin typeface="Arial Black" pitchFamily="34" charset="0"/>
              <a:ea typeface="Adobe Gothic Std B" panose="020B0800000000000000" pitchFamily="34" charset="-128"/>
            </a:rPr>
            <a:t> </a:t>
          </a:r>
          <a:r>
            <a:rPr lang="en-US" sz="3000" b="1" dirty="0" err="1">
              <a:effectLst/>
              <a:latin typeface="Arial Black" pitchFamily="34" charset="0"/>
              <a:ea typeface="Adobe Gothic Std B" panose="020B0800000000000000" pitchFamily="34" charset="-128"/>
            </a:rPr>
            <a:t>atau</a:t>
          </a:r>
          <a:r>
            <a:rPr lang="en-US" sz="3000" b="1" dirty="0">
              <a:effectLst/>
              <a:latin typeface="Arial Black" pitchFamily="34" charset="0"/>
              <a:ea typeface="Adobe Gothic Std B" panose="020B0800000000000000" pitchFamily="34" charset="-128"/>
            </a:rPr>
            <a:t> </a:t>
          </a:r>
          <a:r>
            <a:rPr lang="en-US" sz="3000" b="1" dirty="0" err="1">
              <a:effectLst/>
              <a:latin typeface="Arial Black" pitchFamily="34" charset="0"/>
              <a:ea typeface="Adobe Gothic Std B" panose="020B0800000000000000" pitchFamily="34" charset="-128"/>
            </a:rPr>
            <a:t>perawi</a:t>
          </a:r>
          <a:endParaRPr lang="en-US" sz="3000" b="1" dirty="0">
            <a:effectLst/>
            <a:latin typeface="Arial Black" pitchFamily="34" charset="0"/>
            <a:ea typeface="Adobe Gothic Std B" panose="020B0800000000000000" pitchFamily="34" charset="-128"/>
          </a:endParaRPr>
        </a:p>
      </dgm:t>
    </dgm:pt>
    <dgm:pt modelId="{736A84C2-ADFE-4ED3-9EE3-77723C1DA7ED}" type="parTrans" cxnId="{ADDD8334-B7AA-42C9-91CC-9B6DE8F5A6FE}">
      <dgm:prSet/>
      <dgm:spPr/>
      <dgm:t>
        <a:bodyPr/>
        <a:lstStyle/>
        <a:p>
          <a:endParaRPr lang="en-US"/>
        </a:p>
      </dgm:t>
    </dgm:pt>
    <dgm:pt modelId="{70A40B62-70AF-4822-B7A1-EC31A4E9BE8C}" type="sibTrans" cxnId="{ADDD8334-B7AA-42C9-91CC-9B6DE8F5A6FE}">
      <dgm:prSet/>
      <dgm:spPr/>
      <dgm:t>
        <a:bodyPr/>
        <a:lstStyle/>
        <a:p>
          <a:endParaRPr lang="en-US"/>
        </a:p>
      </dgm:t>
    </dgm:pt>
    <dgm:pt modelId="{7A1C485A-A3A0-4D84-97FE-AC61FE9021C1}">
      <dgm:prSet custT="1"/>
      <dgm:spPr/>
      <dgm:t>
        <a:bodyPr/>
        <a:lstStyle/>
        <a:p>
          <a:pPr algn="ctr"/>
          <a:r>
            <a:rPr lang="en-US" sz="1400" dirty="0" err="1" smtClean="0">
              <a:effectLst/>
              <a:latin typeface="+mj-lt"/>
              <a:ea typeface="Adobe Fan Heiti Std B" panose="020B0700000000000000" pitchFamily="34" charset="-128"/>
            </a:rPr>
            <a:t>Hadits</a:t>
          </a:r>
          <a:r>
            <a:rPr lang="en-US" sz="1400" dirty="0" smtClean="0">
              <a:effectLst/>
              <a:latin typeface="+mj-lt"/>
              <a:ea typeface="Adobe Fan Heiti Std B" panose="020B0700000000000000" pitchFamily="34" charset="-128"/>
            </a:rPr>
            <a:t> </a:t>
          </a:r>
          <a:r>
            <a:rPr lang="en-US" sz="1400" dirty="0" err="1" smtClean="0">
              <a:effectLst/>
              <a:latin typeface="+mj-lt"/>
              <a:ea typeface="Adobe Fan Heiti Std B" panose="020B0700000000000000" pitchFamily="34" charset="-128"/>
            </a:rPr>
            <a:t>Mutawatir</a:t>
          </a:r>
          <a:r>
            <a:rPr lang="en-US" sz="1400" dirty="0" smtClean="0">
              <a:effectLst/>
              <a:latin typeface="+mj-lt"/>
              <a:ea typeface="Adobe Fan Heiti Std B" panose="020B0700000000000000" pitchFamily="34" charset="-128"/>
            </a:rPr>
            <a:t>: </a:t>
          </a:r>
          <a:r>
            <a:rPr lang="en-US" sz="1400" dirty="0" err="1" smtClean="0">
              <a:effectLst/>
              <a:latin typeface="+mj-lt"/>
              <a:ea typeface="Adobe Fan Heiti Std B" panose="020B0700000000000000" pitchFamily="34" charset="-128"/>
            </a:rPr>
            <a:t>Hadits</a:t>
          </a:r>
          <a:r>
            <a:rPr lang="en-US" sz="1400" dirty="0" smtClean="0">
              <a:effectLst/>
              <a:latin typeface="+mj-lt"/>
              <a:ea typeface="Adobe Fan Heiti Std B" panose="020B0700000000000000" pitchFamily="34" charset="-128"/>
            </a:rPr>
            <a:t> yang </a:t>
          </a:r>
          <a:r>
            <a:rPr lang="en-US" sz="1400" dirty="0" err="1" smtClean="0">
              <a:effectLst/>
              <a:latin typeface="+mj-lt"/>
              <a:ea typeface="Adobe Fan Heiti Std B" panose="020B0700000000000000" pitchFamily="34" charset="-128"/>
            </a:rPr>
            <a:t>diriwayatkan</a:t>
          </a:r>
          <a:r>
            <a:rPr lang="en-US" sz="1400" dirty="0" smtClean="0">
              <a:effectLst/>
              <a:latin typeface="+mj-lt"/>
              <a:ea typeface="Adobe Fan Heiti Std B" panose="020B0700000000000000" pitchFamily="34" charset="-128"/>
            </a:rPr>
            <a:t> </a:t>
          </a:r>
          <a:r>
            <a:rPr lang="en-US" sz="1400" dirty="0" err="1" smtClean="0">
              <a:effectLst/>
              <a:latin typeface="+mj-lt"/>
              <a:ea typeface="Adobe Fan Heiti Std B" panose="020B0700000000000000" pitchFamily="34" charset="-128"/>
            </a:rPr>
            <a:t>oleh</a:t>
          </a:r>
          <a:r>
            <a:rPr lang="en-US" sz="1400" dirty="0" smtClean="0">
              <a:effectLst/>
              <a:latin typeface="+mj-lt"/>
              <a:ea typeface="Adobe Fan Heiti Std B" panose="020B0700000000000000" pitchFamily="34" charset="-128"/>
            </a:rPr>
            <a:t> </a:t>
          </a:r>
          <a:r>
            <a:rPr lang="en-US" sz="1400" dirty="0" err="1" smtClean="0">
              <a:effectLst/>
              <a:latin typeface="+mj-lt"/>
              <a:ea typeface="Adobe Fan Heiti Std B" panose="020B0700000000000000" pitchFamily="34" charset="-128"/>
            </a:rPr>
            <a:t>banyak</a:t>
          </a:r>
          <a:r>
            <a:rPr lang="en-US" sz="1400" dirty="0" smtClean="0">
              <a:effectLst/>
              <a:latin typeface="+mj-lt"/>
              <a:ea typeface="Adobe Fan Heiti Std B" panose="020B0700000000000000" pitchFamily="34" charset="-128"/>
            </a:rPr>
            <a:t> orang yang </a:t>
          </a:r>
          <a:r>
            <a:rPr lang="en-US" sz="1400" dirty="0" err="1" smtClean="0">
              <a:effectLst/>
              <a:latin typeface="+mj-lt"/>
              <a:ea typeface="Adobe Fan Heiti Std B" panose="020B0700000000000000" pitchFamily="34" charset="-128"/>
            </a:rPr>
            <a:t>tidak</a:t>
          </a:r>
          <a:r>
            <a:rPr lang="en-US" sz="1400" dirty="0" smtClean="0">
              <a:effectLst/>
              <a:latin typeface="+mj-lt"/>
              <a:ea typeface="Adobe Fan Heiti Std B" panose="020B0700000000000000" pitchFamily="34" charset="-128"/>
            </a:rPr>
            <a:t> </a:t>
          </a:r>
          <a:r>
            <a:rPr lang="en-US" sz="1400" dirty="0" err="1" smtClean="0">
              <a:effectLst/>
              <a:latin typeface="+mj-lt"/>
              <a:ea typeface="Adobe Fan Heiti Std B" panose="020B0700000000000000" pitchFamily="34" charset="-128"/>
            </a:rPr>
            <a:t>memungkinkan</a:t>
          </a:r>
          <a:r>
            <a:rPr lang="en-US" sz="1400" dirty="0" smtClean="0">
              <a:effectLst/>
              <a:latin typeface="+mj-lt"/>
              <a:ea typeface="Adobe Fan Heiti Std B" panose="020B0700000000000000" pitchFamily="34" charset="-128"/>
            </a:rPr>
            <a:t> </a:t>
          </a:r>
          <a:r>
            <a:rPr lang="en-US" sz="1400" dirty="0" err="1" smtClean="0">
              <a:effectLst/>
              <a:latin typeface="+mj-lt"/>
              <a:ea typeface="Adobe Fan Heiti Std B" panose="020B0700000000000000" pitchFamily="34" charset="-128"/>
            </a:rPr>
            <a:t>untuk</a:t>
          </a:r>
          <a:r>
            <a:rPr lang="en-US" sz="1400" dirty="0" smtClean="0">
              <a:effectLst/>
              <a:latin typeface="+mj-lt"/>
              <a:ea typeface="Adobe Fan Heiti Std B" panose="020B0700000000000000" pitchFamily="34" charset="-128"/>
            </a:rPr>
            <a:t> </a:t>
          </a:r>
          <a:r>
            <a:rPr lang="en-US" sz="1400" dirty="0" err="1" smtClean="0">
              <a:effectLst/>
              <a:latin typeface="+mj-lt"/>
              <a:ea typeface="Adobe Fan Heiti Std B" panose="020B0700000000000000" pitchFamily="34" charset="-128"/>
            </a:rPr>
            <a:t>sepakat</a:t>
          </a:r>
          <a:r>
            <a:rPr lang="en-US" sz="1400" dirty="0" smtClean="0">
              <a:effectLst/>
              <a:latin typeface="+mj-lt"/>
              <a:ea typeface="Adobe Fan Heiti Std B" panose="020B0700000000000000" pitchFamily="34" charset="-128"/>
            </a:rPr>
            <a:t> </a:t>
          </a:r>
          <a:r>
            <a:rPr lang="en-US" sz="1400" dirty="0" err="1" smtClean="0">
              <a:effectLst/>
              <a:latin typeface="+mj-lt"/>
              <a:ea typeface="Adobe Fan Heiti Std B" panose="020B0700000000000000" pitchFamily="34" charset="-128"/>
            </a:rPr>
            <a:t>berdusta</a:t>
          </a:r>
          <a:r>
            <a:rPr lang="en-US" sz="1400" dirty="0" smtClean="0">
              <a:effectLst/>
              <a:latin typeface="+mj-lt"/>
              <a:ea typeface="Adobe Fan Heiti Std B" panose="020B0700000000000000" pitchFamily="34" charset="-128"/>
            </a:rPr>
            <a:t>, </a:t>
          </a:r>
          <a:r>
            <a:rPr lang="en-US" sz="1400" dirty="0" err="1" smtClean="0">
              <a:effectLst/>
              <a:latin typeface="+mj-lt"/>
              <a:ea typeface="Adobe Fan Heiti Std B" panose="020B0700000000000000" pitchFamily="34" charset="-128"/>
            </a:rPr>
            <a:t>kemudian</a:t>
          </a:r>
          <a:r>
            <a:rPr lang="en-US" sz="1400" dirty="0" smtClean="0">
              <a:effectLst/>
              <a:latin typeface="+mj-lt"/>
              <a:ea typeface="Adobe Fan Heiti Std B" panose="020B0700000000000000" pitchFamily="34" charset="-128"/>
            </a:rPr>
            <a:t> </a:t>
          </a:r>
          <a:r>
            <a:rPr lang="en-US" sz="1400" dirty="0" err="1" smtClean="0">
              <a:effectLst/>
              <a:latin typeface="+mj-lt"/>
              <a:ea typeface="Adobe Fan Heiti Std B" panose="020B0700000000000000" pitchFamily="34" charset="-128"/>
            </a:rPr>
            <a:t>diterima</a:t>
          </a:r>
          <a:r>
            <a:rPr lang="en-US" sz="1400" dirty="0" smtClean="0">
              <a:effectLst/>
              <a:latin typeface="+mj-lt"/>
              <a:ea typeface="Adobe Fan Heiti Std B" panose="020B0700000000000000" pitchFamily="34" charset="-128"/>
            </a:rPr>
            <a:t> </a:t>
          </a:r>
          <a:r>
            <a:rPr lang="en-US" sz="1400" dirty="0" err="1" smtClean="0">
              <a:effectLst/>
              <a:latin typeface="+mj-lt"/>
              <a:ea typeface="Adobe Fan Heiti Std B" panose="020B0700000000000000" pitchFamily="34" charset="-128"/>
            </a:rPr>
            <a:t>oleh</a:t>
          </a:r>
          <a:r>
            <a:rPr lang="en-US" sz="1400" dirty="0" smtClean="0">
              <a:effectLst/>
              <a:latin typeface="+mj-lt"/>
              <a:ea typeface="Adobe Fan Heiti Std B" panose="020B0700000000000000" pitchFamily="34" charset="-128"/>
            </a:rPr>
            <a:t> orang </a:t>
          </a:r>
          <a:r>
            <a:rPr lang="en-US" sz="1400" dirty="0" err="1" smtClean="0">
              <a:effectLst/>
              <a:latin typeface="+mj-lt"/>
              <a:ea typeface="Adobe Fan Heiti Std B" panose="020B0700000000000000" pitchFamily="34" charset="-128"/>
            </a:rPr>
            <a:t>banyak</a:t>
          </a:r>
          <a:r>
            <a:rPr lang="en-US" sz="1400" dirty="0" smtClean="0">
              <a:effectLst/>
              <a:latin typeface="+mj-lt"/>
              <a:ea typeface="Adobe Fan Heiti Std B" panose="020B0700000000000000" pitchFamily="34" charset="-128"/>
            </a:rPr>
            <a:t> yang </a:t>
          </a:r>
          <a:r>
            <a:rPr lang="en-US" sz="1400" dirty="0" err="1" smtClean="0">
              <a:effectLst/>
              <a:latin typeface="+mj-lt"/>
              <a:ea typeface="Adobe Fan Heiti Std B" panose="020B0700000000000000" pitchFamily="34" charset="-128"/>
            </a:rPr>
            <a:t>memiliki</a:t>
          </a:r>
          <a:r>
            <a:rPr lang="en-US" sz="1400" dirty="0" smtClean="0">
              <a:effectLst/>
              <a:latin typeface="+mj-lt"/>
              <a:ea typeface="Adobe Fan Heiti Std B" panose="020B0700000000000000" pitchFamily="34" charset="-128"/>
            </a:rPr>
            <a:t> </a:t>
          </a:r>
          <a:r>
            <a:rPr lang="en-US" sz="1400" dirty="0" err="1" smtClean="0">
              <a:effectLst/>
              <a:latin typeface="+mj-lt"/>
              <a:ea typeface="Adobe Fan Heiti Std B" panose="020B0700000000000000" pitchFamily="34" charset="-128"/>
            </a:rPr>
            <a:t>sifat</a:t>
          </a:r>
          <a:r>
            <a:rPr lang="en-US" sz="1400" dirty="0" smtClean="0">
              <a:effectLst/>
              <a:latin typeface="+mj-lt"/>
              <a:ea typeface="Adobe Fan Heiti Std B" panose="020B0700000000000000" pitchFamily="34" charset="-128"/>
            </a:rPr>
            <a:t> yang </a:t>
          </a:r>
          <a:r>
            <a:rPr lang="en-US" sz="1400" dirty="0" err="1" smtClean="0">
              <a:effectLst/>
              <a:latin typeface="+mj-lt"/>
              <a:ea typeface="Adobe Fan Heiti Std B" panose="020B0700000000000000" pitchFamily="34" charset="-128"/>
            </a:rPr>
            <a:t>sama</a:t>
          </a:r>
          <a:endParaRPr lang="en-US" sz="1400" dirty="0">
            <a:effectLst/>
            <a:latin typeface="+mj-lt"/>
          </a:endParaRPr>
        </a:p>
      </dgm:t>
    </dgm:pt>
    <dgm:pt modelId="{E8CB091C-B3DC-486A-86D6-1C5685ACFC2B}" type="parTrans" cxnId="{B7378D64-66B3-47ED-9612-AFF9EA51588E}">
      <dgm:prSet/>
      <dgm:spPr/>
      <dgm:t>
        <a:bodyPr/>
        <a:lstStyle/>
        <a:p>
          <a:endParaRPr lang="en-US"/>
        </a:p>
      </dgm:t>
    </dgm:pt>
    <dgm:pt modelId="{D61224E0-A4B0-494C-9476-B7F695122C8C}" type="sibTrans" cxnId="{B7378D64-66B3-47ED-9612-AFF9EA51588E}">
      <dgm:prSet/>
      <dgm:spPr/>
      <dgm:t>
        <a:bodyPr/>
        <a:lstStyle/>
        <a:p>
          <a:endParaRPr lang="en-US"/>
        </a:p>
      </dgm:t>
    </dgm:pt>
    <dgm:pt modelId="{0B4A7CC4-A4BD-4A6E-B0ED-E4F86BE01E9A}">
      <dgm:prSet custT="1"/>
      <dgm:spPr/>
      <dgm:t>
        <a:bodyPr/>
        <a:lstStyle/>
        <a:p>
          <a:r>
            <a:rPr lang="en-US" sz="1400" dirty="0">
              <a:effectLst/>
              <a:latin typeface="+mj-lt"/>
              <a:ea typeface="Adobe Fan Heiti Std B" panose="020B0700000000000000" pitchFamily="34" charset="-128"/>
            </a:rPr>
            <a:t>Hadits </a:t>
          </a:r>
          <a:r>
            <a:rPr lang="en-US" sz="1400" dirty="0" err="1">
              <a:effectLst/>
              <a:latin typeface="+mj-lt"/>
              <a:ea typeface="Adobe Fan Heiti Std B" panose="020B0700000000000000" pitchFamily="34" charset="-128"/>
            </a:rPr>
            <a:t>Masyhur</a:t>
          </a:r>
          <a:r>
            <a:rPr lang="en-US" sz="1400" dirty="0">
              <a:effectLst/>
              <a:latin typeface="+mj-lt"/>
              <a:ea typeface="Adobe Fan Heiti Std B" panose="020B0700000000000000" pitchFamily="34" charset="-128"/>
            </a:rPr>
            <a:t>: Hadits yang </a:t>
          </a:r>
          <a:r>
            <a:rPr lang="en-US" sz="1400" dirty="0" err="1">
              <a:effectLst/>
              <a:latin typeface="+mj-lt"/>
              <a:ea typeface="Adobe Fan Heiti Std B" panose="020B0700000000000000" pitchFamily="34" charset="-128"/>
            </a:rPr>
            <a:t>diriwayatkan</a:t>
          </a:r>
          <a:r>
            <a:rPr lang="en-US" sz="1400" dirty="0">
              <a:effectLst/>
              <a:latin typeface="+mj-lt"/>
              <a:ea typeface="Adobe Fan Heiti Std B" panose="020B0700000000000000" pitchFamily="34" charset="-128"/>
            </a:rPr>
            <a:t> </a:t>
          </a:r>
          <a:r>
            <a:rPr lang="en-US" sz="1400" dirty="0" err="1">
              <a:effectLst/>
              <a:latin typeface="+mj-lt"/>
              <a:ea typeface="Adobe Fan Heiti Std B" panose="020B0700000000000000" pitchFamily="34" charset="-128"/>
            </a:rPr>
            <a:t>oleh</a:t>
          </a:r>
          <a:r>
            <a:rPr lang="en-US" sz="1400" dirty="0">
              <a:effectLst/>
              <a:latin typeface="+mj-lt"/>
              <a:ea typeface="Adobe Fan Heiti Std B" panose="020B0700000000000000" pitchFamily="34" charset="-128"/>
            </a:rPr>
            <a:t> orang </a:t>
          </a:r>
          <a:r>
            <a:rPr lang="en-US" sz="1400" dirty="0" err="1">
              <a:effectLst/>
              <a:latin typeface="+mj-lt"/>
              <a:ea typeface="Adobe Fan Heiti Std B" panose="020B0700000000000000" pitchFamily="34" charset="-128"/>
            </a:rPr>
            <a:t>perorangan</a:t>
          </a:r>
          <a:r>
            <a:rPr lang="en-US" sz="1400" dirty="0">
              <a:effectLst/>
              <a:latin typeface="+mj-lt"/>
              <a:ea typeface="Adobe Fan Heiti Std B" panose="020B0700000000000000" pitchFamily="34" charset="-128"/>
            </a:rPr>
            <a:t> dari Nabi Saw </a:t>
          </a:r>
          <a:r>
            <a:rPr lang="en-US" sz="1400" dirty="0" err="1">
              <a:effectLst/>
              <a:latin typeface="+mj-lt"/>
              <a:ea typeface="Adobe Fan Heiti Std B" panose="020B0700000000000000" pitchFamily="34" charset="-128"/>
            </a:rPr>
            <a:t>kemudian</a:t>
          </a:r>
          <a:r>
            <a:rPr lang="en-US" sz="1400" dirty="0">
              <a:effectLst/>
              <a:latin typeface="+mj-lt"/>
              <a:ea typeface="Adobe Fan Heiti Std B" panose="020B0700000000000000" pitchFamily="34" charset="-128"/>
            </a:rPr>
            <a:t> masa </a:t>
          </a:r>
          <a:r>
            <a:rPr lang="en-US" sz="1400" dirty="0" err="1">
              <a:effectLst/>
              <a:latin typeface="+mj-lt"/>
              <a:ea typeface="Adobe Fan Heiti Std B" panose="020B0700000000000000" pitchFamily="34" charset="-128"/>
            </a:rPr>
            <a:t>berikutnya</a:t>
          </a:r>
          <a:r>
            <a:rPr lang="en-US" sz="1400" dirty="0">
              <a:effectLst/>
              <a:latin typeface="+mj-lt"/>
              <a:ea typeface="Adobe Fan Heiti Std B" panose="020B0700000000000000" pitchFamily="34" charset="-128"/>
            </a:rPr>
            <a:t> </a:t>
          </a:r>
          <a:r>
            <a:rPr lang="en-US" sz="1400" dirty="0" err="1">
              <a:effectLst/>
              <a:latin typeface="+mj-lt"/>
              <a:ea typeface="Adobe Fan Heiti Std B" panose="020B0700000000000000" pitchFamily="34" charset="-128"/>
            </a:rPr>
            <a:t>diriwayatkan</a:t>
          </a:r>
          <a:r>
            <a:rPr lang="en-US" sz="1400" dirty="0">
              <a:effectLst/>
              <a:latin typeface="+mj-lt"/>
              <a:ea typeface="Adobe Fan Heiti Std B" panose="020B0700000000000000" pitchFamily="34" charset="-128"/>
            </a:rPr>
            <a:t> </a:t>
          </a:r>
          <a:r>
            <a:rPr lang="en-US" sz="1400" dirty="0" err="1">
              <a:effectLst/>
              <a:latin typeface="+mj-lt"/>
              <a:ea typeface="Adobe Fan Heiti Std B" panose="020B0700000000000000" pitchFamily="34" charset="-128"/>
            </a:rPr>
            <a:t>oleh</a:t>
          </a:r>
          <a:r>
            <a:rPr lang="en-US" sz="1400" dirty="0">
              <a:effectLst/>
              <a:latin typeface="+mj-lt"/>
              <a:ea typeface="Adobe Fan Heiti Std B" panose="020B0700000000000000" pitchFamily="34" charset="-128"/>
            </a:rPr>
            <a:t> orang </a:t>
          </a:r>
          <a:r>
            <a:rPr lang="en-US" sz="1400" dirty="0" err="1">
              <a:effectLst/>
              <a:latin typeface="+mj-lt"/>
              <a:ea typeface="Adobe Fan Heiti Std B" panose="020B0700000000000000" pitchFamily="34" charset="-128"/>
            </a:rPr>
            <a:t>banyak</a:t>
          </a:r>
          <a:r>
            <a:rPr lang="en-US" sz="1400" dirty="0">
              <a:effectLst/>
              <a:latin typeface="+mj-lt"/>
              <a:ea typeface="Adobe Fan Heiti Std B" panose="020B0700000000000000" pitchFamily="34" charset="-128"/>
            </a:rPr>
            <a:t> yang tidak </a:t>
          </a:r>
          <a:r>
            <a:rPr lang="en-US" sz="1400" dirty="0" err="1">
              <a:effectLst/>
              <a:latin typeface="+mj-lt"/>
              <a:ea typeface="Adobe Fan Heiti Std B" panose="020B0700000000000000" pitchFamily="34" charset="-128"/>
            </a:rPr>
            <a:t>memungkinkan</a:t>
          </a:r>
          <a:r>
            <a:rPr lang="en-US" sz="1400" dirty="0">
              <a:effectLst/>
              <a:latin typeface="+mj-lt"/>
              <a:ea typeface="Adobe Fan Heiti Std B" panose="020B0700000000000000" pitchFamily="34" charset="-128"/>
            </a:rPr>
            <a:t> </a:t>
          </a:r>
          <a:r>
            <a:rPr lang="en-US" sz="1400" dirty="0" err="1">
              <a:effectLst/>
              <a:latin typeface="+mj-lt"/>
              <a:ea typeface="Adobe Fan Heiti Std B" panose="020B0700000000000000" pitchFamily="34" charset="-128"/>
            </a:rPr>
            <a:t>sepakat</a:t>
          </a:r>
          <a:r>
            <a:rPr lang="en-US" sz="1400" dirty="0">
              <a:effectLst/>
              <a:latin typeface="+mj-lt"/>
              <a:ea typeface="Adobe Fan Heiti Std B" panose="020B0700000000000000" pitchFamily="34" charset="-128"/>
            </a:rPr>
            <a:t> </a:t>
          </a:r>
          <a:r>
            <a:rPr lang="en-US" sz="1400" dirty="0" err="1">
              <a:effectLst/>
              <a:latin typeface="+mj-lt"/>
              <a:ea typeface="Adobe Fan Heiti Std B" panose="020B0700000000000000" pitchFamily="34" charset="-128"/>
            </a:rPr>
            <a:t>untuk</a:t>
          </a:r>
          <a:r>
            <a:rPr lang="en-US" sz="1400" dirty="0">
              <a:effectLst/>
              <a:latin typeface="+mj-lt"/>
              <a:ea typeface="Adobe Fan Heiti Std B" panose="020B0700000000000000" pitchFamily="34" charset="-128"/>
            </a:rPr>
            <a:t> </a:t>
          </a:r>
          <a:r>
            <a:rPr lang="en-US" sz="1400" dirty="0" err="1">
              <a:effectLst/>
              <a:latin typeface="+mj-lt"/>
              <a:ea typeface="Adobe Fan Heiti Std B" panose="020B0700000000000000" pitchFamily="34" charset="-128"/>
            </a:rPr>
            <a:t>berdusta</a:t>
          </a:r>
          <a:endParaRPr lang="en-US" sz="1400" dirty="0">
            <a:effectLst/>
            <a:latin typeface="+mj-lt"/>
            <a:ea typeface="Adobe Fan Heiti Std B" panose="020B0700000000000000" pitchFamily="34" charset="-128"/>
          </a:endParaRPr>
        </a:p>
      </dgm:t>
    </dgm:pt>
    <dgm:pt modelId="{511DAABA-A4EF-42E8-97DF-18523FFC07CF}" type="parTrans" cxnId="{E8141E2B-405D-4FEC-AD8F-6A89FC2976ED}">
      <dgm:prSet/>
      <dgm:spPr/>
      <dgm:t>
        <a:bodyPr/>
        <a:lstStyle/>
        <a:p>
          <a:endParaRPr lang="en-US"/>
        </a:p>
      </dgm:t>
    </dgm:pt>
    <dgm:pt modelId="{19DBA800-EF48-4184-B96F-A6F39404B647}" type="sibTrans" cxnId="{E8141E2B-405D-4FEC-AD8F-6A89FC2976ED}">
      <dgm:prSet/>
      <dgm:spPr/>
      <dgm:t>
        <a:bodyPr/>
        <a:lstStyle/>
        <a:p>
          <a:endParaRPr lang="en-US"/>
        </a:p>
      </dgm:t>
    </dgm:pt>
    <dgm:pt modelId="{757C4A50-897A-474F-84FE-8FF737175A25}">
      <dgm:prSet custT="1"/>
      <dgm:spPr/>
      <dgm:t>
        <a:bodyPr/>
        <a:lstStyle/>
        <a:p>
          <a:r>
            <a:rPr lang="en-US" sz="1400" dirty="0" err="1" smtClean="0">
              <a:effectLst/>
              <a:latin typeface="+mj-lt"/>
              <a:ea typeface="Adobe Fan Heiti Std B" panose="020B0700000000000000" pitchFamily="34" charset="-128"/>
            </a:rPr>
            <a:t>Hadits</a:t>
          </a:r>
          <a:r>
            <a:rPr lang="en-US" sz="1400" dirty="0" smtClean="0">
              <a:effectLst/>
              <a:latin typeface="+mj-lt"/>
              <a:ea typeface="Adobe Fan Heiti Std B" panose="020B0700000000000000" pitchFamily="34" charset="-128"/>
            </a:rPr>
            <a:t> </a:t>
          </a:r>
          <a:r>
            <a:rPr lang="en-US" sz="1400" dirty="0" err="1" smtClean="0">
              <a:effectLst/>
              <a:latin typeface="+mj-lt"/>
              <a:ea typeface="Adobe Fan Heiti Std B" panose="020B0700000000000000" pitchFamily="34" charset="-128"/>
            </a:rPr>
            <a:t>Ahad</a:t>
          </a:r>
          <a:r>
            <a:rPr lang="en-US" sz="1400" dirty="0" smtClean="0">
              <a:effectLst/>
              <a:latin typeface="+mj-lt"/>
              <a:ea typeface="Adobe Fan Heiti Std B" panose="020B0700000000000000" pitchFamily="34" charset="-128"/>
            </a:rPr>
            <a:t>: </a:t>
          </a:r>
          <a:r>
            <a:rPr lang="en-US" sz="1400" dirty="0" err="1" smtClean="0">
              <a:effectLst/>
              <a:latin typeface="+mj-lt"/>
              <a:ea typeface="Adobe Fan Heiti Std B" panose="020B0700000000000000" pitchFamily="34" charset="-128"/>
            </a:rPr>
            <a:t>Hadits</a:t>
          </a:r>
          <a:r>
            <a:rPr lang="en-US" sz="1400" dirty="0" smtClean="0">
              <a:effectLst/>
              <a:latin typeface="+mj-lt"/>
              <a:ea typeface="Adobe Fan Heiti Std B" panose="020B0700000000000000" pitchFamily="34" charset="-128"/>
            </a:rPr>
            <a:t> yang </a:t>
          </a:r>
          <a:r>
            <a:rPr lang="en-US" sz="1400" dirty="0" err="1" smtClean="0">
              <a:effectLst/>
              <a:latin typeface="+mj-lt"/>
              <a:ea typeface="Adobe Fan Heiti Std B" panose="020B0700000000000000" pitchFamily="34" charset="-128"/>
            </a:rPr>
            <a:t>diriwayatkan</a:t>
          </a:r>
          <a:r>
            <a:rPr lang="en-US" sz="1400" dirty="0" smtClean="0">
              <a:effectLst/>
              <a:latin typeface="+mj-lt"/>
              <a:ea typeface="Adobe Fan Heiti Std B" panose="020B0700000000000000" pitchFamily="34" charset="-128"/>
            </a:rPr>
            <a:t> </a:t>
          </a:r>
          <a:r>
            <a:rPr lang="en-US" sz="1400" dirty="0" err="1" smtClean="0">
              <a:effectLst/>
              <a:latin typeface="+mj-lt"/>
              <a:ea typeface="Adobe Fan Heiti Std B" panose="020B0700000000000000" pitchFamily="34" charset="-128"/>
            </a:rPr>
            <a:t>dari</a:t>
          </a:r>
          <a:r>
            <a:rPr lang="en-US" sz="1400" dirty="0" smtClean="0">
              <a:effectLst/>
              <a:latin typeface="+mj-lt"/>
              <a:ea typeface="Adobe Fan Heiti Std B" panose="020B0700000000000000" pitchFamily="34" charset="-128"/>
            </a:rPr>
            <a:t> </a:t>
          </a:r>
          <a:r>
            <a:rPr lang="en-US" sz="1400" dirty="0" err="1" smtClean="0">
              <a:effectLst/>
              <a:latin typeface="+mj-lt"/>
              <a:ea typeface="Adobe Fan Heiti Std B" panose="020B0700000000000000" pitchFamily="34" charset="-128"/>
            </a:rPr>
            <a:t>Nabi</a:t>
          </a:r>
          <a:r>
            <a:rPr lang="en-US" sz="1400" dirty="0" smtClean="0">
              <a:effectLst/>
              <a:latin typeface="+mj-lt"/>
              <a:ea typeface="Adobe Fan Heiti Std B" panose="020B0700000000000000" pitchFamily="34" charset="-128"/>
            </a:rPr>
            <a:t> </a:t>
          </a:r>
          <a:r>
            <a:rPr lang="en-US" sz="1400" dirty="0" err="1" smtClean="0">
              <a:effectLst/>
              <a:latin typeface="+mj-lt"/>
              <a:ea typeface="Adobe Fan Heiti Std B" panose="020B0700000000000000" pitchFamily="34" charset="-128"/>
            </a:rPr>
            <a:t>oleh</a:t>
          </a:r>
          <a:r>
            <a:rPr lang="en-US" sz="1400" dirty="0" smtClean="0">
              <a:effectLst/>
              <a:latin typeface="+mj-lt"/>
              <a:ea typeface="Adobe Fan Heiti Std B" panose="020B0700000000000000" pitchFamily="34" charset="-128"/>
            </a:rPr>
            <a:t> orang </a:t>
          </a:r>
          <a:r>
            <a:rPr lang="en-US" sz="1400" dirty="0" err="1" smtClean="0">
              <a:effectLst/>
              <a:latin typeface="+mj-lt"/>
              <a:ea typeface="Adobe Fan Heiti Std B" panose="020B0700000000000000" pitchFamily="34" charset="-128"/>
            </a:rPr>
            <a:t>perorangan</a:t>
          </a:r>
          <a:r>
            <a:rPr lang="en-US" sz="1400" dirty="0" smtClean="0">
              <a:effectLst/>
              <a:latin typeface="+mj-lt"/>
              <a:ea typeface="Adobe Fan Heiti Std B" panose="020B0700000000000000" pitchFamily="34" charset="-128"/>
            </a:rPr>
            <a:t> </a:t>
          </a:r>
          <a:r>
            <a:rPr lang="en-US" sz="1400" dirty="0" err="1" smtClean="0">
              <a:effectLst/>
              <a:latin typeface="+mj-lt"/>
              <a:ea typeface="Adobe Fan Heiti Std B" panose="020B0700000000000000" pitchFamily="34" charset="-128"/>
            </a:rPr>
            <a:t>dan</a:t>
          </a:r>
          <a:r>
            <a:rPr lang="en-US" sz="1400" dirty="0" smtClean="0">
              <a:effectLst/>
              <a:latin typeface="+mj-lt"/>
              <a:ea typeface="Adobe Fan Heiti Std B" panose="020B0700000000000000" pitchFamily="34" charset="-128"/>
            </a:rPr>
            <a:t> </a:t>
          </a:r>
          <a:r>
            <a:rPr lang="en-US" sz="1400" dirty="0" err="1" smtClean="0">
              <a:effectLst/>
              <a:latin typeface="+mj-lt"/>
              <a:ea typeface="Adobe Fan Heiti Std B" panose="020B0700000000000000" pitchFamily="34" charset="-128"/>
            </a:rPr>
            <a:t>kemudian</a:t>
          </a:r>
          <a:r>
            <a:rPr lang="en-US" sz="1400" dirty="0" smtClean="0">
              <a:effectLst/>
              <a:latin typeface="+mj-lt"/>
              <a:ea typeface="Adobe Fan Heiti Std B" panose="020B0700000000000000" pitchFamily="34" charset="-128"/>
            </a:rPr>
            <a:t> </a:t>
          </a:r>
          <a:r>
            <a:rPr lang="en-US" sz="1400" dirty="0" err="1" smtClean="0">
              <a:effectLst/>
              <a:latin typeface="+mj-lt"/>
              <a:ea typeface="Adobe Fan Heiti Std B" panose="020B0700000000000000" pitchFamily="34" charset="-128"/>
            </a:rPr>
            <a:t>diterima</a:t>
          </a:r>
          <a:r>
            <a:rPr lang="en-US" sz="1400" dirty="0" smtClean="0">
              <a:effectLst/>
              <a:latin typeface="+mj-lt"/>
              <a:ea typeface="Adobe Fan Heiti Std B" panose="020B0700000000000000" pitchFamily="34" charset="-128"/>
            </a:rPr>
            <a:t> </a:t>
          </a:r>
          <a:r>
            <a:rPr lang="en-US" sz="1400" dirty="0" err="1" smtClean="0">
              <a:effectLst/>
              <a:latin typeface="+mj-lt"/>
              <a:ea typeface="Adobe Fan Heiti Std B" panose="020B0700000000000000" pitchFamily="34" charset="-128"/>
            </a:rPr>
            <a:t>oleh</a:t>
          </a:r>
          <a:r>
            <a:rPr lang="en-US" sz="1400" dirty="0" smtClean="0">
              <a:effectLst/>
              <a:latin typeface="+mj-lt"/>
              <a:ea typeface="Adobe Fan Heiti Std B" panose="020B0700000000000000" pitchFamily="34" charset="-128"/>
            </a:rPr>
            <a:t> </a:t>
          </a:r>
          <a:r>
            <a:rPr lang="en-US" sz="1400" dirty="0" err="1" smtClean="0">
              <a:effectLst/>
              <a:latin typeface="+mj-lt"/>
              <a:ea typeface="Adobe Fan Heiti Std B" panose="020B0700000000000000" pitchFamily="34" charset="-128"/>
            </a:rPr>
            <a:t>generasi</a:t>
          </a:r>
          <a:r>
            <a:rPr lang="en-US" sz="1400" dirty="0" smtClean="0">
              <a:effectLst/>
              <a:latin typeface="+mj-lt"/>
              <a:ea typeface="Adobe Fan Heiti Std B" panose="020B0700000000000000" pitchFamily="34" charset="-128"/>
            </a:rPr>
            <a:t> </a:t>
          </a:r>
          <a:r>
            <a:rPr lang="en-US" sz="1400" dirty="0" err="1" smtClean="0">
              <a:effectLst/>
              <a:latin typeface="+mj-lt"/>
              <a:ea typeface="Adobe Fan Heiti Std B" panose="020B0700000000000000" pitchFamily="34" charset="-128"/>
            </a:rPr>
            <a:t>selanjutnya</a:t>
          </a:r>
          <a:r>
            <a:rPr lang="en-US" sz="1400" dirty="0" smtClean="0">
              <a:effectLst/>
              <a:latin typeface="+mj-lt"/>
              <a:ea typeface="Adobe Fan Heiti Std B" panose="020B0700000000000000" pitchFamily="34" charset="-128"/>
            </a:rPr>
            <a:t> </a:t>
          </a:r>
          <a:r>
            <a:rPr lang="en-US" sz="1400" dirty="0" err="1" smtClean="0">
              <a:effectLst/>
              <a:latin typeface="+mj-lt"/>
              <a:ea typeface="Adobe Fan Heiti Std B" panose="020B0700000000000000" pitchFamily="34" charset="-128"/>
            </a:rPr>
            <a:t>dengan</a:t>
          </a:r>
          <a:r>
            <a:rPr lang="en-US" sz="1400" dirty="0" smtClean="0">
              <a:effectLst/>
              <a:latin typeface="+mj-lt"/>
              <a:ea typeface="Adobe Fan Heiti Std B" panose="020B0700000000000000" pitchFamily="34" charset="-128"/>
            </a:rPr>
            <a:t> </a:t>
          </a:r>
          <a:r>
            <a:rPr lang="en-US" sz="1400" dirty="0" err="1" smtClean="0">
              <a:effectLst/>
              <a:latin typeface="+mj-lt"/>
              <a:ea typeface="Adobe Fan Heiti Std B" panose="020B0700000000000000" pitchFamily="34" charset="-128"/>
            </a:rPr>
            <a:t>cara</a:t>
          </a:r>
          <a:r>
            <a:rPr lang="en-US" sz="1400" dirty="0" smtClean="0">
              <a:effectLst/>
              <a:latin typeface="+mj-lt"/>
              <a:ea typeface="Adobe Fan Heiti Std B" panose="020B0700000000000000" pitchFamily="34" charset="-128"/>
            </a:rPr>
            <a:t> yang </a:t>
          </a:r>
          <a:r>
            <a:rPr lang="en-US" sz="1400" dirty="0" err="1" smtClean="0">
              <a:effectLst/>
              <a:latin typeface="+mj-lt"/>
              <a:ea typeface="Adobe Fan Heiti Std B" panose="020B0700000000000000" pitchFamily="34" charset="-128"/>
            </a:rPr>
            <a:t>sama</a:t>
          </a:r>
          <a:endParaRPr lang="en-US" sz="1400" dirty="0">
            <a:effectLst/>
            <a:latin typeface="+mj-lt"/>
            <a:ea typeface="Adobe Fan Heiti Std B" panose="020B0700000000000000" pitchFamily="34" charset="-128"/>
          </a:endParaRPr>
        </a:p>
      </dgm:t>
    </dgm:pt>
    <dgm:pt modelId="{4C230149-AB47-4273-B22B-EA3193196CBA}" type="parTrans" cxnId="{4C913165-51D3-481D-A9BE-F3802BE38B8A}">
      <dgm:prSet/>
      <dgm:spPr/>
      <dgm:t>
        <a:bodyPr/>
        <a:lstStyle/>
        <a:p>
          <a:endParaRPr lang="en-US"/>
        </a:p>
      </dgm:t>
    </dgm:pt>
    <dgm:pt modelId="{ED541046-851E-4F72-93F8-33D8F34E4A51}" type="sibTrans" cxnId="{4C913165-51D3-481D-A9BE-F3802BE38B8A}">
      <dgm:prSet/>
      <dgm:spPr/>
      <dgm:t>
        <a:bodyPr/>
        <a:lstStyle/>
        <a:p>
          <a:endParaRPr lang="en-US"/>
        </a:p>
      </dgm:t>
    </dgm:pt>
    <dgm:pt modelId="{E56BD959-4FF5-4FC5-A992-EE1FF3EDC9F7}" type="pres">
      <dgm:prSet presAssocID="{2708B739-ACAE-4539-B5DA-4049980386EE}" presName="hierChild1" presStyleCnt="0">
        <dgm:presLayoutVars>
          <dgm:orgChart val="1"/>
          <dgm:chPref val="1"/>
          <dgm:dir/>
          <dgm:animOne val="branch"/>
          <dgm:animLvl val="lvl"/>
          <dgm:resizeHandles/>
        </dgm:presLayoutVars>
      </dgm:prSet>
      <dgm:spPr/>
      <dgm:t>
        <a:bodyPr/>
        <a:lstStyle/>
        <a:p>
          <a:endParaRPr lang="en-US"/>
        </a:p>
      </dgm:t>
    </dgm:pt>
    <dgm:pt modelId="{B949E7B0-E189-40B4-A45A-C22D0A4891E2}" type="pres">
      <dgm:prSet presAssocID="{1D0DF4BA-28EB-4F97-8043-EB272CAE5A19}" presName="hierRoot1" presStyleCnt="0">
        <dgm:presLayoutVars>
          <dgm:hierBranch val="init"/>
        </dgm:presLayoutVars>
      </dgm:prSet>
      <dgm:spPr/>
      <dgm:t>
        <a:bodyPr/>
        <a:lstStyle/>
        <a:p>
          <a:endParaRPr lang="en-US"/>
        </a:p>
      </dgm:t>
    </dgm:pt>
    <dgm:pt modelId="{27A9C6E5-CB77-454D-B4A9-637268CF4BF4}" type="pres">
      <dgm:prSet presAssocID="{1D0DF4BA-28EB-4F97-8043-EB272CAE5A19}" presName="rootComposite1" presStyleCnt="0"/>
      <dgm:spPr/>
      <dgm:t>
        <a:bodyPr/>
        <a:lstStyle/>
        <a:p>
          <a:endParaRPr lang="en-US"/>
        </a:p>
      </dgm:t>
    </dgm:pt>
    <dgm:pt modelId="{F866CFDA-D8CB-4902-9168-C6417B17B60D}" type="pres">
      <dgm:prSet presAssocID="{1D0DF4BA-28EB-4F97-8043-EB272CAE5A19}" presName="rootText1" presStyleLbl="node0" presStyleIdx="0" presStyleCnt="1" custScaleX="258924" custLinFactNeighborX="2" custLinFactNeighborY="-1670">
        <dgm:presLayoutVars>
          <dgm:chPref val="3"/>
        </dgm:presLayoutVars>
      </dgm:prSet>
      <dgm:spPr/>
      <dgm:t>
        <a:bodyPr/>
        <a:lstStyle/>
        <a:p>
          <a:endParaRPr lang="en-US"/>
        </a:p>
      </dgm:t>
    </dgm:pt>
    <dgm:pt modelId="{052BB5C3-5A93-40D4-8644-6CB0268D4E5B}" type="pres">
      <dgm:prSet presAssocID="{1D0DF4BA-28EB-4F97-8043-EB272CAE5A19}" presName="rootConnector1" presStyleLbl="node1" presStyleIdx="0" presStyleCnt="0"/>
      <dgm:spPr/>
      <dgm:t>
        <a:bodyPr/>
        <a:lstStyle/>
        <a:p>
          <a:endParaRPr lang="en-US"/>
        </a:p>
      </dgm:t>
    </dgm:pt>
    <dgm:pt modelId="{B62DC9B4-EDD7-42A2-953D-FB429CD40155}" type="pres">
      <dgm:prSet presAssocID="{1D0DF4BA-28EB-4F97-8043-EB272CAE5A19}" presName="hierChild2" presStyleCnt="0"/>
      <dgm:spPr/>
      <dgm:t>
        <a:bodyPr/>
        <a:lstStyle/>
        <a:p>
          <a:endParaRPr lang="en-US"/>
        </a:p>
      </dgm:t>
    </dgm:pt>
    <dgm:pt modelId="{1BA69979-E5BD-44B6-BCA1-A25B031AAA37}" type="pres">
      <dgm:prSet presAssocID="{E8CB091C-B3DC-486A-86D6-1C5685ACFC2B}" presName="Name37" presStyleLbl="parChTrans1D2" presStyleIdx="0" presStyleCnt="3"/>
      <dgm:spPr/>
      <dgm:t>
        <a:bodyPr/>
        <a:lstStyle/>
        <a:p>
          <a:endParaRPr lang="en-US"/>
        </a:p>
      </dgm:t>
    </dgm:pt>
    <dgm:pt modelId="{A2B02F13-B749-422F-AC74-F2DB29C7E752}" type="pres">
      <dgm:prSet presAssocID="{7A1C485A-A3A0-4D84-97FE-AC61FE9021C1}" presName="hierRoot2" presStyleCnt="0">
        <dgm:presLayoutVars>
          <dgm:hierBranch val="init"/>
        </dgm:presLayoutVars>
      </dgm:prSet>
      <dgm:spPr/>
      <dgm:t>
        <a:bodyPr/>
        <a:lstStyle/>
        <a:p>
          <a:endParaRPr lang="en-US"/>
        </a:p>
      </dgm:t>
    </dgm:pt>
    <dgm:pt modelId="{187759E2-6C65-467E-9B65-73141736CB6F}" type="pres">
      <dgm:prSet presAssocID="{7A1C485A-A3A0-4D84-97FE-AC61FE9021C1}" presName="rootComposite" presStyleCnt="0"/>
      <dgm:spPr/>
      <dgm:t>
        <a:bodyPr/>
        <a:lstStyle/>
        <a:p>
          <a:endParaRPr lang="en-US"/>
        </a:p>
      </dgm:t>
    </dgm:pt>
    <dgm:pt modelId="{20C83264-36BA-472D-8193-D883F9909D6C}" type="pres">
      <dgm:prSet presAssocID="{7A1C485A-A3A0-4D84-97FE-AC61FE9021C1}" presName="rootText" presStyleLbl="node2" presStyleIdx="0" presStyleCnt="3">
        <dgm:presLayoutVars>
          <dgm:chPref val="3"/>
        </dgm:presLayoutVars>
      </dgm:prSet>
      <dgm:spPr/>
      <dgm:t>
        <a:bodyPr/>
        <a:lstStyle/>
        <a:p>
          <a:endParaRPr lang="en-US"/>
        </a:p>
      </dgm:t>
    </dgm:pt>
    <dgm:pt modelId="{2A7077D5-EFB2-4C6C-ABBE-A9A995497279}" type="pres">
      <dgm:prSet presAssocID="{7A1C485A-A3A0-4D84-97FE-AC61FE9021C1}" presName="rootConnector" presStyleLbl="node2" presStyleIdx="0" presStyleCnt="3"/>
      <dgm:spPr/>
      <dgm:t>
        <a:bodyPr/>
        <a:lstStyle/>
        <a:p>
          <a:endParaRPr lang="en-US"/>
        </a:p>
      </dgm:t>
    </dgm:pt>
    <dgm:pt modelId="{2D153DE0-1D46-4AF5-A641-F43371611EE5}" type="pres">
      <dgm:prSet presAssocID="{7A1C485A-A3A0-4D84-97FE-AC61FE9021C1}" presName="hierChild4" presStyleCnt="0"/>
      <dgm:spPr/>
      <dgm:t>
        <a:bodyPr/>
        <a:lstStyle/>
        <a:p>
          <a:endParaRPr lang="en-US"/>
        </a:p>
      </dgm:t>
    </dgm:pt>
    <dgm:pt modelId="{1CE13AD0-53BD-4590-AFBF-8224BEFFFC85}" type="pres">
      <dgm:prSet presAssocID="{7A1C485A-A3A0-4D84-97FE-AC61FE9021C1}" presName="hierChild5" presStyleCnt="0"/>
      <dgm:spPr/>
      <dgm:t>
        <a:bodyPr/>
        <a:lstStyle/>
        <a:p>
          <a:endParaRPr lang="en-US"/>
        </a:p>
      </dgm:t>
    </dgm:pt>
    <dgm:pt modelId="{60D74553-5D85-4BD7-89B3-D68809D46003}" type="pres">
      <dgm:prSet presAssocID="{511DAABA-A4EF-42E8-97DF-18523FFC07CF}" presName="Name37" presStyleLbl="parChTrans1D2" presStyleIdx="1" presStyleCnt="3"/>
      <dgm:spPr/>
      <dgm:t>
        <a:bodyPr/>
        <a:lstStyle/>
        <a:p>
          <a:endParaRPr lang="en-US"/>
        </a:p>
      </dgm:t>
    </dgm:pt>
    <dgm:pt modelId="{8C6DFE77-9BC6-492A-A91A-5AD100768378}" type="pres">
      <dgm:prSet presAssocID="{0B4A7CC4-A4BD-4A6E-B0ED-E4F86BE01E9A}" presName="hierRoot2" presStyleCnt="0">
        <dgm:presLayoutVars>
          <dgm:hierBranch val="init"/>
        </dgm:presLayoutVars>
      </dgm:prSet>
      <dgm:spPr/>
      <dgm:t>
        <a:bodyPr/>
        <a:lstStyle/>
        <a:p>
          <a:endParaRPr lang="en-US"/>
        </a:p>
      </dgm:t>
    </dgm:pt>
    <dgm:pt modelId="{6E05281A-1766-42A4-9B5E-91EBEFCF52FB}" type="pres">
      <dgm:prSet presAssocID="{0B4A7CC4-A4BD-4A6E-B0ED-E4F86BE01E9A}" presName="rootComposite" presStyleCnt="0"/>
      <dgm:spPr/>
      <dgm:t>
        <a:bodyPr/>
        <a:lstStyle/>
        <a:p>
          <a:endParaRPr lang="en-US"/>
        </a:p>
      </dgm:t>
    </dgm:pt>
    <dgm:pt modelId="{4ADA876B-2BD8-4477-9F9F-3F57699E13A9}" type="pres">
      <dgm:prSet presAssocID="{0B4A7CC4-A4BD-4A6E-B0ED-E4F86BE01E9A}" presName="rootText" presStyleLbl="node2" presStyleIdx="1" presStyleCnt="3" custScaleY="117447">
        <dgm:presLayoutVars>
          <dgm:chPref val="3"/>
        </dgm:presLayoutVars>
      </dgm:prSet>
      <dgm:spPr/>
      <dgm:t>
        <a:bodyPr/>
        <a:lstStyle/>
        <a:p>
          <a:endParaRPr lang="en-US"/>
        </a:p>
      </dgm:t>
    </dgm:pt>
    <dgm:pt modelId="{52F6B7BE-A70F-4C4F-973E-568DB7795FFC}" type="pres">
      <dgm:prSet presAssocID="{0B4A7CC4-A4BD-4A6E-B0ED-E4F86BE01E9A}" presName="rootConnector" presStyleLbl="node2" presStyleIdx="1" presStyleCnt="3"/>
      <dgm:spPr/>
      <dgm:t>
        <a:bodyPr/>
        <a:lstStyle/>
        <a:p>
          <a:endParaRPr lang="en-US"/>
        </a:p>
      </dgm:t>
    </dgm:pt>
    <dgm:pt modelId="{12E2D001-D6FE-4BE9-880F-B0901B411BD5}" type="pres">
      <dgm:prSet presAssocID="{0B4A7CC4-A4BD-4A6E-B0ED-E4F86BE01E9A}" presName="hierChild4" presStyleCnt="0"/>
      <dgm:spPr/>
      <dgm:t>
        <a:bodyPr/>
        <a:lstStyle/>
        <a:p>
          <a:endParaRPr lang="en-US"/>
        </a:p>
      </dgm:t>
    </dgm:pt>
    <dgm:pt modelId="{DD225A02-7C3C-4062-996C-538DDA3CC44C}" type="pres">
      <dgm:prSet presAssocID="{0B4A7CC4-A4BD-4A6E-B0ED-E4F86BE01E9A}" presName="hierChild5" presStyleCnt="0"/>
      <dgm:spPr/>
      <dgm:t>
        <a:bodyPr/>
        <a:lstStyle/>
        <a:p>
          <a:endParaRPr lang="en-US"/>
        </a:p>
      </dgm:t>
    </dgm:pt>
    <dgm:pt modelId="{30CDCA7D-4822-4BE2-8FD6-6B55FEE3003F}" type="pres">
      <dgm:prSet presAssocID="{4C230149-AB47-4273-B22B-EA3193196CBA}" presName="Name37" presStyleLbl="parChTrans1D2" presStyleIdx="2" presStyleCnt="3"/>
      <dgm:spPr/>
      <dgm:t>
        <a:bodyPr/>
        <a:lstStyle/>
        <a:p>
          <a:endParaRPr lang="en-US"/>
        </a:p>
      </dgm:t>
    </dgm:pt>
    <dgm:pt modelId="{673F5892-8DA6-40C6-BD01-20D6C59C858A}" type="pres">
      <dgm:prSet presAssocID="{757C4A50-897A-474F-84FE-8FF737175A25}" presName="hierRoot2" presStyleCnt="0">
        <dgm:presLayoutVars>
          <dgm:hierBranch val="init"/>
        </dgm:presLayoutVars>
      </dgm:prSet>
      <dgm:spPr/>
      <dgm:t>
        <a:bodyPr/>
        <a:lstStyle/>
        <a:p>
          <a:endParaRPr lang="en-US"/>
        </a:p>
      </dgm:t>
    </dgm:pt>
    <dgm:pt modelId="{C55EA7C4-834E-4EDE-873E-F8908989018B}" type="pres">
      <dgm:prSet presAssocID="{757C4A50-897A-474F-84FE-8FF737175A25}" presName="rootComposite" presStyleCnt="0"/>
      <dgm:spPr/>
      <dgm:t>
        <a:bodyPr/>
        <a:lstStyle/>
        <a:p>
          <a:endParaRPr lang="en-US"/>
        </a:p>
      </dgm:t>
    </dgm:pt>
    <dgm:pt modelId="{13E4011E-4E83-49B3-9968-B60D2A026744}" type="pres">
      <dgm:prSet presAssocID="{757C4A50-897A-474F-84FE-8FF737175A25}" presName="rootText" presStyleLbl="node2" presStyleIdx="2" presStyleCnt="3">
        <dgm:presLayoutVars>
          <dgm:chPref val="3"/>
        </dgm:presLayoutVars>
      </dgm:prSet>
      <dgm:spPr/>
      <dgm:t>
        <a:bodyPr/>
        <a:lstStyle/>
        <a:p>
          <a:endParaRPr lang="en-US"/>
        </a:p>
      </dgm:t>
    </dgm:pt>
    <dgm:pt modelId="{E0E5FDCE-8DED-4C35-B3A7-D1A0EA94D302}" type="pres">
      <dgm:prSet presAssocID="{757C4A50-897A-474F-84FE-8FF737175A25}" presName="rootConnector" presStyleLbl="node2" presStyleIdx="2" presStyleCnt="3"/>
      <dgm:spPr/>
      <dgm:t>
        <a:bodyPr/>
        <a:lstStyle/>
        <a:p>
          <a:endParaRPr lang="en-US"/>
        </a:p>
      </dgm:t>
    </dgm:pt>
    <dgm:pt modelId="{168222B6-3C88-4806-B80B-C0A5D26DD4B2}" type="pres">
      <dgm:prSet presAssocID="{757C4A50-897A-474F-84FE-8FF737175A25}" presName="hierChild4" presStyleCnt="0"/>
      <dgm:spPr/>
      <dgm:t>
        <a:bodyPr/>
        <a:lstStyle/>
        <a:p>
          <a:endParaRPr lang="en-US"/>
        </a:p>
      </dgm:t>
    </dgm:pt>
    <dgm:pt modelId="{8DE64CFA-1076-4295-BEE6-FA3FC16EB08F}" type="pres">
      <dgm:prSet presAssocID="{757C4A50-897A-474F-84FE-8FF737175A25}" presName="hierChild5" presStyleCnt="0"/>
      <dgm:spPr/>
      <dgm:t>
        <a:bodyPr/>
        <a:lstStyle/>
        <a:p>
          <a:endParaRPr lang="en-US"/>
        </a:p>
      </dgm:t>
    </dgm:pt>
    <dgm:pt modelId="{69702D26-FAC3-47EB-98EA-F79FCCF9872B}" type="pres">
      <dgm:prSet presAssocID="{1D0DF4BA-28EB-4F97-8043-EB272CAE5A19}" presName="hierChild3" presStyleCnt="0"/>
      <dgm:spPr/>
      <dgm:t>
        <a:bodyPr/>
        <a:lstStyle/>
        <a:p>
          <a:endParaRPr lang="en-US"/>
        </a:p>
      </dgm:t>
    </dgm:pt>
  </dgm:ptLst>
  <dgm:cxnLst>
    <dgm:cxn modelId="{9719D675-47AC-4F85-A6D4-1F3E746B69FB}" type="presOf" srcId="{2708B739-ACAE-4539-B5DA-4049980386EE}" destId="{E56BD959-4FF5-4FC5-A992-EE1FF3EDC9F7}" srcOrd="0" destOrd="0" presId="urn:microsoft.com/office/officeart/2005/8/layout/orgChart1"/>
    <dgm:cxn modelId="{F474B2D6-A1D8-48D7-8BD0-B9253285EA0E}" type="presOf" srcId="{1D0DF4BA-28EB-4F97-8043-EB272CAE5A19}" destId="{F866CFDA-D8CB-4902-9168-C6417B17B60D}" srcOrd="0" destOrd="0" presId="urn:microsoft.com/office/officeart/2005/8/layout/orgChart1"/>
    <dgm:cxn modelId="{E8141E2B-405D-4FEC-AD8F-6A89FC2976ED}" srcId="{1D0DF4BA-28EB-4F97-8043-EB272CAE5A19}" destId="{0B4A7CC4-A4BD-4A6E-B0ED-E4F86BE01E9A}" srcOrd="1" destOrd="0" parTransId="{511DAABA-A4EF-42E8-97DF-18523FFC07CF}" sibTransId="{19DBA800-EF48-4184-B96F-A6F39404B647}"/>
    <dgm:cxn modelId="{DF7998C9-F466-4E4D-BFF8-98309858F372}" type="presOf" srcId="{4C230149-AB47-4273-B22B-EA3193196CBA}" destId="{30CDCA7D-4822-4BE2-8FD6-6B55FEE3003F}" srcOrd="0" destOrd="0" presId="urn:microsoft.com/office/officeart/2005/8/layout/orgChart1"/>
    <dgm:cxn modelId="{4C913165-51D3-481D-A9BE-F3802BE38B8A}" srcId="{1D0DF4BA-28EB-4F97-8043-EB272CAE5A19}" destId="{757C4A50-897A-474F-84FE-8FF737175A25}" srcOrd="2" destOrd="0" parTransId="{4C230149-AB47-4273-B22B-EA3193196CBA}" sibTransId="{ED541046-851E-4F72-93F8-33D8F34E4A51}"/>
    <dgm:cxn modelId="{ADDD8334-B7AA-42C9-91CC-9B6DE8F5A6FE}" srcId="{2708B739-ACAE-4539-B5DA-4049980386EE}" destId="{1D0DF4BA-28EB-4F97-8043-EB272CAE5A19}" srcOrd="0" destOrd="0" parTransId="{736A84C2-ADFE-4ED3-9EE3-77723C1DA7ED}" sibTransId="{70A40B62-70AF-4822-B7A1-EC31A4E9BE8C}"/>
    <dgm:cxn modelId="{3BDB79A0-FCDD-427E-AC0B-66D265AA81FB}" type="presOf" srcId="{511DAABA-A4EF-42E8-97DF-18523FFC07CF}" destId="{60D74553-5D85-4BD7-89B3-D68809D46003}" srcOrd="0" destOrd="0" presId="urn:microsoft.com/office/officeart/2005/8/layout/orgChart1"/>
    <dgm:cxn modelId="{F97AB175-D622-40A7-9F23-622373EC52D3}" type="presOf" srcId="{1D0DF4BA-28EB-4F97-8043-EB272CAE5A19}" destId="{052BB5C3-5A93-40D4-8644-6CB0268D4E5B}" srcOrd="1" destOrd="0" presId="urn:microsoft.com/office/officeart/2005/8/layout/orgChart1"/>
    <dgm:cxn modelId="{00808E8F-BB7F-4B76-96B2-5A5AE01E6C17}" type="presOf" srcId="{7A1C485A-A3A0-4D84-97FE-AC61FE9021C1}" destId="{20C83264-36BA-472D-8193-D883F9909D6C}" srcOrd="0" destOrd="0" presId="urn:microsoft.com/office/officeart/2005/8/layout/orgChart1"/>
    <dgm:cxn modelId="{511D728F-C4EE-4B5F-B5EE-55E91B069341}" type="presOf" srcId="{E8CB091C-B3DC-486A-86D6-1C5685ACFC2B}" destId="{1BA69979-E5BD-44B6-BCA1-A25B031AAA37}" srcOrd="0" destOrd="0" presId="urn:microsoft.com/office/officeart/2005/8/layout/orgChart1"/>
    <dgm:cxn modelId="{961ECB38-4468-4211-973D-C380E0BCC336}" type="presOf" srcId="{7A1C485A-A3A0-4D84-97FE-AC61FE9021C1}" destId="{2A7077D5-EFB2-4C6C-ABBE-A9A995497279}" srcOrd="1" destOrd="0" presId="urn:microsoft.com/office/officeart/2005/8/layout/orgChart1"/>
    <dgm:cxn modelId="{69940D31-719F-4E6E-9B0D-A9AE75BC8C17}" type="presOf" srcId="{0B4A7CC4-A4BD-4A6E-B0ED-E4F86BE01E9A}" destId="{52F6B7BE-A70F-4C4F-973E-568DB7795FFC}" srcOrd="1" destOrd="0" presId="urn:microsoft.com/office/officeart/2005/8/layout/orgChart1"/>
    <dgm:cxn modelId="{D03883BB-C871-4C2C-BE77-2A19091C0E7C}" type="presOf" srcId="{757C4A50-897A-474F-84FE-8FF737175A25}" destId="{13E4011E-4E83-49B3-9968-B60D2A026744}" srcOrd="0" destOrd="0" presId="urn:microsoft.com/office/officeart/2005/8/layout/orgChart1"/>
    <dgm:cxn modelId="{B4A6338A-9AA9-4177-886F-DBF2042FF47E}" type="presOf" srcId="{0B4A7CC4-A4BD-4A6E-B0ED-E4F86BE01E9A}" destId="{4ADA876B-2BD8-4477-9F9F-3F57699E13A9}" srcOrd="0" destOrd="0" presId="urn:microsoft.com/office/officeart/2005/8/layout/orgChart1"/>
    <dgm:cxn modelId="{B7378D64-66B3-47ED-9612-AFF9EA51588E}" srcId="{1D0DF4BA-28EB-4F97-8043-EB272CAE5A19}" destId="{7A1C485A-A3A0-4D84-97FE-AC61FE9021C1}" srcOrd="0" destOrd="0" parTransId="{E8CB091C-B3DC-486A-86D6-1C5685ACFC2B}" sibTransId="{D61224E0-A4B0-494C-9476-B7F695122C8C}"/>
    <dgm:cxn modelId="{E7071E43-DFD2-44FC-9B46-8455409D4949}" type="presOf" srcId="{757C4A50-897A-474F-84FE-8FF737175A25}" destId="{E0E5FDCE-8DED-4C35-B3A7-D1A0EA94D302}" srcOrd="1" destOrd="0" presId="urn:microsoft.com/office/officeart/2005/8/layout/orgChart1"/>
    <dgm:cxn modelId="{AFA90A1B-BE10-4F57-A042-A3CC7C774307}" type="presParOf" srcId="{E56BD959-4FF5-4FC5-A992-EE1FF3EDC9F7}" destId="{B949E7B0-E189-40B4-A45A-C22D0A4891E2}" srcOrd="0" destOrd="0" presId="urn:microsoft.com/office/officeart/2005/8/layout/orgChart1"/>
    <dgm:cxn modelId="{7A03B30D-B8E5-4E56-92AE-6C826D7D5696}" type="presParOf" srcId="{B949E7B0-E189-40B4-A45A-C22D0A4891E2}" destId="{27A9C6E5-CB77-454D-B4A9-637268CF4BF4}" srcOrd="0" destOrd="0" presId="urn:microsoft.com/office/officeart/2005/8/layout/orgChart1"/>
    <dgm:cxn modelId="{49CC6017-CA03-4189-91B0-E2F81CFA02D0}" type="presParOf" srcId="{27A9C6E5-CB77-454D-B4A9-637268CF4BF4}" destId="{F866CFDA-D8CB-4902-9168-C6417B17B60D}" srcOrd="0" destOrd="0" presId="urn:microsoft.com/office/officeart/2005/8/layout/orgChart1"/>
    <dgm:cxn modelId="{59059B43-36E8-43FA-8389-8AEC36C18ED3}" type="presParOf" srcId="{27A9C6E5-CB77-454D-B4A9-637268CF4BF4}" destId="{052BB5C3-5A93-40D4-8644-6CB0268D4E5B}" srcOrd="1" destOrd="0" presId="urn:microsoft.com/office/officeart/2005/8/layout/orgChart1"/>
    <dgm:cxn modelId="{3185436E-F5BE-453B-8809-42D0260D9C4D}" type="presParOf" srcId="{B949E7B0-E189-40B4-A45A-C22D0A4891E2}" destId="{B62DC9B4-EDD7-42A2-953D-FB429CD40155}" srcOrd="1" destOrd="0" presId="urn:microsoft.com/office/officeart/2005/8/layout/orgChart1"/>
    <dgm:cxn modelId="{66B1C08B-7B35-48D2-92EF-B736B6F42986}" type="presParOf" srcId="{B62DC9B4-EDD7-42A2-953D-FB429CD40155}" destId="{1BA69979-E5BD-44B6-BCA1-A25B031AAA37}" srcOrd="0" destOrd="0" presId="urn:microsoft.com/office/officeart/2005/8/layout/orgChart1"/>
    <dgm:cxn modelId="{F1331899-1C44-4E77-B016-0BC89D0CE398}" type="presParOf" srcId="{B62DC9B4-EDD7-42A2-953D-FB429CD40155}" destId="{A2B02F13-B749-422F-AC74-F2DB29C7E752}" srcOrd="1" destOrd="0" presId="urn:microsoft.com/office/officeart/2005/8/layout/orgChart1"/>
    <dgm:cxn modelId="{0ED4ADC1-969D-4222-933C-1C1352055E24}" type="presParOf" srcId="{A2B02F13-B749-422F-AC74-F2DB29C7E752}" destId="{187759E2-6C65-467E-9B65-73141736CB6F}" srcOrd="0" destOrd="0" presId="urn:microsoft.com/office/officeart/2005/8/layout/orgChart1"/>
    <dgm:cxn modelId="{8A7AE95E-19DE-47FF-84CA-EDF163C81FD1}" type="presParOf" srcId="{187759E2-6C65-467E-9B65-73141736CB6F}" destId="{20C83264-36BA-472D-8193-D883F9909D6C}" srcOrd="0" destOrd="0" presId="urn:microsoft.com/office/officeart/2005/8/layout/orgChart1"/>
    <dgm:cxn modelId="{4C719E3A-F155-45FE-9E51-80EB96870555}" type="presParOf" srcId="{187759E2-6C65-467E-9B65-73141736CB6F}" destId="{2A7077D5-EFB2-4C6C-ABBE-A9A995497279}" srcOrd="1" destOrd="0" presId="urn:microsoft.com/office/officeart/2005/8/layout/orgChart1"/>
    <dgm:cxn modelId="{3E234598-A0F5-4836-9AB9-9A196EF9C6A0}" type="presParOf" srcId="{A2B02F13-B749-422F-AC74-F2DB29C7E752}" destId="{2D153DE0-1D46-4AF5-A641-F43371611EE5}" srcOrd="1" destOrd="0" presId="urn:microsoft.com/office/officeart/2005/8/layout/orgChart1"/>
    <dgm:cxn modelId="{11956B5D-8130-4F94-BA02-ADEE757A26F2}" type="presParOf" srcId="{A2B02F13-B749-422F-AC74-F2DB29C7E752}" destId="{1CE13AD0-53BD-4590-AFBF-8224BEFFFC85}" srcOrd="2" destOrd="0" presId="urn:microsoft.com/office/officeart/2005/8/layout/orgChart1"/>
    <dgm:cxn modelId="{2E1527E0-141C-4067-8C02-E800E3E59B91}" type="presParOf" srcId="{B62DC9B4-EDD7-42A2-953D-FB429CD40155}" destId="{60D74553-5D85-4BD7-89B3-D68809D46003}" srcOrd="2" destOrd="0" presId="urn:microsoft.com/office/officeart/2005/8/layout/orgChart1"/>
    <dgm:cxn modelId="{0CE754F4-8974-41FC-85F9-CFBD0B432537}" type="presParOf" srcId="{B62DC9B4-EDD7-42A2-953D-FB429CD40155}" destId="{8C6DFE77-9BC6-492A-A91A-5AD100768378}" srcOrd="3" destOrd="0" presId="urn:microsoft.com/office/officeart/2005/8/layout/orgChart1"/>
    <dgm:cxn modelId="{9A7C8405-5287-4C40-8643-BD220F4D6364}" type="presParOf" srcId="{8C6DFE77-9BC6-492A-A91A-5AD100768378}" destId="{6E05281A-1766-42A4-9B5E-91EBEFCF52FB}" srcOrd="0" destOrd="0" presId="urn:microsoft.com/office/officeart/2005/8/layout/orgChart1"/>
    <dgm:cxn modelId="{98141B18-256B-4392-9CEC-74A804A8FF44}" type="presParOf" srcId="{6E05281A-1766-42A4-9B5E-91EBEFCF52FB}" destId="{4ADA876B-2BD8-4477-9F9F-3F57699E13A9}" srcOrd="0" destOrd="0" presId="urn:microsoft.com/office/officeart/2005/8/layout/orgChart1"/>
    <dgm:cxn modelId="{94905F19-6845-4D1D-B0D4-CF109A378585}" type="presParOf" srcId="{6E05281A-1766-42A4-9B5E-91EBEFCF52FB}" destId="{52F6B7BE-A70F-4C4F-973E-568DB7795FFC}" srcOrd="1" destOrd="0" presId="urn:microsoft.com/office/officeart/2005/8/layout/orgChart1"/>
    <dgm:cxn modelId="{DE6F8DA9-9FE9-45E9-805D-5E5C3F6C6CC3}" type="presParOf" srcId="{8C6DFE77-9BC6-492A-A91A-5AD100768378}" destId="{12E2D001-D6FE-4BE9-880F-B0901B411BD5}" srcOrd="1" destOrd="0" presId="urn:microsoft.com/office/officeart/2005/8/layout/orgChart1"/>
    <dgm:cxn modelId="{F3DB18DF-CB98-48DF-86C4-E2DB69360E11}" type="presParOf" srcId="{8C6DFE77-9BC6-492A-A91A-5AD100768378}" destId="{DD225A02-7C3C-4062-996C-538DDA3CC44C}" srcOrd="2" destOrd="0" presId="urn:microsoft.com/office/officeart/2005/8/layout/orgChart1"/>
    <dgm:cxn modelId="{486B9A1C-13F7-4EE4-80D6-38A9A26E31C5}" type="presParOf" srcId="{B62DC9B4-EDD7-42A2-953D-FB429CD40155}" destId="{30CDCA7D-4822-4BE2-8FD6-6B55FEE3003F}" srcOrd="4" destOrd="0" presId="urn:microsoft.com/office/officeart/2005/8/layout/orgChart1"/>
    <dgm:cxn modelId="{63807671-CB3C-47D9-9A55-6DC1EFA003BB}" type="presParOf" srcId="{B62DC9B4-EDD7-42A2-953D-FB429CD40155}" destId="{673F5892-8DA6-40C6-BD01-20D6C59C858A}" srcOrd="5" destOrd="0" presId="urn:microsoft.com/office/officeart/2005/8/layout/orgChart1"/>
    <dgm:cxn modelId="{A3326ACB-CB97-4051-B88C-B89DDCB6F567}" type="presParOf" srcId="{673F5892-8DA6-40C6-BD01-20D6C59C858A}" destId="{C55EA7C4-834E-4EDE-873E-F8908989018B}" srcOrd="0" destOrd="0" presId="urn:microsoft.com/office/officeart/2005/8/layout/orgChart1"/>
    <dgm:cxn modelId="{03058B21-3994-4577-9BF0-11C70A69AA4D}" type="presParOf" srcId="{C55EA7C4-834E-4EDE-873E-F8908989018B}" destId="{13E4011E-4E83-49B3-9968-B60D2A026744}" srcOrd="0" destOrd="0" presId="urn:microsoft.com/office/officeart/2005/8/layout/orgChart1"/>
    <dgm:cxn modelId="{1E81A605-FC6C-425F-B4FF-929F929B24B2}" type="presParOf" srcId="{C55EA7C4-834E-4EDE-873E-F8908989018B}" destId="{E0E5FDCE-8DED-4C35-B3A7-D1A0EA94D302}" srcOrd="1" destOrd="0" presId="urn:microsoft.com/office/officeart/2005/8/layout/orgChart1"/>
    <dgm:cxn modelId="{C4863B49-9D90-408E-88B8-9A331ED0FC4E}" type="presParOf" srcId="{673F5892-8DA6-40C6-BD01-20D6C59C858A}" destId="{168222B6-3C88-4806-B80B-C0A5D26DD4B2}" srcOrd="1" destOrd="0" presId="urn:microsoft.com/office/officeart/2005/8/layout/orgChart1"/>
    <dgm:cxn modelId="{BEAA44FB-0EE8-453E-915E-569BBD4A3D74}" type="presParOf" srcId="{673F5892-8DA6-40C6-BD01-20D6C59C858A}" destId="{8DE64CFA-1076-4295-BEE6-FA3FC16EB08F}" srcOrd="2" destOrd="0" presId="urn:microsoft.com/office/officeart/2005/8/layout/orgChart1"/>
    <dgm:cxn modelId="{24FEE455-6005-473B-B635-E942E9022B52}" type="presParOf" srcId="{B949E7B0-E189-40B4-A45A-C22D0A4891E2}" destId="{69702D26-FAC3-47EB-98EA-F79FCCF9872B}" srcOrd="2" destOrd="0" presId="urn:microsoft.com/office/officeart/2005/8/layout/orgChart1"/>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257F18F-C429-4394-AB97-65D18BD2AC9E}">
      <dsp:nvSpPr>
        <dsp:cNvPr id="0" name=""/>
        <dsp:cNvSpPr/>
      </dsp:nvSpPr>
      <dsp:spPr>
        <a:xfrm>
          <a:off x="152635" y="556923"/>
          <a:ext cx="3636917" cy="1136536"/>
        </a:xfrm>
        <a:prstGeom prst="rect">
          <a:avLst/>
        </a:prstGeom>
        <a:solidFill>
          <a:schemeClr val="accent1">
            <a:alpha val="40000"/>
            <a:tint val="40000"/>
            <a:hueOff val="0"/>
            <a:satOff val="0"/>
            <a:lumOff val="0"/>
            <a:alphaOff val="0"/>
          </a:schemeClr>
        </a:solidFill>
        <a:ln w="9525" cap="flat" cmpd="sng" algn="ctr">
          <a:solidFill>
            <a:srgbClr val="FF2D87"/>
          </a:solidFill>
          <a:prstDash val="solid"/>
        </a:ln>
        <a:effectLst/>
      </dsp:spPr>
      <dsp:style>
        <a:lnRef idx="1">
          <a:scrgbClr r="0" g="0" b="0"/>
        </a:lnRef>
        <a:fillRef idx="1">
          <a:scrgbClr r="0" g="0" b="0"/>
        </a:fillRef>
        <a:effectRef idx="0">
          <a:scrgbClr r="0" g="0" b="0"/>
        </a:effectRef>
        <a:fontRef idx="minor"/>
      </dsp:style>
      <dsp:txBody>
        <a:bodyPr spcFirstLastPara="0" vert="horz" wrap="square" lIns="769814" tIns="91440" rIns="91440" bIns="91440" numCol="1" spcCol="1270" anchor="ctr" anchorCtr="0">
          <a:noAutofit/>
        </a:bodyPr>
        <a:lstStyle/>
        <a:p>
          <a:pPr lvl="0" algn="l" defTabSz="1066800">
            <a:lnSpc>
              <a:spcPct val="90000"/>
            </a:lnSpc>
            <a:spcBef>
              <a:spcPct val="0"/>
            </a:spcBef>
            <a:spcAft>
              <a:spcPct val="35000"/>
            </a:spcAft>
          </a:pPr>
          <a:r>
            <a:rPr lang="en-US" sz="2400" kern="1200">
              <a:latin typeface="+mn-lt"/>
            </a:rPr>
            <a:t>Al-Kitab (Al-Qur’an)</a:t>
          </a:r>
        </a:p>
      </dsp:txBody>
      <dsp:txXfrm>
        <a:off x="152635" y="556923"/>
        <a:ext cx="3636917" cy="1136536"/>
      </dsp:txXfrm>
    </dsp:sp>
    <dsp:sp modelId="{D81D6900-9D70-4791-AEA6-89BA7A375E31}">
      <dsp:nvSpPr>
        <dsp:cNvPr id="0" name=""/>
        <dsp:cNvSpPr/>
      </dsp:nvSpPr>
      <dsp:spPr>
        <a:xfrm>
          <a:off x="1097" y="392757"/>
          <a:ext cx="795575" cy="1193363"/>
        </a:xfrm>
        <a:prstGeom prst="rect">
          <a:avLst/>
        </a:prstGeom>
        <a:blipFill>
          <a:blip xmlns:r="http://schemas.openxmlformats.org/officeDocument/2006/relationships" r:embed="rId1" cstate="print">
            <a:extLst>
              <a:ext uri="{28A0092B-C50C-407E-A947-70E740481C1C}">
                <a14:useLocalDpi xmlns:a14="http://schemas.microsoft.com/office/drawing/2010/main" val="0"/>
              </a:ext>
              <a:ext uri="{837473B0-CC2E-450A-ABE3-18F120FF3D39}"/>
            </a:extLst>
          </a:blip>
          <a:srcRect/>
          <a:stretch>
            <a:fillRect l="-25000" r="-25000"/>
          </a:stretch>
        </a:blipFill>
        <a:ln w="38100" cap="flat" cmpd="sng" algn="ctr">
          <a:solidFill>
            <a:srgbClr val="FF2D87"/>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dsp:style>
    </dsp:sp>
    <dsp:sp modelId="{3B431826-29C0-4A7B-BFAF-8D4BDD44180A}">
      <dsp:nvSpPr>
        <dsp:cNvPr id="0" name=""/>
        <dsp:cNvSpPr/>
      </dsp:nvSpPr>
      <dsp:spPr>
        <a:xfrm>
          <a:off x="4112991" y="556923"/>
          <a:ext cx="3636917" cy="1136536"/>
        </a:xfrm>
        <a:prstGeom prst="rect">
          <a:avLst/>
        </a:prstGeom>
        <a:solidFill>
          <a:schemeClr val="accent1">
            <a:alpha val="40000"/>
            <a:tint val="40000"/>
            <a:hueOff val="0"/>
            <a:satOff val="0"/>
            <a:lumOff val="0"/>
            <a:alphaOff val="0"/>
          </a:schemeClr>
        </a:solidFill>
        <a:ln w="9525" cap="flat" cmpd="sng" algn="ctr">
          <a:solidFill>
            <a:srgbClr val="FF2D87"/>
          </a:solidFill>
          <a:prstDash val="solid"/>
        </a:ln>
        <a:effectLst/>
      </dsp:spPr>
      <dsp:style>
        <a:lnRef idx="1">
          <a:scrgbClr r="0" g="0" b="0"/>
        </a:lnRef>
        <a:fillRef idx="1">
          <a:scrgbClr r="0" g="0" b="0"/>
        </a:fillRef>
        <a:effectRef idx="0">
          <a:scrgbClr r="0" g="0" b="0"/>
        </a:effectRef>
        <a:fontRef idx="minor"/>
      </dsp:style>
      <dsp:txBody>
        <a:bodyPr spcFirstLastPara="0" vert="horz" wrap="square" lIns="769814" tIns="91440" rIns="91440" bIns="91440" numCol="1" spcCol="1270" anchor="ctr" anchorCtr="0">
          <a:noAutofit/>
        </a:bodyPr>
        <a:lstStyle/>
        <a:p>
          <a:pPr lvl="0" algn="l" defTabSz="1066800">
            <a:lnSpc>
              <a:spcPct val="90000"/>
            </a:lnSpc>
            <a:spcBef>
              <a:spcPct val="0"/>
            </a:spcBef>
            <a:spcAft>
              <a:spcPct val="35000"/>
            </a:spcAft>
          </a:pPr>
          <a:r>
            <a:rPr lang="en-US" sz="2400" kern="1200" dirty="0">
              <a:latin typeface="+mn-lt"/>
            </a:rPr>
            <a:t>As Sunnah (Al Hadist)</a:t>
          </a:r>
        </a:p>
      </dsp:txBody>
      <dsp:txXfrm>
        <a:off x="4112991" y="556923"/>
        <a:ext cx="3636917" cy="1136536"/>
      </dsp:txXfrm>
    </dsp:sp>
    <dsp:sp modelId="{F72DB09E-749D-4534-8135-D6673DB4D4E5}">
      <dsp:nvSpPr>
        <dsp:cNvPr id="0" name=""/>
        <dsp:cNvSpPr/>
      </dsp:nvSpPr>
      <dsp:spPr>
        <a:xfrm>
          <a:off x="3961453" y="392757"/>
          <a:ext cx="795575" cy="1193363"/>
        </a:xfrm>
        <a:prstGeom prst="rect">
          <a:avLst/>
        </a:prstGeom>
        <a:blipFill>
          <a:blip xmlns:r="http://schemas.openxmlformats.org/officeDocument/2006/relationships" r:embed="rId2" cstate="print">
            <a:extLst>
              <a:ext uri="{28A0092B-C50C-407E-A947-70E740481C1C}">
                <a14:useLocalDpi xmlns:a14="http://schemas.microsoft.com/office/drawing/2010/main" val="0"/>
              </a:ext>
              <a:ext uri="{837473B0-CC2E-450A-ABE3-18F120FF3D39}"/>
            </a:extLst>
          </a:blip>
          <a:srcRect/>
          <a:stretch>
            <a:fillRect l="-53000" r="-53000"/>
          </a:stretch>
        </a:blipFill>
        <a:ln w="38100" cap="flat" cmpd="sng" algn="ctr">
          <a:solidFill>
            <a:srgbClr val="FF2D87"/>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dsp:style>
    </dsp:sp>
    <dsp:sp modelId="{61527898-1BDD-49E9-A3A2-6C4B8F932444}">
      <dsp:nvSpPr>
        <dsp:cNvPr id="0" name=""/>
        <dsp:cNvSpPr/>
      </dsp:nvSpPr>
      <dsp:spPr>
        <a:xfrm>
          <a:off x="152635" y="1987697"/>
          <a:ext cx="3636917" cy="1136536"/>
        </a:xfrm>
        <a:prstGeom prst="rect">
          <a:avLst/>
        </a:prstGeom>
        <a:solidFill>
          <a:schemeClr val="accent1">
            <a:alpha val="40000"/>
            <a:tint val="40000"/>
            <a:hueOff val="0"/>
            <a:satOff val="0"/>
            <a:lumOff val="0"/>
            <a:alphaOff val="0"/>
          </a:schemeClr>
        </a:solidFill>
        <a:ln w="9525" cap="flat" cmpd="sng" algn="ctr">
          <a:solidFill>
            <a:srgbClr val="FF2D87"/>
          </a:solidFill>
          <a:prstDash val="solid"/>
        </a:ln>
        <a:effectLst/>
      </dsp:spPr>
      <dsp:style>
        <a:lnRef idx="1">
          <a:scrgbClr r="0" g="0" b="0"/>
        </a:lnRef>
        <a:fillRef idx="1">
          <a:scrgbClr r="0" g="0" b="0"/>
        </a:fillRef>
        <a:effectRef idx="0">
          <a:scrgbClr r="0" g="0" b="0"/>
        </a:effectRef>
        <a:fontRef idx="minor"/>
      </dsp:style>
      <dsp:txBody>
        <a:bodyPr spcFirstLastPara="0" vert="horz" wrap="square" lIns="769814" tIns="91440" rIns="91440" bIns="91440" numCol="1" spcCol="1270" anchor="ctr" anchorCtr="0">
          <a:noAutofit/>
        </a:bodyPr>
        <a:lstStyle/>
        <a:p>
          <a:pPr lvl="0" algn="l" defTabSz="1066800">
            <a:lnSpc>
              <a:spcPct val="90000"/>
            </a:lnSpc>
            <a:spcBef>
              <a:spcPct val="0"/>
            </a:spcBef>
            <a:spcAft>
              <a:spcPct val="35000"/>
            </a:spcAft>
          </a:pPr>
          <a:r>
            <a:rPr lang="en-US" sz="2400" kern="1200" dirty="0">
              <a:latin typeface="+mn-lt"/>
            </a:rPr>
            <a:t>Al-Ijma’ (</a:t>
          </a:r>
          <a:r>
            <a:rPr lang="en-US" sz="2400" kern="1200" dirty="0" err="1">
              <a:latin typeface="+mn-lt"/>
            </a:rPr>
            <a:t>Kesepakatan</a:t>
          </a:r>
          <a:r>
            <a:rPr lang="en-US" sz="2400" kern="1200" dirty="0">
              <a:latin typeface="+mn-lt"/>
            </a:rPr>
            <a:t> para ulama)</a:t>
          </a:r>
        </a:p>
      </dsp:txBody>
      <dsp:txXfrm>
        <a:off x="152635" y="1987697"/>
        <a:ext cx="3636917" cy="1136536"/>
      </dsp:txXfrm>
    </dsp:sp>
    <dsp:sp modelId="{1BFBECBD-FEA1-400D-9AD3-957B67C6260E}">
      <dsp:nvSpPr>
        <dsp:cNvPr id="0" name=""/>
        <dsp:cNvSpPr/>
      </dsp:nvSpPr>
      <dsp:spPr>
        <a:xfrm>
          <a:off x="1097" y="1823530"/>
          <a:ext cx="795575" cy="1193363"/>
        </a:xfrm>
        <a:prstGeom prst="rect">
          <a:avLst/>
        </a:prstGeom>
        <a:blipFill>
          <a:blip xmlns:r="http://schemas.openxmlformats.org/officeDocument/2006/relationships" r:embed="rId3">
            <a:extLst>
              <a:ext uri="{28A0092B-C50C-407E-A947-70E740481C1C}">
                <a14:useLocalDpi xmlns:a14="http://schemas.microsoft.com/office/drawing/2010/main" val="0"/>
              </a:ext>
              <a:ext uri="{837473B0-CC2E-450A-ABE3-18F120FF3D39}"/>
            </a:extLst>
          </a:blip>
          <a:srcRect/>
          <a:stretch>
            <a:fillRect l="-75000" r="-75000"/>
          </a:stretch>
        </a:blipFill>
        <a:ln w="38100" cap="flat" cmpd="sng" algn="ctr">
          <a:solidFill>
            <a:srgbClr val="FF2D87"/>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dsp:style>
    </dsp:sp>
    <dsp:sp modelId="{D342F7AC-3E29-4A9F-A27C-500EC5F817EE}">
      <dsp:nvSpPr>
        <dsp:cNvPr id="0" name=""/>
        <dsp:cNvSpPr/>
      </dsp:nvSpPr>
      <dsp:spPr>
        <a:xfrm>
          <a:off x="4112991" y="1987697"/>
          <a:ext cx="3636917" cy="1136536"/>
        </a:xfrm>
        <a:prstGeom prst="rect">
          <a:avLst/>
        </a:prstGeom>
        <a:solidFill>
          <a:schemeClr val="accent1">
            <a:alpha val="40000"/>
            <a:tint val="40000"/>
            <a:hueOff val="0"/>
            <a:satOff val="0"/>
            <a:lumOff val="0"/>
            <a:alphaOff val="0"/>
          </a:schemeClr>
        </a:solidFill>
        <a:ln w="9525" cap="flat" cmpd="sng" algn="ctr">
          <a:solidFill>
            <a:srgbClr val="FF2D87"/>
          </a:solidFill>
          <a:prstDash val="solid"/>
        </a:ln>
        <a:effectLst/>
      </dsp:spPr>
      <dsp:style>
        <a:lnRef idx="1">
          <a:scrgbClr r="0" g="0" b="0"/>
        </a:lnRef>
        <a:fillRef idx="1">
          <a:scrgbClr r="0" g="0" b="0"/>
        </a:fillRef>
        <a:effectRef idx="0">
          <a:scrgbClr r="0" g="0" b="0"/>
        </a:effectRef>
        <a:fontRef idx="minor"/>
      </dsp:style>
      <dsp:txBody>
        <a:bodyPr spcFirstLastPara="0" vert="horz" wrap="square" lIns="769814" tIns="91440" rIns="91440" bIns="91440" numCol="1" spcCol="1270" anchor="ctr" anchorCtr="0">
          <a:noAutofit/>
        </a:bodyPr>
        <a:lstStyle/>
        <a:p>
          <a:pPr lvl="0" algn="l" defTabSz="1066800">
            <a:lnSpc>
              <a:spcPct val="90000"/>
            </a:lnSpc>
            <a:spcBef>
              <a:spcPct val="0"/>
            </a:spcBef>
            <a:spcAft>
              <a:spcPct val="35000"/>
            </a:spcAft>
          </a:pPr>
          <a:r>
            <a:rPr lang="en-US" sz="2400" kern="1200">
              <a:latin typeface="+mn-lt"/>
            </a:rPr>
            <a:t>Al-Qiyas</a:t>
          </a:r>
        </a:p>
      </dsp:txBody>
      <dsp:txXfrm>
        <a:off x="4112991" y="1987697"/>
        <a:ext cx="3636917" cy="1136536"/>
      </dsp:txXfrm>
    </dsp:sp>
    <dsp:sp modelId="{76CC7FF1-48A9-499C-8CA4-1F510081E958}">
      <dsp:nvSpPr>
        <dsp:cNvPr id="0" name=""/>
        <dsp:cNvSpPr/>
      </dsp:nvSpPr>
      <dsp:spPr>
        <a:xfrm>
          <a:off x="3961453" y="1823530"/>
          <a:ext cx="795575" cy="1193363"/>
        </a:xfrm>
        <a:prstGeom prst="rect">
          <a:avLst/>
        </a:prstGeom>
        <a:blipFill>
          <a:blip xmlns:r="http://schemas.openxmlformats.org/officeDocument/2006/relationships" r:embed="rId4" cstate="print">
            <a:extLst>
              <a:ext uri="{28A0092B-C50C-407E-A947-70E740481C1C}">
                <a14:useLocalDpi xmlns:a14="http://schemas.microsoft.com/office/drawing/2010/main" val="0"/>
              </a:ext>
              <a:ext uri="{837473B0-CC2E-450A-ABE3-18F120FF3D39}"/>
            </a:extLst>
          </a:blip>
          <a:srcRect/>
          <a:stretch>
            <a:fillRect l="-75000" r="-75000"/>
          </a:stretch>
        </a:blipFill>
        <a:ln w="38100" cap="flat" cmpd="sng" algn="ctr">
          <a:solidFill>
            <a:srgbClr val="FF2D87"/>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dsp:style>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3C017D8-379E-4FD7-BCBF-F49A0B770D26}">
      <dsp:nvSpPr>
        <dsp:cNvPr id="0" name=""/>
        <dsp:cNvSpPr/>
      </dsp:nvSpPr>
      <dsp:spPr>
        <a:xfrm>
          <a:off x="944679" y="0"/>
          <a:ext cx="5835833" cy="3677948"/>
        </a:xfrm>
        <a:prstGeom prst="rect">
          <a:avLst/>
        </a:prstGeom>
        <a:solidFill>
          <a:schemeClr val="accent1">
            <a:tint val="50000"/>
            <a:hueOff val="0"/>
            <a:satOff val="0"/>
            <a:lumOff val="0"/>
            <a:alphaOff val="0"/>
          </a:schemeClr>
        </a:solidFill>
        <a:ln>
          <a:noFill/>
        </a:ln>
        <a:effectLst>
          <a:outerShdw blurRad="40000" dist="23000" dir="5400000" rotWithShape="0">
            <a:srgbClr val="000000">
              <a:alpha val="35000"/>
            </a:srgbClr>
          </a:outerShdw>
        </a:effectLst>
      </dsp:spPr>
      <dsp:style>
        <a:lnRef idx="0">
          <a:scrgbClr r="0" g="0" b="0"/>
        </a:lnRef>
        <a:fillRef idx="1">
          <a:scrgbClr r="0" g="0" b="0"/>
        </a:fillRef>
        <a:effectRef idx="2">
          <a:scrgbClr r="0" g="0" b="0"/>
        </a:effectRef>
        <a:fontRef idx="minor"/>
      </dsp:style>
    </dsp:sp>
    <dsp:sp modelId="{5A1BF3D9-4E34-4A34-A4B2-63D9FAFB4A77}">
      <dsp:nvSpPr>
        <dsp:cNvPr id="0" name=""/>
        <dsp:cNvSpPr/>
      </dsp:nvSpPr>
      <dsp:spPr>
        <a:xfrm>
          <a:off x="1224069" y="820001"/>
          <a:ext cx="2709973" cy="25800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8100" tIns="38100" rIns="38100" bIns="38100" numCol="1" spcCol="1270" anchor="t" anchorCtr="0">
          <a:noAutofit/>
        </a:bodyPr>
        <a:lstStyle/>
        <a:p>
          <a:pPr lvl="0" algn="l" defTabSz="889000">
            <a:lnSpc>
              <a:spcPct val="90000"/>
            </a:lnSpc>
            <a:spcBef>
              <a:spcPct val="0"/>
            </a:spcBef>
            <a:spcAft>
              <a:spcPct val="35000"/>
            </a:spcAft>
          </a:pPr>
          <a:r>
            <a:rPr lang="en-US" sz="2000" kern="1200" dirty="0" smtClean="0">
              <a:latin typeface="Arial Black" pitchFamily="34" charset="0"/>
            </a:rPr>
            <a:t>Pengertian Ijma</a:t>
          </a:r>
          <a:endParaRPr lang="en-US" sz="2000" kern="1200" dirty="0">
            <a:latin typeface="Arial Black" pitchFamily="34" charset="0"/>
          </a:endParaRPr>
        </a:p>
      </dsp:txBody>
      <dsp:txXfrm>
        <a:off x="1224069" y="820001"/>
        <a:ext cx="2709973" cy="2580085"/>
      </dsp:txXfrm>
    </dsp:sp>
    <dsp:sp modelId="{34EC28D8-4CC7-4B85-9CFF-968411803421}">
      <dsp:nvSpPr>
        <dsp:cNvPr id="0" name=""/>
        <dsp:cNvSpPr/>
      </dsp:nvSpPr>
      <dsp:spPr>
        <a:xfrm>
          <a:off x="3994413" y="820001"/>
          <a:ext cx="2709973" cy="25800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5720" tIns="45720" rIns="45720" bIns="45720" numCol="1" spcCol="1270" anchor="t" anchorCtr="0">
          <a:noAutofit/>
        </a:bodyPr>
        <a:lstStyle/>
        <a:p>
          <a:pPr lvl="0" algn="ctr" defTabSz="1066800">
            <a:lnSpc>
              <a:spcPct val="90000"/>
            </a:lnSpc>
            <a:spcBef>
              <a:spcPct val="0"/>
            </a:spcBef>
            <a:spcAft>
              <a:spcPct val="35000"/>
            </a:spcAft>
          </a:pPr>
          <a:r>
            <a:rPr lang="en-US" sz="2400" kern="1200" dirty="0" smtClean="0">
              <a:latin typeface="+mj-lt"/>
            </a:rPr>
            <a:t>Ijma </a:t>
          </a:r>
          <a:r>
            <a:rPr lang="en-US" sz="2400" kern="1200" dirty="0" err="1" smtClean="0">
              <a:latin typeface="+mj-lt"/>
            </a:rPr>
            <a:t>adalah</a:t>
          </a:r>
          <a:r>
            <a:rPr lang="en-US" sz="2400" kern="1200" dirty="0" smtClean="0">
              <a:latin typeface="+mj-lt"/>
            </a:rPr>
            <a:t> </a:t>
          </a:r>
          <a:r>
            <a:rPr lang="en-US" sz="2400" kern="1200" dirty="0" err="1" smtClean="0">
              <a:latin typeface="+mj-lt"/>
            </a:rPr>
            <a:t>sepakatan</a:t>
          </a:r>
          <a:r>
            <a:rPr lang="en-US" sz="2400" kern="1200" dirty="0" smtClean="0">
              <a:latin typeface="+mj-lt"/>
            </a:rPr>
            <a:t> </a:t>
          </a:r>
          <a:r>
            <a:rPr lang="en-US" sz="2400" kern="1200" dirty="0" err="1" smtClean="0">
              <a:latin typeface="+mj-lt"/>
            </a:rPr>
            <a:t>atas</a:t>
          </a:r>
          <a:r>
            <a:rPr lang="en-US" sz="2400" kern="1200" dirty="0" smtClean="0">
              <a:latin typeface="+mj-lt"/>
            </a:rPr>
            <a:t> hukum </a:t>
          </a:r>
          <a:r>
            <a:rPr lang="en-US" sz="2400" kern="1200" dirty="0" err="1" smtClean="0">
              <a:latin typeface="+mj-lt"/>
            </a:rPr>
            <a:t>suatu</a:t>
          </a:r>
          <a:r>
            <a:rPr lang="en-US" sz="2400" kern="1200" dirty="0" smtClean="0">
              <a:latin typeface="+mj-lt"/>
            </a:rPr>
            <a:t> </a:t>
          </a:r>
          <a:r>
            <a:rPr lang="en-US" sz="2400" kern="1200" dirty="0" err="1" smtClean="0">
              <a:latin typeface="+mj-lt"/>
            </a:rPr>
            <a:t>peristiwa</a:t>
          </a:r>
          <a:r>
            <a:rPr lang="en-US" sz="2400" kern="1200" dirty="0" smtClean="0">
              <a:latin typeface="+mj-lt"/>
            </a:rPr>
            <a:t> </a:t>
          </a:r>
          <a:r>
            <a:rPr lang="en-US" sz="2400" kern="1200" dirty="0" smtClean="0">
              <a:latin typeface="+mj-lt"/>
            </a:rPr>
            <a:t>di </a:t>
          </a:r>
          <a:r>
            <a:rPr lang="en-US" sz="2400" kern="1200" dirty="0" err="1" smtClean="0">
              <a:latin typeface="+mj-lt"/>
            </a:rPr>
            <a:t>antara</a:t>
          </a:r>
          <a:r>
            <a:rPr lang="en-US" sz="2400" kern="1200" dirty="0" smtClean="0">
              <a:latin typeface="+mj-lt"/>
            </a:rPr>
            <a:t> </a:t>
          </a:r>
          <a:r>
            <a:rPr lang="en-US" sz="2400" kern="1200" dirty="0" err="1" smtClean="0">
              <a:latin typeface="+mj-lt"/>
            </a:rPr>
            <a:t>peristiwa-peristiwa</a:t>
          </a:r>
          <a:r>
            <a:rPr lang="en-US" sz="2400" kern="1200" dirty="0" smtClean="0">
              <a:latin typeface="+mj-lt"/>
            </a:rPr>
            <a:t> </a:t>
          </a:r>
          <a:r>
            <a:rPr lang="en-US" sz="2400" kern="1200" dirty="0" smtClean="0">
              <a:latin typeface="+mj-lt"/>
            </a:rPr>
            <a:t>yang </a:t>
          </a:r>
          <a:r>
            <a:rPr lang="en-US" sz="2400" kern="1200" dirty="0" err="1" smtClean="0">
              <a:latin typeface="+mj-lt"/>
            </a:rPr>
            <a:t>ada</a:t>
          </a:r>
          <a:r>
            <a:rPr lang="en-US" sz="2400" kern="1200" dirty="0" smtClean="0">
              <a:latin typeface="+mj-lt"/>
            </a:rPr>
            <a:t>, </a:t>
          </a:r>
          <a:r>
            <a:rPr lang="en-US" sz="2400" kern="1200" dirty="0" err="1" smtClean="0">
              <a:latin typeface="+mj-lt"/>
            </a:rPr>
            <a:t>bahwa</a:t>
          </a:r>
          <a:r>
            <a:rPr lang="en-US" sz="2400" kern="1200" dirty="0" smtClean="0">
              <a:latin typeface="+mj-lt"/>
            </a:rPr>
            <a:t> </a:t>
          </a:r>
          <a:r>
            <a:rPr lang="en-US" sz="2400" kern="1200" dirty="0" err="1" smtClean="0">
              <a:latin typeface="+mj-lt"/>
            </a:rPr>
            <a:t>hukum-hukum</a:t>
          </a:r>
          <a:r>
            <a:rPr lang="en-US" sz="2400" kern="1200" dirty="0" smtClean="0">
              <a:latin typeface="+mj-lt"/>
            </a:rPr>
            <a:t> </a:t>
          </a:r>
          <a:r>
            <a:rPr lang="en-US" sz="2400" kern="1200" dirty="0" err="1" smtClean="0">
              <a:latin typeface="+mj-lt"/>
            </a:rPr>
            <a:t>syar’i</a:t>
          </a:r>
          <a:r>
            <a:rPr lang="en-US" sz="2400" kern="1200" dirty="0" smtClean="0">
              <a:latin typeface="+mj-lt"/>
            </a:rPr>
            <a:t>  </a:t>
          </a:r>
          <a:endParaRPr lang="en-US" sz="2400" kern="1200" dirty="0">
            <a:latin typeface="+mj-lt"/>
          </a:endParaRPr>
        </a:p>
      </dsp:txBody>
      <dsp:txXfrm>
        <a:off x="3994413" y="820001"/>
        <a:ext cx="2709973" cy="2580085"/>
      </dsp:txXfrm>
    </dsp:sp>
    <dsp:sp modelId="{93EE9579-67BF-45F7-93C4-50C8C3F119E1}">
      <dsp:nvSpPr>
        <dsp:cNvPr id="0" name=""/>
        <dsp:cNvSpPr/>
      </dsp:nvSpPr>
      <dsp:spPr>
        <a:xfrm>
          <a:off x="445958" y="-136266"/>
          <a:ext cx="1140335" cy="1140335"/>
        </a:xfrm>
        <a:prstGeom prst="plus">
          <a:avLst>
            <a:gd name="adj" fmla="val 32810"/>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58CBCF78-0841-47A7-B231-0B190CD667FB}">
      <dsp:nvSpPr>
        <dsp:cNvPr id="0" name=""/>
        <dsp:cNvSpPr/>
      </dsp:nvSpPr>
      <dsp:spPr>
        <a:xfrm>
          <a:off x="6080556" y="273825"/>
          <a:ext cx="1073256" cy="367795"/>
        </a:xfrm>
        <a:prstGeom prst="rect">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w="9525" cap="flat" cmpd="sng" algn="ctr">
          <a:solidFill>
            <a:schemeClr val="accent3">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5DB6070F-D1FF-45CC-AA34-6B688C70F36F}">
      <dsp:nvSpPr>
        <dsp:cNvPr id="0" name=""/>
        <dsp:cNvSpPr/>
      </dsp:nvSpPr>
      <dsp:spPr>
        <a:xfrm>
          <a:off x="3967582" y="825518"/>
          <a:ext cx="670" cy="2464229"/>
        </a:xfrm>
        <a:prstGeom prst="line">
          <a:avLst/>
        </a:pr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CACD496-6079-4CA0-A9A6-4AD7E26B65BD}">
      <dsp:nvSpPr>
        <dsp:cNvPr id="0" name=""/>
        <dsp:cNvSpPr/>
      </dsp:nvSpPr>
      <dsp:spPr>
        <a:xfrm>
          <a:off x="4235470" y="1426451"/>
          <a:ext cx="157955" cy="691996"/>
        </a:xfrm>
        <a:custGeom>
          <a:avLst/>
          <a:gdLst/>
          <a:ahLst/>
          <a:cxnLst/>
          <a:rect l="0" t="0" r="0" b="0"/>
          <a:pathLst>
            <a:path>
              <a:moveTo>
                <a:pt x="157955" y="0"/>
              </a:moveTo>
              <a:lnTo>
                <a:pt x="157955" y="691996"/>
              </a:lnTo>
              <a:lnTo>
                <a:pt x="0" y="691996"/>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5EB6531-2FCD-4D6D-AE6D-E26F46321480}">
      <dsp:nvSpPr>
        <dsp:cNvPr id="0" name=""/>
        <dsp:cNvSpPr/>
      </dsp:nvSpPr>
      <dsp:spPr>
        <a:xfrm>
          <a:off x="4393425" y="1426451"/>
          <a:ext cx="3640504" cy="1383993"/>
        </a:xfrm>
        <a:custGeom>
          <a:avLst/>
          <a:gdLst/>
          <a:ahLst/>
          <a:cxnLst/>
          <a:rect l="0" t="0" r="0" b="0"/>
          <a:pathLst>
            <a:path>
              <a:moveTo>
                <a:pt x="0" y="0"/>
              </a:moveTo>
              <a:lnTo>
                <a:pt x="0" y="1226037"/>
              </a:lnTo>
              <a:lnTo>
                <a:pt x="3640504" y="1226037"/>
              </a:lnTo>
              <a:lnTo>
                <a:pt x="3640504" y="138399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6540760-1874-458F-A7D0-476F2D6E4E43}">
      <dsp:nvSpPr>
        <dsp:cNvPr id="0" name=""/>
        <dsp:cNvSpPr/>
      </dsp:nvSpPr>
      <dsp:spPr>
        <a:xfrm>
          <a:off x="4393425" y="1426451"/>
          <a:ext cx="1820252" cy="1383993"/>
        </a:xfrm>
        <a:custGeom>
          <a:avLst/>
          <a:gdLst/>
          <a:ahLst/>
          <a:cxnLst/>
          <a:rect l="0" t="0" r="0" b="0"/>
          <a:pathLst>
            <a:path>
              <a:moveTo>
                <a:pt x="0" y="0"/>
              </a:moveTo>
              <a:lnTo>
                <a:pt x="0" y="1226037"/>
              </a:lnTo>
              <a:lnTo>
                <a:pt x="1820252" y="1226037"/>
              </a:lnTo>
              <a:lnTo>
                <a:pt x="1820252" y="138399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DEFE863-B22A-43F4-B745-D5C8CB007DAF}">
      <dsp:nvSpPr>
        <dsp:cNvPr id="0" name=""/>
        <dsp:cNvSpPr/>
      </dsp:nvSpPr>
      <dsp:spPr>
        <a:xfrm>
          <a:off x="4347706" y="1426451"/>
          <a:ext cx="91440" cy="1383993"/>
        </a:xfrm>
        <a:custGeom>
          <a:avLst/>
          <a:gdLst/>
          <a:ahLst/>
          <a:cxnLst/>
          <a:rect l="0" t="0" r="0" b="0"/>
          <a:pathLst>
            <a:path>
              <a:moveTo>
                <a:pt x="45720" y="0"/>
              </a:moveTo>
              <a:lnTo>
                <a:pt x="45720" y="138399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29EAB06-6103-4C80-9077-A153B399B2EE}">
      <dsp:nvSpPr>
        <dsp:cNvPr id="0" name=""/>
        <dsp:cNvSpPr/>
      </dsp:nvSpPr>
      <dsp:spPr>
        <a:xfrm>
          <a:off x="2573173" y="1426451"/>
          <a:ext cx="1820252" cy="1383993"/>
        </a:xfrm>
        <a:custGeom>
          <a:avLst/>
          <a:gdLst/>
          <a:ahLst/>
          <a:cxnLst/>
          <a:rect l="0" t="0" r="0" b="0"/>
          <a:pathLst>
            <a:path>
              <a:moveTo>
                <a:pt x="1820252" y="0"/>
              </a:moveTo>
              <a:lnTo>
                <a:pt x="1820252" y="1226037"/>
              </a:lnTo>
              <a:lnTo>
                <a:pt x="0" y="1226037"/>
              </a:lnTo>
              <a:lnTo>
                <a:pt x="0" y="138399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2C9A1D6-6802-4500-87E2-DB9E2E4BC4E8}">
      <dsp:nvSpPr>
        <dsp:cNvPr id="0" name=""/>
        <dsp:cNvSpPr/>
      </dsp:nvSpPr>
      <dsp:spPr>
        <a:xfrm>
          <a:off x="752921" y="1426451"/>
          <a:ext cx="3640504" cy="1383993"/>
        </a:xfrm>
        <a:custGeom>
          <a:avLst/>
          <a:gdLst/>
          <a:ahLst/>
          <a:cxnLst/>
          <a:rect l="0" t="0" r="0" b="0"/>
          <a:pathLst>
            <a:path>
              <a:moveTo>
                <a:pt x="3640504" y="0"/>
              </a:moveTo>
              <a:lnTo>
                <a:pt x="3640504" y="1226037"/>
              </a:lnTo>
              <a:lnTo>
                <a:pt x="0" y="1226037"/>
              </a:lnTo>
              <a:lnTo>
                <a:pt x="0" y="138399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406D97F-940F-456D-9D27-DE15CC9BACF9}">
      <dsp:nvSpPr>
        <dsp:cNvPr id="0" name=""/>
        <dsp:cNvSpPr/>
      </dsp:nvSpPr>
      <dsp:spPr>
        <a:xfrm>
          <a:off x="3216053" y="674281"/>
          <a:ext cx="2354744" cy="752170"/>
        </a:xfrm>
        <a:prstGeom prst="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n-US" sz="1800" b="1" kern="1200" dirty="0" smtClean="0">
              <a:latin typeface="+mn-lt"/>
            </a:rPr>
            <a:t>5 Ijma yang </a:t>
          </a:r>
          <a:r>
            <a:rPr lang="en-US" sz="1800" b="1" kern="1200" dirty="0" err="1" smtClean="0">
              <a:latin typeface="+mn-lt"/>
            </a:rPr>
            <a:t>masyur</a:t>
          </a:r>
          <a:endParaRPr lang="en-US" sz="1800" b="1" kern="1200" dirty="0">
            <a:latin typeface="+mn-lt"/>
          </a:endParaRPr>
        </a:p>
      </dsp:txBody>
      <dsp:txXfrm>
        <a:off x="3216053" y="674281"/>
        <a:ext cx="2354744" cy="752170"/>
      </dsp:txXfrm>
    </dsp:sp>
    <dsp:sp modelId="{0E9F96A2-3B7F-4F2D-B730-E6516EDF9191}">
      <dsp:nvSpPr>
        <dsp:cNvPr id="0" name=""/>
        <dsp:cNvSpPr/>
      </dsp:nvSpPr>
      <dsp:spPr>
        <a:xfrm>
          <a:off x="750" y="2810445"/>
          <a:ext cx="1504340" cy="752170"/>
        </a:xfrm>
        <a:prstGeom prst="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n-US" sz="1600" kern="1200" dirty="0" err="1" smtClean="0">
              <a:latin typeface="+mn-lt"/>
            </a:rPr>
            <a:t>Ijma</a:t>
          </a:r>
          <a:r>
            <a:rPr lang="en-US" sz="1600" kern="1200" dirty="0" smtClean="0">
              <a:latin typeface="+mn-lt"/>
            </a:rPr>
            <a:t> </a:t>
          </a:r>
          <a:r>
            <a:rPr lang="en-US" sz="1600" kern="1200" dirty="0" err="1" smtClean="0">
              <a:latin typeface="+mn-lt"/>
            </a:rPr>
            <a:t>Sahabat</a:t>
          </a:r>
          <a:endParaRPr lang="en-US" sz="1600" kern="1200" dirty="0">
            <a:latin typeface="+mn-lt"/>
          </a:endParaRPr>
        </a:p>
      </dsp:txBody>
      <dsp:txXfrm>
        <a:off x="750" y="2810445"/>
        <a:ext cx="1504340" cy="752170"/>
      </dsp:txXfrm>
    </dsp:sp>
    <dsp:sp modelId="{A593EB34-255A-410F-A6EA-7EDACDD66158}">
      <dsp:nvSpPr>
        <dsp:cNvPr id="0" name=""/>
        <dsp:cNvSpPr/>
      </dsp:nvSpPr>
      <dsp:spPr>
        <a:xfrm>
          <a:off x="1821003" y="2810445"/>
          <a:ext cx="1504340" cy="1051210"/>
        </a:xfrm>
        <a:prstGeom prst="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n-US" sz="1600" kern="1200" dirty="0" smtClean="0">
              <a:latin typeface="+mn-lt"/>
            </a:rPr>
            <a:t>Ijma’ </a:t>
          </a:r>
          <a:r>
            <a:rPr lang="en-US" sz="1600" kern="1200" dirty="0" err="1" smtClean="0">
              <a:latin typeface="+mn-lt"/>
            </a:rPr>
            <a:t>ahlul</a:t>
          </a:r>
          <a:r>
            <a:rPr lang="en-US" sz="1600" kern="1200" dirty="0" smtClean="0">
              <a:latin typeface="+mn-lt"/>
            </a:rPr>
            <a:t> </a:t>
          </a:r>
          <a:r>
            <a:rPr lang="en-US" sz="1600" kern="1200" dirty="0" err="1" smtClean="0">
              <a:latin typeface="+mn-lt"/>
            </a:rPr>
            <a:t>madinah</a:t>
          </a:r>
          <a:r>
            <a:rPr lang="en-US" sz="1600" kern="1200" dirty="0" smtClean="0">
              <a:latin typeface="+mn-lt"/>
            </a:rPr>
            <a:t> (</a:t>
          </a:r>
          <a:r>
            <a:rPr lang="en-US" sz="1600" kern="1200" dirty="0" err="1" smtClean="0">
              <a:latin typeface="+mn-lt"/>
            </a:rPr>
            <a:t>penduduk</a:t>
          </a:r>
          <a:r>
            <a:rPr lang="en-US" sz="1600" kern="1200" dirty="0" smtClean="0">
              <a:latin typeface="+mn-lt"/>
            </a:rPr>
            <a:t> </a:t>
          </a:r>
          <a:r>
            <a:rPr lang="en-US" sz="1600" kern="1200" dirty="0" err="1" smtClean="0">
              <a:latin typeface="+mn-lt"/>
            </a:rPr>
            <a:t>madinah</a:t>
          </a:r>
          <a:r>
            <a:rPr lang="en-US" sz="1600" kern="1200" dirty="0" smtClean="0">
              <a:latin typeface="+mn-lt"/>
            </a:rPr>
            <a:t>)</a:t>
          </a:r>
          <a:endParaRPr lang="en-US" sz="1600" kern="1200" dirty="0">
            <a:latin typeface="+mn-lt"/>
          </a:endParaRPr>
        </a:p>
      </dsp:txBody>
      <dsp:txXfrm>
        <a:off x="1821003" y="2810445"/>
        <a:ext cx="1504340" cy="1051210"/>
      </dsp:txXfrm>
    </dsp:sp>
    <dsp:sp modelId="{309006F5-AD9A-468D-AF1E-4610BAC71EB9}">
      <dsp:nvSpPr>
        <dsp:cNvPr id="0" name=""/>
        <dsp:cNvSpPr/>
      </dsp:nvSpPr>
      <dsp:spPr>
        <a:xfrm>
          <a:off x="3641255" y="2810445"/>
          <a:ext cx="1504340" cy="752170"/>
        </a:xfrm>
        <a:prstGeom prst="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n-US" sz="1600" kern="1200" smtClean="0">
              <a:latin typeface="+mn-lt"/>
            </a:rPr>
            <a:t>Ijma’ Umat Islam</a:t>
          </a:r>
          <a:endParaRPr lang="en-US" sz="1600" kern="1200">
            <a:latin typeface="+mn-lt"/>
          </a:endParaRPr>
        </a:p>
      </dsp:txBody>
      <dsp:txXfrm>
        <a:off x="3641255" y="2810445"/>
        <a:ext cx="1504340" cy="752170"/>
      </dsp:txXfrm>
    </dsp:sp>
    <dsp:sp modelId="{29C3C3EC-85E7-497F-8E38-7DC71FA05F7F}">
      <dsp:nvSpPr>
        <dsp:cNvPr id="0" name=""/>
        <dsp:cNvSpPr/>
      </dsp:nvSpPr>
      <dsp:spPr>
        <a:xfrm>
          <a:off x="5461507" y="2810445"/>
          <a:ext cx="1504340" cy="752170"/>
        </a:xfrm>
        <a:prstGeom prst="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n-US" sz="1600" kern="1200" dirty="0" smtClean="0">
              <a:latin typeface="+mn-lt"/>
            </a:rPr>
            <a:t>Ijma’ </a:t>
          </a:r>
          <a:r>
            <a:rPr lang="en-US" sz="1600" kern="1200" dirty="0" err="1" smtClean="0">
              <a:latin typeface="+mn-lt"/>
            </a:rPr>
            <a:t>mujtahidin</a:t>
          </a:r>
          <a:endParaRPr lang="en-US" sz="1600" kern="1200" dirty="0">
            <a:latin typeface="+mn-lt"/>
          </a:endParaRPr>
        </a:p>
      </dsp:txBody>
      <dsp:txXfrm>
        <a:off x="5461507" y="2810445"/>
        <a:ext cx="1504340" cy="752170"/>
      </dsp:txXfrm>
    </dsp:sp>
    <dsp:sp modelId="{80FBE8CC-7423-4F24-81DC-FDE0C773AE3B}">
      <dsp:nvSpPr>
        <dsp:cNvPr id="0" name=""/>
        <dsp:cNvSpPr/>
      </dsp:nvSpPr>
      <dsp:spPr>
        <a:xfrm>
          <a:off x="7281760" y="2810445"/>
          <a:ext cx="1504340" cy="752170"/>
        </a:xfrm>
        <a:prstGeom prst="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n-US" sz="1600" kern="1200" dirty="0" err="1" smtClean="0">
              <a:latin typeface="+mn-lt"/>
            </a:rPr>
            <a:t>Ijma</a:t>
          </a:r>
          <a:r>
            <a:rPr lang="en-US" sz="1600" kern="1200" dirty="0" smtClean="0">
              <a:latin typeface="+mn-lt"/>
            </a:rPr>
            <a:t>’ </a:t>
          </a:r>
          <a:r>
            <a:rPr lang="en-US" sz="1600" kern="1200" dirty="0" err="1" smtClean="0">
              <a:latin typeface="+mn-lt"/>
            </a:rPr>
            <a:t>ahlul</a:t>
          </a:r>
          <a:r>
            <a:rPr lang="en-US" sz="1600" kern="1200" dirty="0" smtClean="0">
              <a:latin typeface="+mn-lt"/>
            </a:rPr>
            <a:t> bait (</a:t>
          </a:r>
          <a:r>
            <a:rPr lang="en-US" sz="1600" kern="1200" dirty="0" err="1" smtClean="0">
              <a:latin typeface="+mn-lt"/>
            </a:rPr>
            <a:t>menurut</a:t>
          </a:r>
          <a:r>
            <a:rPr lang="en-US" sz="1600" kern="1200" dirty="0" smtClean="0">
              <a:latin typeface="+mn-lt"/>
            </a:rPr>
            <a:t> </a:t>
          </a:r>
          <a:r>
            <a:rPr lang="en-US" sz="1600" kern="1200" dirty="0" err="1" smtClean="0">
              <a:latin typeface="+mn-lt"/>
            </a:rPr>
            <a:t>Syiah</a:t>
          </a:r>
          <a:r>
            <a:rPr lang="en-US" sz="1600" kern="1200" dirty="0" smtClean="0">
              <a:latin typeface="+mn-lt"/>
            </a:rPr>
            <a:t>)</a:t>
          </a:r>
          <a:endParaRPr lang="en-US" sz="1600" kern="1200" dirty="0">
            <a:latin typeface="+mn-lt"/>
          </a:endParaRPr>
        </a:p>
      </dsp:txBody>
      <dsp:txXfrm>
        <a:off x="7281760" y="2810445"/>
        <a:ext cx="1504340" cy="752170"/>
      </dsp:txXfrm>
    </dsp:sp>
    <dsp:sp modelId="{64331C4C-E205-440D-AB07-A56AA70B2143}">
      <dsp:nvSpPr>
        <dsp:cNvPr id="0" name=""/>
        <dsp:cNvSpPr/>
      </dsp:nvSpPr>
      <dsp:spPr>
        <a:xfrm>
          <a:off x="2731129" y="1742363"/>
          <a:ext cx="1504340" cy="752170"/>
        </a:xfrm>
        <a:prstGeom prst="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n-US" sz="1600" b="1" kern="1200" dirty="0" err="1" smtClean="0">
              <a:latin typeface="+mn-lt"/>
            </a:rPr>
            <a:t>Usulan</a:t>
          </a:r>
          <a:r>
            <a:rPr lang="en-US" sz="1600" b="1" kern="1200" dirty="0" smtClean="0">
              <a:latin typeface="+mn-lt"/>
            </a:rPr>
            <a:t> </a:t>
          </a:r>
          <a:r>
            <a:rPr lang="en-US" sz="1600" b="1" kern="1200" dirty="0" err="1" smtClean="0">
              <a:latin typeface="+mn-lt"/>
            </a:rPr>
            <a:t>ulama</a:t>
          </a:r>
          <a:r>
            <a:rPr lang="en-US" sz="1600" b="1" kern="1200" dirty="0" smtClean="0">
              <a:latin typeface="+mn-lt"/>
            </a:rPr>
            <a:t> USHUL FIQIH</a:t>
          </a:r>
          <a:endParaRPr lang="en-US" sz="1600" b="1" kern="1200" dirty="0">
            <a:latin typeface="+mn-lt"/>
          </a:endParaRPr>
        </a:p>
      </dsp:txBody>
      <dsp:txXfrm>
        <a:off x="2731129" y="1742363"/>
        <a:ext cx="1504340" cy="752170"/>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588DA2B-ACD3-45CA-9FF0-3523E3C40BA1}">
      <dsp:nvSpPr>
        <dsp:cNvPr id="0" name=""/>
        <dsp:cNvSpPr/>
      </dsp:nvSpPr>
      <dsp:spPr>
        <a:xfrm>
          <a:off x="2405047" y="341"/>
          <a:ext cx="6091907" cy="1331537"/>
        </a:xfrm>
        <a:prstGeom prst="rightArrow">
          <a:avLst>
            <a:gd name="adj1" fmla="val 75000"/>
            <a:gd name="adj2" fmla="val 50000"/>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0160" tIns="10160" rIns="10160" bIns="10160" numCol="1" spcCol="1270" anchor="t" anchorCtr="0">
          <a:noAutofit/>
        </a:bodyPr>
        <a:lstStyle/>
        <a:p>
          <a:pPr marL="171450" lvl="1" indent="-171450" algn="l" defTabSz="711200">
            <a:lnSpc>
              <a:spcPct val="90000"/>
            </a:lnSpc>
            <a:spcBef>
              <a:spcPct val="0"/>
            </a:spcBef>
            <a:spcAft>
              <a:spcPct val="15000"/>
            </a:spcAft>
            <a:buChar char="••"/>
          </a:pPr>
          <a:r>
            <a:rPr lang="en-US" sz="1600" kern="1200" dirty="0" smtClean="0">
              <a:latin typeface="+mj-lt"/>
            </a:rPr>
            <a:t>Para </a:t>
          </a:r>
          <a:r>
            <a:rPr lang="en-US" sz="1600" kern="1200" dirty="0" err="1" smtClean="0">
              <a:latin typeface="+mj-lt"/>
            </a:rPr>
            <a:t>mujtahidin</a:t>
          </a:r>
          <a:r>
            <a:rPr lang="en-US" sz="1600" kern="1200" dirty="0" smtClean="0">
              <a:latin typeface="+mj-lt"/>
            </a:rPr>
            <a:t> </a:t>
          </a:r>
          <a:r>
            <a:rPr lang="en-US" sz="1600" kern="1200" dirty="0" err="1" smtClean="0">
              <a:latin typeface="+mj-lt"/>
            </a:rPr>
            <a:t>sepakat</a:t>
          </a:r>
          <a:r>
            <a:rPr lang="en-US" sz="1600" kern="1200" dirty="0" smtClean="0">
              <a:latin typeface="+mj-lt"/>
            </a:rPr>
            <a:t> </a:t>
          </a:r>
          <a:r>
            <a:rPr lang="en-US" sz="1600" kern="1200" dirty="0" err="1" smtClean="0">
              <a:latin typeface="+mj-lt"/>
            </a:rPr>
            <a:t>menyatakan</a:t>
          </a:r>
          <a:r>
            <a:rPr lang="en-US" sz="1600" kern="1200" dirty="0" smtClean="0">
              <a:latin typeface="+mj-lt"/>
            </a:rPr>
            <a:t> </a:t>
          </a:r>
          <a:r>
            <a:rPr lang="en-US" sz="1600" kern="1200" dirty="0" err="1" smtClean="0">
              <a:latin typeface="+mj-lt"/>
            </a:rPr>
            <a:t>pendapatnya</a:t>
          </a:r>
          <a:r>
            <a:rPr lang="en-US" sz="1600" kern="1200" dirty="0" smtClean="0">
              <a:latin typeface="+mj-lt"/>
            </a:rPr>
            <a:t> </a:t>
          </a:r>
          <a:r>
            <a:rPr lang="en-US" sz="1600" kern="1200" dirty="0" err="1" smtClean="0">
              <a:latin typeface="+mj-lt"/>
            </a:rPr>
            <a:t>dengan</a:t>
          </a:r>
          <a:r>
            <a:rPr lang="en-US" sz="1600" kern="1200" dirty="0" smtClean="0">
              <a:latin typeface="+mj-lt"/>
            </a:rPr>
            <a:t> </a:t>
          </a:r>
          <a:r>
            <a:rPr lang="en-US" sz="1600" kern="1200" dirty="0" err="1" smtClean="0">
              <a:latin typeface="+mj-lt"/>
            </a:rPr>
            <a:t>jelas</a:t>
          </a:r>
          <a:r>
            <a:rPr lang="en-US" sz="1600" kern="1200" dirty="0" smtClean="0">
              <a:latin typeface="+mj-lt"/>
            </a:rPr>
            <a:t> </a:t>
          </a:r>
          <a:r>
            <a:rPr lang="en-US" sz="1600" kern="1200" dirty="0" err="1" smtClean="0">
              <a:latin typeface="+mj-lt"/>
            </a:rPr>
            <a:t>dan</a:t>
          </a:r>
          <a:r>
            <a:rPr lang="en-US" sz="1600" kern="1200" dirty="0" smtClean="0">
              <a:latin typeface="+mj-lt"/>
            </a:rPr>
            <a:t> </a:t>
          </a:r>
          <a:r>
            <a:rPr lang="en-US" sz="1600" kern="1200" dirty="0" err="1" smtClean="0">
              <a:latin typeface="+mj-lt"/>
            </a:rPr>
            <a:t>tegas</a:t>
          </a:r>
          <a:r>
            <a:rPr lang="en-US" sz="1600" kern="1200" dirty="0" smtClean="0">
              <a:latin typeface="+mj-lt"/>
            </a:rPr>
            <a:t> </a:t>
          </a:r>
          <a:r>
            <a:rPr lang="en-US" sz="1600" kern="1200" dirty="0" err="1" smtClean="0">
              <a:latin typeface="+mj-lt"/>
            </a:rPr>
            <a:t>baik</a:t>
          </a:r>
          <a:r>
            <a:rPr lang="en-US" sz="1600" kern="1200" dirty="0" smtClean="0">
              <a:latin typeface="+mj-lt"/>
            </a:rPr>
            <a:t> </a:t>
          </a:r>
          <a:r>
            <a:rPr lang="en-US" sz="1600" kern="1200" dirty="0" err="1" smtClean="0">
              <a:latin typeface="+mj-lt"/>
            </a:rPr>
            <a:t>berupa</a:t>
          </a:r>
          <a:r>
            <a:rPr lang="en-US" sz="1600" kern="1200" dirty="0" smtClean="0">
              <a:latin typeface="+mj-lt"/>
            </a:rPr>
            <a:t> </a:t>
          </a:r>
          <a:r>
            <a:rPr lang="en-US" sz="1600" kern="1200" dirty="0" err="1" smtClean="0">
              <a:latin typeface="+mj-lt"/>
            </a:rPr>
            <a:t>ucapan</a:t>
          </a:r>
          <a:r>
            <a:rPr lang="en-US" sz="1600" kern="1200" dirty="0" smtClean="0">
              <a:latin typeface="+mj-lt"/>
            </a:rPr>
            <a:t> </a:t>
          </a:r>
          <a:r>
            <a:rPr lang="en-US" sz="1600" kern="1200" dirty="0" err="1" smtClean="0">
              <a:latin typeface="+mj-lt"/>
            </a:rPr>
            <a:t>atau</a:t>
          </a:r>
          <a:r>
            <a:rPr lang="en-US" sz="1600" kern="1200" dirty="0" smtClean="0">
              <a:latin typeface="+mj-lt"/>
            </a:rPr>
            <a:t> </a:t>
          </a:r>
          <a:r>
            <a:rPr lang="en-US" sz="1600" kern="1200" dirty="0" err="1" smtClean="0">
              <a:latin typeface="+mj-lt"/>
            </a:rPr>
            <a:t>tulisan</a:t>
          </a:r>
          <a:r>
            <a:rPr lang="en-US" sz="1600" kern="1200" dirty="0" smtClean="0">
              <a:latin typeface="+mj-lt"/>
            </a:rPr>
            <a:t>, </a:t>
          </a:r>
          <a:r>
            <a:rPr lang="en-US" sz="1600" kern="1200" dirty="0" err="1" smtClean="0">
              <a:latin typeface="+mj-lt"/>
            </a:rPr>
            <a:t>Ijma’ini</a:t>
          </a:r>
          <a:r>
            <a:rPr lang="en-US" sz="1600" kern="1200" dirty="0" smtClean="0">
              <a:latin typeface="+mj-lt"/>
            </a:rPr>
            <a:t> </a:t>
          </a:r>
          <a:r>
            <a:rPr lang="en-US" sz="1600" kern="1200" dirty="0" err="1" smtClean="0">
              <a:latin typeface="+mj-lt"/>
            </a:rPr>
            <a:t>disebut</a:t>
          </a:r>
          <a:r>
            <a:rPr lang="en-US" sz="1600" kern="1200" dirty="0" smtClean="0">
              <a:latin typeface="+mj-lt"/>
            </a:rPr>
            <a:t> juga </a:t>
          </a:r>
          <a:r>
            <a:rPr lang="en-US" sz="1600" kern="1200" dirty="0" err="1" smtClean="0">
              <a:latin typeface="+mj-lt"/>
            </a:rPr>
            <a:t>sebagai</a:t>
          </a:r>
          <a:r>
            <a:rPr lang="en-US" sz="1600" kern="1200" dirty="0" smtClean="0">
              <a:latin typeface="+mj-lt"/>
            </a:rPr>
            <a:t> </a:t>
          </a:r>
          <a:r>
            <a:rPr lang="en-US" sz="1600" kern="1200" dirty="0" err="1" smtClean="0">
              <a:latin typeface="+mj-lt"/>
            </a:rPr>
            <a:t>Ijma’bayani</a:t>
          </a:r>
          <a:r>
            <a:rPr lang="en-US" sz="1600" kern="1200" dirty="0" smtClean="0">
              <a:latin typeface="+mj-lt"/>
            </a:rPr>
            <a:t> </a:t>
          </a:r>
          <a:r>
            <a:rPr lang="en-US" sz="1600" kern="1200" dirty="0" err="1" smtClean="0">
              <a:latin typeface="+mj-lt"/>
            </a:rPr>
            <a:t>atau</a:t>
          </a:r>
          <a:r>
            <a:rPr lang="en-US" sz="1600" kern="1200" dirty="0" smtClean="0">
              <a:latin typeface="+mj-lt"/>
            </a:rPr>
            <a:t> </a:t>
          </a:r>
          <a:r>
            <a:rPr lang="en-US" sz="1600" kern="1200" dirty="0" err="1" smtClean="0">
              <a:latin typeface="+mj-lt"/>
            </a:rPr>
            <a:t>sharih</a:t>
          </a:r>
          <a:endParaRPr lang="en-US" sz="1600" kern="1200" dirty="0">
            <a:latin typeface="+mj-lt"/>
          </a:endParaRPr>
        </a:p>
      </dsp:txBody>
      <dsp:txXfrm>
        <a:off x="2405047" y="166783"/>
        <a:ext cx="5592581" cy="998653"/>
      </dsp:txXfrm>
    </dsp:sp>
    <dsp:sp modelId="{395CC92F-E0AB-4072-BC97-3566FBE93E29}">
      <dsp:nvSpPr>
        <dsp:cNvPr id="0" name=""/>
        <dsp:cNvSpPr/>
      </dsp:nvSpPr>
      <dsp:spPr>
        <a:xfrm>
          <a:off x="71996" y="341"/>
          <a:ext cx="2333051" cy="1331537"/>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pPr>
          <a:r>
            <a:rPr lang="en-US" sz="2400" b="1" kern="1200" dirty="0" smtClean="0">
              <a:latin typeface="+mj-lt"/>
            </a:rPr>
            <a:t>Ijma </a:t>
          </a:r>
          <a:r>
            <a:rPr lang="en-US" sz="2400" b="1" kern="1200" dirty="0" err="1" smtClean="0">
              <a:latin typeface="+mj-lt"/>
            </a:rPr>
            <a:t>Qauly</a:t>
          </a:r>
          <a:endParaRPr lang="en-US" sz="2400" b="1" kern="1200" dirty="0">
            <a:latin typeface="+mj-lt"/>
          </a:endParaRPr>
        </a:p>
      </dsp:txBody>
      <dsp:txXfrm>
        <a:off x="136996" y="65341"/>
        <a:ext cx="2203051" cy="1201537"/>
      </dsp:txXfrm>
    </dsp:sp>
    <dsp:sp modelId="{47E499E3-EA12-4729-8FB3-1B8F24F81156}">
      <dsp:nvSpPr>
        <dsp:cNvPr id="0" name=""/>
        <dsp:cNvSpPr/>
      </dsp:nvSpPr>
      <dsp:spPr>
        <a:xfrm>
          <a:off x="2405047" y="1465032"/>
          <a:ext cx="6091907" cy="1331537"/>
        </a:xfrm>
        <a:prstGeom prst="rightArrow">
          <a:avLst>
            <a:gd name="adj1" fmla="val 75000"/>
            <a:gd name="adj2" fmla="val 50000"/>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890" tIns="8890" rIns="8890" bIns="8890" numCol="1" spcCol="1270" anchor="t" anchorCtr="0">
          <a:noAutofit/>
        </a:bodyPr>
        <a:lstStyle/>
        <a:p>
          <a:pPr marL="114300" lvl="1" indent="-114300" algn="l" defTabSz="622300">
            <a:lnSpc>
              <a:spcPct val="90000"/>
            </a:lnSpc>
            <a:spcBef>
              <a:spcPct val="0"/>
            </a:spcBef>
            <a:spcAft>
              <a:spcPct val="15000"/>
            </a:spcAft>
            <a:buChar char="••"/>
          </a:pPr>
          <a:r>
            <a:rPr lang="en-US" sz="1400" kern="1200" dirty="0" smtClean="0">
              <a:latin typeface="+mj-lt"/>
            </a:rPr>
            <a:t>Para </a:t>
          </a:r>
          <a:r>
            <a:rPr lang="en-US" sz="1400" kern="1200" dirty="0" err="1" smtClean="0">
              <a:latin typeface="+mj-lt"/>
            </a:rPr>
            <a:t>mujtahidin</a:t>
          </a:r>
          <a:r>
            <a:rPr lang="en-US" sz="1400" kern="1200" dirty="0" smtClean="0">
              <a:latin typeface="+mj-lt"/>
            </a:rPr>
            <a:t> </a:t>
          </a:r>
          <a:r>
            <a:rPr lang="en-US" sz="1400" kern="1200" dirty="0" err="1" smtClean="0">
              <a:latin typeface="+mj-lt"/>
            </a:rPr>
            <a:t>tidak</a:t>
          </a:r>
          <a:r>
            <a:rPr lang="en-US" sz="1400" kern="1200" dirty="0" smtClean="0">
              <a:latin typeface="+mj-lt"/>
            </a:rPr>
            <a:t> </a:t>
          </a:r>
          <a:r>
            <a:rPr lang="en-US" sz="1400" kern="1200" dirty="0" err="1" smtClean="0">
              <a:latin typeface="+mj-lt"/>
            </a:rPr>
            <a:t>menyatakan</a:t>
          </a:r>
          <a:r>
            <a:rPr lang="en-US" sz="1400" kern="1200" dirty="0" smtClean="0">
              <a:latin typeface="+mj-lt"/>
            </a:rPr>
            <a:t> </a:t>
          </a:r>
          <a:r>
            <a:rPr lang="en-US" sz="1400" kern="1200" dirty="0" err="1" smtClean="0">
              <a:latin typeface="+mj-lt"/>
            </a:rPr>
            <a:t>kesepakatannya</a:t>
          </a:r>
          <a:r>
            <a:rPr lang="en-US" sz="1400" kern="1200" dirty="0" smtClean="0">
              <a:latin typeface="+mj-lt"/>
            </a:rPr>
            <a:t> </a:t>
          </a:r>
          <a:r>
            <a:rPr lang="en-US" sz="1400" kern="1200" dirty="0" err="1" smtClean="0">
              <a:latin typeface="+mj-lt"/>
            </a:rPr>
            <a:t>dengan</a:t>
          </a:r>
          <a:r>
            <a:rPr lang="en-US" sz="1400" kern="1200" dirty="0" smtClean="0">
              <a:latin typeface="+mj-lt"/>
            </a:rPr>
            <a:t> </a:t>
          </a:r>
          <a:r>
            <a:rPr lang="en-US" sz="1400" kern="1200" dirty="0" err="1" smtClean="0">
              <a:latin typeface="+mj-lt"/>
            </a:rPr>
            <a:t>jelas</a:t>
          </a:r>
          <a:r>
            <a:rPr lang="en-US" sz="1400" kern="1200" dirty="0" smtClean="0">
              <a:latin typeface="+mj-lt"/>
            </a:rPr>
            <a:t> </a:t>
          </a:r>
          <a:r>
            <a:rPr lang="en-US" sz="1400" kern="1200" dirty="0" err="1" smtClean="0">
              <a:latin typeface="+mj-lt"/>
            </a:rPr>
            <a:t>atau</a:t>
          </a:r>
          <a:r>
            <a:rPr lang="en-US" sz="1400" kern="1200" dirty="0" smtClean="0">
              <a:latin typeface="+mj-lt"/>
            </a:rPr>
            <a:t> </a:t>
          </a:r>
          <a:r>
            <a:rPr lang="en-US" sz="1400" kern="1200" dirty="0" err="1" smtClean="0">
              <a:latin typeface="+mj-lt"/>
            </a:rPr>
            <a:t>tegas</a:t>
          </a:r>
          <a:r>
            <a:rPr lang="en-US" sz="1400" kern="1200" dirty="0" smtClean="0">
              <a:latin typeface="+mj-lt"/>
            </a:rPr>
            <a:t>, </a:t>
          </a:r>
          <a:r>
            <a:rPr lang="en-US" sz="1400" kern="1200" dirty="0" err="1" smtClean="0">
              <a:latin typeface="+mj-lt"/>
            </a:rPr>
            <a:t>tetapi</a:t>
          </a:r>
          <a:r>
            <a:rPr lang="en-US" sz="1400" kern="1200" dirty="0" smtClean="0">
              <a:latin typeface="+mj-lt"/>
            </a:rPr>
            <a:t> </a:t>
          </a:r>
          <a:r>
            <a:rPr lang="en-US" sz="1400" kern="1200" dirty="0" err="1" smtClean="0">
              <a:latin typeface="+mj-lt"/>
            </a:rPr>
            <a:t>mereka</a:t>
          </a:r>
          <a:r>
            <a:rPr lang="en-US" sz="1400" kern="1200" dirty="0" smtClean="0">
              <a:latin typeface="+mj-lt"/>
            </a:rPr>
            <a:t> </a:t>
          </a:r>
          <a:r>
            <a:rPr lang="en-US" sz="1400" kern="1200" dirty="0" err="1" smtClean="0">
              <a:latin typeface="+mj-lt"/>
            </a:rPr>
            <a:t>diam</a:t>
          </a:r>
          <a:r>
            <a:rPr lang="en-US" sz="1400" kern="1200" dirty="0" smtClean="0">
              <a:latin typeface="+mj-lt"/>
            </a:rPr>
            <a:t> </a:t>
          </a:r>
          <a:r>
            <a:rPr lang="en-US" sz="1400" kern="1200" dirty="0" err="1" smtClean="0">
              <a:latin typeface="+mj-lt"/>
            </a:rPr>
            <a:t>diri</a:t>
          </a:r>
          <a:r>
            <a:rPr lang="en-US" sz="1400" kern="1200" dirty="0" smtClean="0">
              <a:latin typeface="+mj-lt"/>
            </a:rPr>
            <a:t> </a:t>
          </a:r>
          <a:r>
            <a:rPr lang="en-US" sz="1400" kern="1200" dirty="0" err="1" smtClean="0">
              <a:latin typeface="+mj-lt"/>
            </a:rPr>
            <a:t>atau</a:t>
          </a:r>
          <a:r>
            <a:rPr lang="en-US" sz="1400" kern="1200" dirty="0" smtClean="0">
              <a:latin typeface="+mj-lt"/>
            </a:rPr>
            <a:t> </a:t>
          </a:r>
          <a:r>
            <a:rPr lang="en-US" sz="1400" kern="1200" dirty="0" err="1" smtClean="0">
              <a:latin typeface="+mj-lt"/>
            </a:rPr>
            <a:t>absen</a:t>
          </a:r>
          <a:r>
            <a:rPr lang="en-US" sz="1400" kern="1200" dirty="0" smtClean="0">
              <a:latin typeface="+mj-lt"/>
            </a:rPr>
            <a:t> </a:t>
          </a:r>
          <a:r>
            <a:rPr lang="en-US" sz="1400" kern="1200" dirty="0" err="1" smtClean="0">
              <a:latin typeface="+mj-lt"/>
            </a:rPr>
            <a:t>dan</a:t>
          </a:r>
          <a:r>
            <a:rPr lang="en-US" sz="1400" kern="1200" dirty="0" smtClean="0">
              <a:latin typeface="+mj-lt"/>
            </a:rPr>
            <a:t> </a:t>
          </a:r>
          <a:r>
            <a:rPr lang="en-US" sz="1400" kern="1200" dirty="0" err="1" smtClean="0">
              <a:latin typeface="+mj-lt"/>
            </a:rPr>
            <a:t>tidak</a:t>
          </a:r>
          <a:r>
            <a:rPr lang="en-US" sz="1400" kern="1200" dirty="0" smtClean="0">
              <a:latin typeface="+mj-lt"/>
            </a:rPr>
            <a:t> </a:t>
          </a:r>
          <a:r>
            <a:rPr lang="en-US" sz="1400" kern="1200" dirty="0" err="1" smtClean="0">
              <a:latin typeface="+mj-lt"/>
            </a:rPr>
            <a:t>memberikan</a:t>
          </a:r>
          <a:r>
            <a:rPr lang="en-US" sz="1400" kern="1200" dirty="0" smtClean="0">
              <a:latin typeface="+mj-lt"/>
            </a:rPr>
            <a:t> </a:t>
          </a:r>
          <a:r>
            <a:rPr lang="en-US" sz="1400" kern="1200" dirty="0" err="1" smtClean="0">
              <a:latin typeface="+mj-lt"/>
            </a:rPr>
            <a:t>reaksi</a:t>
          </a:r>
          <a:r>
            <a:rPr lang="en-US" sz="1400" kern="1200" dirty="0" smtClean="0">
              <a:latin typeface="+mj-lt"/>
            </a:rPr>
            <a:t> </a:t>
          </a:r>
          <a:r>
            <a:rPr lang="en-US" sz="1400" kern="1200" dirty="0" err="1" smtClean="0">
              <a:latin typeface="+mj-lt"/>
            </a:rPr>
            <a:t>terhadap</a:t>
          </a:r>
          <a:r>
            <a:rPr lang="en-US" sz="1400" kern="1200" dirty="0" smtClean="0">
              <a:latin typeface="+mj-lt"/>
            </a:rPr>
            <a:t> </a:t>
          </a:r>
          <a:r>
            <a:rPr lang="en-US" sz="1400" kern="1200" dirty="0" err="1" smtClean="0">
              <a:latin typeface="+mj-lt"/>
            </a:rPr>
            <a:t>suatu</a:t>
          </a:r>
          <a:r>
            <a:rPr lang="en-US" sz="1400" kern="1200" dirty="0" smtClean="0">
              <a:latin typeface="+mj-lt"/>
            </a:rPr>
            <a:t> </a:t>
          </a:r>
          <a:r>
            <a:rPr lang="en-US" sz="1400" kern="1200" dirty="0" err="1" smtClean="0">
              <a:latin typeface="+mj-lt"/>
            </a:rPr>
            <a:t>ketentuan</a:t>
          </a:r>
          <a:r>
            <a:rPr lang="en-US" sz="1400" kern="1200" dirty="0" smtClean="0">
              <a:latin typeface="+mj-lt"/>
            </a:rPr>
            <a:t> hukum yang </a:t>
          </a:r>
          <a:r>
            <a:rPr lang="en-US" sz="1400" kern="1200" dirty="0" err="1" smtClean="0">
              <a:latin typeface="+mj-lt"/>
            </a:rPr>
            <a:t>telah</a:t>
          </a:r>
          <a:r>
            <a:rPr lang="en-US" sz="1400" kern="1200" dirty="0" smtClean="0">
              <a:latin typeface="+mj-lt"/>
            </a:rPr>
            <a:t> </a:t>
          </a:r>
          <a:r>
            <a:rPr lang="en-US" sz="1400" kern="1200" dirty="0" err="1" smtClean="0">
              <a:latin typeface="+mj-lt"/>
            </a:rPr>
            <a:t>dikemukakan</a:t>
          </a:r>
          <a:r>
            <a:rPr lang="en-US" sz="1400" kern="1200" dirty="0" smtClean="0">
              <a:latin typeface="+mj-lt"/>
            </a:rPr>
            <a:t> </a:t>
          </a:r>
          <a:r>
            <a:rPr lang="en-US" sz="1400" kern="1200" dirty="0" err="1" smtClean="0">
              <a:latin typeface="+mj-lt"/>
            </a:rPr>
            <a:t>mujtahidin</a:t>
          </a:r>
          <a:r>
            <a:rPr lang="en-US" sz="1400" kern="1200" dirty="0" smtClean="0">
              <a:latin typeface="+mj-lt"/>
            </a:rPr>
            <a:t> lain yang </a:t>
          </a:r>
          <a:r>
            <a:rPr lang="en-US" sz="1400" kern="1200" dirty="0" err="1" smtClean="0">
              <a:latin typeface="+mj-lt"/>
            </a:rPr>
            <a:t>hidup</a:t>
          </a:r>
          <a:r>
            <a:rPr lang="en-US" sz="1400" kern="1200" dirty="0" smtClean="0">
              <a:latin typeface="+mj-lt"/>
            </a:rPr>
            <a:t> di </a:t>
          </a:r>
          <a:r>
            <a:rPr lang="en-US" sz="1400" kern="1200" dirty="0" err="1" smtClean="0">
              <a:latin typeface="+mj-lt"/>
            </a:rPr>
            <a:t>masanya</a:t>
          </a:r>
          <a:r>
            <a:rPr lang="en-US" sz="1400" kern="1200" dirty="0" smtClean="0">
              <a:latin typeface="+mj-lt"/>
            </a:rPr>
            <a:t>, </a:t>
          </a:r>
          <a:r>
            <a:rPr lang="en-US" sz="1400" kern="1200" dirty="0" err="1" smtClean="0">
              <a:latin typeface="+mj-lt"/>
            </a:rPr>
            <a:t>ijma</a:t>
          </a:r>
          <a:r>
            <a:rPr lang="en-US" sz="1400" kern="1200" dirty="0" smtClean="0">
              <a:latin typeface="+mj-lt"/>
            </a:rPr>
            <a:t>’ </a:t>
          </a:r>
          <a:r>
            <a:rPr lang="en-US" sz="1400" kern="1200" dirty="0" err="1" smtClean="0">
              <a:latin typeface="+mj-lt"/>
            </a:rPr>
            <a:t>ini</a:t>
          </a:r>
          <a:r>
            <a:rPr lang="en-US" sz="1400" kern="1200" dirty="0" smtClean="0">
              <a:latin typeface="+mj-lt"/>
            </a:rPr>
            <a:t> </a:t>
          </a:r>
          <a:r>
            <a:rPr lang="en-US" sz="1400" kern="1200" dirty="0" err="1" smtClean="0">
              <a:latin typeface="+mj-lt"/>
            </a:rPr>
            <a:t>disebut</a:t>
          </a:r>
          <a:r>
            <a:rPr lang="en-US" sz="1400" kern="1200" dirty="0" smtClean="0">
              <a:latin typeface="+mj-lt"/>
            </a:rPr>
            <a:t> juga Ijma’ </a:t>
          </a:r>
          <a:r>
            <a:rPr lang="en-US" sz="1400" kern="1200" dirty="0" err="1" smtClean="0">
              <a:latin typeface="+mj-lt"/>
            </a:rPr>
            <a:t>I’tibari</a:t>
          </a:r>
          <a:endParaRPr lang="en-US" sz="1400" kern="1200" dirty="0">
            <a:latin typeface="+mj-lt"/>
          </a:endParaRPr>
        </a:p>
      </dsp:txBody>
      <dsp:txXfrm>
        <a:off x="2405047" y="1631474"/>
        <a:ext cx="5592581" cy="998653"/>
      </dsp:txXfrm>
    </dsp:sp>
    <dsp:sp modelId="{9C83A8DA-7534-43C2-AC88-BE57916CB86C}">
      <dsp:nvSpPr>
        <dsp:cNvPr id="0" name=""/>
        <dsp:cNvSpPr/>
      </dsp:nvSpPr>
      <dsp:spPr>
        <a:xfrm>
          <a:off x="71996" y="1465032"/>
          <a:ext cx="2333051" cy="1331537"/>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pPr>
          <a:r>
            <a:rPr lang="en-US" sz="2400" b="1" kern="1200" dirty="0" err="1" smtClean="0">
              <a:latin typeface="+mj-lt"/>
            </a:rPr>
            <a:t>Ijma</a:t>
          </a:r>
          <a:r>
            <a:rPr lang="en-US" sz="2400" b="1" kern="1200" dirty="0" smtClean="0">
              <a:latin typeface="+mj-lt"/>
            </a:rPr>
            <a:t> </a:t>
          </a:r>
          <a:r>
            <a:rPr lang="en-US" sz="2400" b="1" kern="1200" dirty="0" err="1" smtClean="0">
              <a:latin typeface="+mj-lt"/>
            </a:rPr>
            <a:t>Sukuti</a:t>
          </a:r>
          <a:endParaRPr lang="en-US" sz="2400" b="1" kern="1200" dirty="0">
            <a:latin typeface="+mj-lt"/>
          </a:endParaRPr>
        </a:p>
      </dsp:txBody>
      <dsp:txXfrm>
        <a:off x="136996" y="1530032"/>
        <a:ext cx="2203051" cy="1201537"/>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3A911B7-8004-4AEA-9A82-ED3DB559C451}">
      <dsp:nvSpPr>
        <dsp:cNvPr id="0" name=""/>
        <dsp:cNvSpPr/>
      </dsp:nvSpPr>
      <dsp:spPr>
        <a:xfrm>
          <a:off x="8198" y="0"/>
          <a:ext cx="8558008" cy="3136746"/>
        </a:xfrm>
        <a:prstGeom prst="rightArrow">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51D79F91-7F9B-4730-B637-1801A9ACE7BB}">
      <dsp:nvSpPr>
        <dsp:cNvPr id="0" name=""/>
        <dsp:cNvSpPr/>
      </dsp:nvSpPr>
      <dsp:spPr>
        <a:xfrm>
          <a:off x="3471866" y="600667"/>
          <a:ext cx="4174999" cy="195900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82880" rIns="0" bIns="182880" numCol="1" spcCol="1270" anchor="ctr" anchorCtr="0">
          <a:noAutofit/>
        </a:bodyPr>
        <a:lstStyle/>
        <a:p>
          <a:pPr lvl="0" algn="just" defTabSz="800100">
            <a:lnSpc>
              <a:spcPct val="90000"/>
            </a:lnSpc>
            <a:spcBef>
              <a:spcPct val="0"/>
            </a:spcBef>
            <a:spcAft>
              <a:spcPct val="35000"/>
            </a:spcAft>
          </a:pPr>
          <a:r>
            <a:rPr lang="en-US" sz="1800" kern="1200" smtClean="0"/>
            <a:t>Menyamakan suatu fakta yang tak ada nash akan hukumnya, dengan fakta yang ada nash akan hukumnya, dalam hal hukum syar’i, karena kesamaan dua fakta itu dalam illat hukum, yaitu kesamaan dalam faktor pembangkit hukumnya</a:t>
          </a:r>
          <a:endParaRPr lang="en-US" sz="1800" kern="1200" dirty="0"/>
        </a:p>
      </dsp:txBody>
      <dsp:txXfrm>
        <a:off x="3471866" y="600667"/>
        <a:ext cx="4174999" cy="1959001"/>
      </dsp:txXfrm>
    </dsp:sp>
    <dsp:sp modelId="{4DA50045-4128-45B0-9FB4-42D89EE19923}">
      <dsp:nvSpPr>
        <dsp:cNvPr id="0" name=""/>
        <dsp:cNvSpPr/>
      </dsp:nvSpPr>
      <dsp:spPr>
        <a:xfrm>
          <a:off x="284314" y="960706"/>
          <a:ext cx="2427833" cy="11757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304800" rIns="0" bIns="304800" numCol="1" spcCol="1270" anchor="ctr" anchorCtr="0">
          <a:noAutofit/>
        </a:bodyPr>
        <a:lstStyle/>
        <a:p>
          <a:pPr lvl="0" algn="ctr" defTabSz="1333500">
            <a:lnSpc>
              <a:spcPct val="90000"/>
            </a:lnSpc>
            <a:spcBef>
              <a:spcPct val="0"/>
            </a:spcBef>
            <a:spcAft>
              <a:spcPct val="35000"/>
            </a:spcAft>
          </a:pPr>
          <a:r>
            <a:rPr lang="en-US" sz="3000" kern="1200" smtClean="0">
              <a:latin typeface="Arial Black" pitchFamily="34" charset="0"/>
            </a:rPr>
            <a:t>Pengertian Qiyas</a:t>
          </a:r>
          <a:endParaRPr lang="en-US" sz="3000" kern="1200" dirty="0">
            <a:latin typeface="Arial Black" pitchFamily="34" charset="0"/>
          </a:endParaRPr>
        </a:p>
      </dsp:txBody>
      <dsp:txXfrm>
        <a:off x="284314" y="960706"/>
        <a:ext cx="2427833" cy="1175715"/>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C76DF16-0E92-4FF3-B26C-372CAEF01DD6}">
      <dsp:nvSpPr>
        <dsp:cNvPr id="0" name=""/>
        <dsp:cNvSpPr/>
      </dsp:nvSpPr>
      <dsp:spPr>
        <a:xfrm>
          <a:off x="3903893" y="1429368"/>
          <a:ext cx="2762033" cy="479361"/>
        </a:xfrm>
        <a:custGeom>
          <a:avLst/>
          <a:gdLst/>
          <a:ahLst/>
          <a:cxnLst/>
          <a:rect l="0" t="0" r="0" b="0"/>
          <a:pathLst>
            <a:path>
              <a:moveTo>
                <a:pt x="0" y="0"/>
              </a:moveTo>
              <a:lnTo>
                <a:pt x="0" y="239680"/>
              </a:lnTo>
              <a:lnTo>
                <a:pt x="2762033" y="239680"/>
              </a:lnTo>
              <a:lnTo>
                <a:pt x="2762033" y="479361"/>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6D44E29-B176-4F98-9FE4-82DD2BB0B757}">
      <dsp:nvSpPr>
        <dsp:cNvPr id="0" name=""/>
        <dsp:cNvSpPr/>
      </dsp:nvSpPr>
      <dsp:spPr>
        <a:xfrm>
          <a:off x="3858173" y="1429368"/>
          <a:ext cx="91440" cy="479361"/>
        </a:xfrm>
        <a:custGeom>
          <a:avLst/>
          <a:gdLst/>
          <a:ahLst/>
          <a:cxnLst/>
          <a:rect l="0" t="0" r="0" b="0"/>
          <a:pathLst>
            <a:path>
              <a:moveTo>
                <a:pt x="45720" y="0"/>
              </a:moveTo>
              <a:lnTo>
                <a:pt x="45720" y="479361"/>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EDA7864-791D-4974-8DD7-EB308E41F859}">
      <dsp:nvSpPr>
        <dsp:cNvPr id="0" name=""/>
        <dsp:cNvSpPr/>
      </dsp:nvSpPr>
      <dsp:spPr>
        <a:xfrm>
          <a:off x="1141860" y="1429368"/>
          <a:ext cx="2762033" cy="479361"/>
        </a:xfrm>
        <a:custGeom>
          <a:avLst/>
          <a:gdLst/>
          <a:ahLst/>
          <a:cxnLst/>
          <a:rect l="0" t="0" r="0" b="0"/>
          <a:pathLst>
            <a:path>
              <a:moveTo>
                <a:pt x="2762033" y="0"/>
              </a:moveTo>
              <a:lnTo>
                <a:pt x="2762033" y="239680"/>
              </a:lnTo>
              <a:lnTo>
                <a:pt x="0" y="239680"/>
              </a:lnTo>
              <a:lnTo>
                <a:pt x="0" y="479361"/>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6386CD7-FA11-4F27-935E-5600D63423B2}">
      <dsp:nvSpPr>
        <dsp:cNvPr id="0" name=""/>
        <dsp:cNvSpPr/>
      </dsp:nvSpPr>
      <dsp:spPr>
        <a:xfrm>
          <a:off x="2336234" y="288032"/>
          <a:ext cx="3135318" cy="1141336"/>
        </a:xfrm>
        <a:prstGeom prst="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9050" tIns="19050" rIns="19050" bIns="19050" numCol="1" spcCol="1270" anchor="ctr" anchorCtr="0">
          <a:noAutofit/>
        </a:bodyPr>
        <a:lstStyle/>
        <a:p>
          <a:pPr lvl="0" algn="ctr" defTabSz="1333500">
            <a:lnSpc>
              <a:spcPct val="90000"/>
            </a:lnSpc>
            <a:spcBef>
              <a:spcPct val="0"/>
            </a:spcBef>
            <a:spcAft>
              <a:spcPct val="35000"/>
            </a:spcAft>
          </a:pPr>
          <a:r>
            <a:rPr lang="en-US" sz="3000" b="1" kern="1200" dirty="0" err="1" smtClean="0">
              <a:latin typeface="Arial Black" pitchFamily="34" charset="0"/>
            </a:rPr>
            <a:t>Contoh</a:t>
          </a:r>
          <a:r>
            <a:rPr lang="en-US" sz="3000" b="1" kern="1200" dirty="0" smtClean="0">
              <a:latin typeface="Arial Black" pitchFamily="34" charset="0"/>
            </a:rPr>
            <a:t> QIYAS</a:t>
          </a:r>
          <a:endParaRPr lang="en-US" sz="3000" b="1" kern="1200" dirty="0">
            <a:latin typeface="Arial Black" pitchFamily="34" charset="0"/>
          </a:endParaRPr>
        </a:p>
      </dsp:txBody>
      <dsp:txXfrm>
        <a:off x="2336234" y="288032"/>
        <a:ext cx="3135318" cy="1141336"/>
      </dsp:txXfrm>
    </dsp:sp>
    <dsp:sp modelId="{D58743ED-DFB7-4CDB-BB2A-B2E5BA915409}">
      <dsp:nvSpPr>
        <dsp:cNvPr id="0" name=""/>
        <dsp:cNvSpPr/>
      </dsp:nvSpPr>
      <dsp:spPr>
        <a:xfrm>
          <a:off x="524" y="1908730"/>
          <a:ext cx="2282672" cy="1141336"/>
        </a:xfrm>
        <a:prstGeom prst="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n-US" sz="1600" kern="1200" dirty="0" err="1" smtClean="0">
              <a:latin typeface="+mj-lt"/>
            </a:rPr>
            <a:t>Menyamakan</a:t>
          </a:r>
          <a:r>
            <a:rPr lang="en-US" sz="1600" kern="1200" dirty="0" smtClean="0">
              <a:latin typeface="+mj-lt"/>
            </a:rPr>
            <a:t> </a:t>
          </a:r>
          <a:r>
            <a:rPr lang="en-US" sz="1600" kern="1200" dirty="0" err="1" smtClean="0">
              <a:latin typeface="+mj-lt"/>
            </a:rPr>
            <a:t>ijarah</a:t>
          </a:r>
          <a:r>
            <a:rPr lang="en-US" sz="1600" kern="1200" dirty="0" smtClean="0">
              <a:latin typeface="+mj-lt"/>
            </a:rPr>
            <a:t> </a:t>
          </a:r>
          <a:r>
            <a:rPr lang="en-US" sz="1600" kern="1200" dirty="0" err="1" smtClean="0">
              <a:latin typeface="+mj-lt"/>
            </a:rPr>
            <a:t>pada</a:t>
          </a:r>
          <a:r>
            <a:rPr lang="en-US" sz="1600" kern="1200" dirty="0" smtClean="0">
              <a:latin typeface="+mj-lt"/>
            </a:rPr>
            <a:t> </a:t>
          </a:r>
          <a:r>
            <a:rPr lang="en-US" sz="1600" kern="1200" dirty="0" err="1" smtClean="0">
              <a:latin typeface="+mj-lt"/>
            </a:rPr>
            <a:t>saat</a:t>
          </a:r>
          <a:r>
            <a:rPr lang="en-US" sz="1600" kern="1200" dirty="0" smtClean="0">
              <a:latin typeface="+mj-lt"/>
            </a:rPr>
            <a:t> </a:t>
          </a:r>
          <a:r>
            <a:rPr lang="en-US" sz="1600" kern="1200" dirty="0" err="1" smtClean="0">
              <a:latin typeface="+mj-lt"/>
            </a:rPr>
            <a:t>adzan</a:t>
          </a:r>
          <a:r>
            <a:rPr lang="en-US" sz="1600" kern="1200" dirty="0" smtClean="0">
              <a:latin typeface="+mj-lt"/>
            </a:rPr>
            <a:t> </a:t>
          </a:r>
          <a:r>
            <a:rPr lang="en-US" sz="1600" kern="1200" dirty="0" err="1" smtClean="0">
              <a:latin typeface="+mj-lt"/>
            </a:rPr>
            <a:t>Jumat</a:t>
          </a:r>
          <a:r>
            <a:rPr lang="en-US" sz="1600" kern="1200" dirty="0" smtClean="0">
              <a:latin typeface="+mj-lt"/>
            </a:rPr>
            <a:t> </a:t>
          </a:r>
          <a:r>
            <a:rPr lang="en-US" sz="1600" kern="1200" dirty="0" err="1" smtClean="0">
              <a:latin typeface="+mj-lt"/>
            </a:rPr>
            <a:t>dengan</a:t>
          </a:r>
          <a:r>
            <a:rPr lang="en-US" sz="1600" kern="1200" dirty="0" smtClean="0">
              <a:latin typeface="+mj-lt"/>
            </a:rPr>
            <a:t> </a:t>
          </a:r>
          <a:r>
            <a:rPr lang="en-US" sz="1600" kern="1200" dirty="0" err="1" smtClean="0">
              <a:latin typeface="+mj-lt"/>
            </a:rPr>
            <a:t>jual</a:t>
          </a:r>
          <a:r>
            <a:rPr lang="en-US" sz="1600" kern="1200" dirty="0" smtClean="0">
              <a:latin typeface="+mj-lt"/>
            </a:rPr>
            <a:t> </a:t>
          </a:r>
          <a:r>
            <a:rPr lang="en-US" sz="1600" kern="1200" dirty="0" err="1" smtClean="0">
              <a:latin typeface="+mj-lt"/>
            </a:rPr>
            <a:t>beli</a:t>
          </a:r>
          <a:r>
            <a:rPr lang="en-US" sz="1600" kern="1200" dirty="0" smtClean="0">
              <a:latin typeface="+mj-lt"/>
            </a:rPr>
            <a:t> </a:t>
          </a:r>
          <a:r>
            <a:rPr lang="en-US" sz="1600" kern="1200" dirty="0" err="1" smtClean="0">
              <a:latin typeface="+mj-lt"/>
            </a:rPr>
            <a:t>saat</a:t>
          </a:r>
          <a:r>
            <a:rPr lang="en-US" sz="1600" kern="1200" dirty="0" smtClean="0">
              <a:latin typeface="+mj-lt"/>
            </a:rPr>
            <a:t> </a:t>
          </a:r>
          <a:r>
            <a:rPr lang="en-US" sz="1600" kern="1200" dirty="0" err="1" smtClean="0">
              <a:latin typeface="+mj-lt"/>
            </a:rPr>
            <a:t>adzan</a:t>
          </a:r>
          <a:r>
            <a:rPr lang="en-US" sz="1600" kern="1200" dirty="0" smtClean="0">
              <a:latin typeface="+mj-lt"/>
            </a:rPr>
            <a:t> </a:t>
          </a:r>
          <a:r>
            <a:rPr lang="en-US" sz="1600" kern="1200" dirty="0" err="1" smtClean="0">
              <a:latin typeface="+mj-lt"/>
            </a:rPr>
            <a:t>Jumat</a:t>
          </a:r>
          <a:endParaRPr lang="en-US" sz="1600" kern="1200" dirty="0">
            <a:latin typeface="+mj-lt"/>
          </a:endParaRPr>
        </a:p>
      </dsp:txBody>
      <dsp:txXfrm>
        <a:off x="524" y="1908730"/>
        <a:ext cx="2282672" cy="1141336"/>
      </dsp:txXfrm>
    </dsp:sp>
    <dsp:sp modelId="{46C79D3A-D828-4A8A-AD86-D0EFC663EED0}">
      <dsp:nvSpPr>
        <dsp:cNvPr id="0" name=""/>
        <dsp:cNvSpPr/>
      </dsp:nvSpPr>
      <dsp:spPr>
        <a:xfrm>
          <a:off x="2762557" y="1908730"/>
          <a:ext cx="2282672" cy="1910779"/>
        </a:xfrm>
        <a:prstGeom prst="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n-US" sz="1600" kern="1200" dirty="0" smtClean="0">
              <a:latin typeface="+mj-lt"/>
            </a:rPr>
            <a:t>Hukum </a:t>
          </a:r>
          <a:r>
            <a:rPr lang="en-US" sz="1600" kern="1200" dirty="0" err="1" smtClean="0">
              <a:latin typeface="+mj-lt"/>
            </a:rPr>
            <a:t>ijarah</a:t>
          </a:r>
          <a:r>
            <a:rPr lang="en-US" sz="1600" kern="1200" dirty="0" smtClean="0">
              <a:latin typeface="+mj-lt"/>
            </a:rPr>
            <a:t> </a:t>
          </a:r>
          <a:r>
            <a:rPr lang="en-US" sz="1600" kern="1200" dirty="0" err="1" smtClean="0">
              <a:latin typeface="+mj-lt"/>
            </a:rPr>
            <a:t>saat</a:t>
          </a:r>
          <a:r>
            <a:rPr lang="en-US" sz="1600" kern="1200" dirty="0" smtClean="0">
              <a:latin typeface="+mj-lt"/>
            </a:rPr>
            <a:t> </a:t>
          </a:r>
          <a:r>
            <a:rPr lang="en-US" sz="1600" kern="1200" dirty="0" err="1" smtClean="0">
              <a:latin typeface="+mj-lt"/>
            </a:rPr>
            <a:t>adzan</a:t>
          </a:r>
          <a:r>
            <a:rPr lang="en-US" sz="1600" kern="1200" dirty="0" smtClean="0">
              <a:latin typeface="+mj-lt"/>
            </a:rPr>
            <a:t> </a:t>
          </a:r>
          <a:r>
            <a:rPr lang="en-US" sz="1600" kern="1200" dirty="0" err="1" smtClean="0">
              <a:latin typeface="+mj-lt"/>
            </a:rPr>
            <a:t>Jumat</a:t>
          </a:r>
          <a:r>
            <a:rPr lang="en-US" sz="1600" kern="1200" dirty="0" smtClean="0">
              <a:latin typeface="+mj-lt"/>
            </a:rPr>
            <a:t> haram, </a:t>
          </a:r>
          <a:r>
            <a:rPr lang="en-US" sz="1600" kern="1200" dirty="0" err="1" smtClean="0">
              <a:latin typeface="+mj-lt"/>
            </a:rPr>
            <a:t>karena</a:t>
          </a:r>
          <a:r>
            <a:rPr lang="en-US" sz="1600" kern="1200" dirty="0" smtClean="0">
              <a:latin typeface="+mj-lt"/>
            </a:rPr>
            <a:t> </a:t>
          </a:r>
          <a:r>
            <a:rPr lang="en-US" sz="1600" kern="1200" dirty="0" err="1" smtClean="0">
              <a:latin typeface="+mj-lt"/>
            </a:rPr>
            <a:t>terdapat</a:t>
          </a:r>
          <a:r>
            <a:rPr lang="en-US" sz="1600" kern="1200" dirty="0" smtClean="0">
              <a:latin typeface="+mj-lt"/>
            </a:rPr>
            <a:t> </a:t>
          </a:r>
          <a:r>
            <a:rPr lang="en-US" sz="1600" kern="1200" dirty="0" err="1" smtClean="0">
              <a:latin typeface="+mj-lt"/>
            </a:rPr>
            <a:t>illat</a:t>
          </a:r>
          <a:r>
            <a:rPr lang="en-US" sz="1600" kern="1200" dirty="0" smtClean="0">
              <a:latin typeface="+mj-lt"/>
            </a:rPr>
            <a:t> yang </a:t>
          </a:r>
          <a:r>
            <a:rPr lang="en-US" sz="1600" kern="1200" dirty="0" err="1" smtClean="0">
              <a:latin typeface="+mj-lt"/>
            </a:rPr>
            <a:t>sama</a:t>
          </a:r>
          <a:r>
            <a:rPr lang="en-US" sz="1600" kern="1200" dirty="0" smtClean="0">
              <a:latin typeface="+mj-lt"/>
            </a:rPr>
            <a:t> </a:t>
          </a:r>
          <a:r>
            <a:rPr lang="en-US" sz="1600" kern="1200" dirty="0" err="1" smtClean="0">
              <a:latin typeface="+mj-lt"/>
            </a:rPr>
            <a:t>dengan</a:t>
          </a:r>
          <a:r>
            <a:rPr lang="en-US" sz="1600" kern="1200" dirty="0" smtClean="0">
              <a:latin typeface="+mj-lt"/>
            </a:rPr>
            <a:t> </a:t>
          </a:r>
          <a:r>
            <a:rPr lang="en-US" sz="1600" kern="1200" dirty="0" err="1" smtClean="0">
              <a:latin typeface="+mj-lt"/>
            </a:rPr>
            <a:t>haramnya</a:t>
          </a:r>
          <a:r>
            <a:rPr lang="en-US" sz="1600" kern="1200" dirty="0" smtClean="0">
              <a:latin typeface="+mj-lt"/>
            </a:rPr>
            <a:t> </a:t>
          </a:r>
          <a:r>
            <a:rPr lang="en-US" sz="1600" kern="1200" dirty="0" err="1" smtClean="0">
              <a:latin typeface="+mj-lt"/>
            </a:rPr>
            <a:t>jual</a:t>
          </a:r>
          <a:r>
            <a:rPr lang="en-US" sz="1600" kern="1200" dirty="0" smtClean="0">
              <a:latin typeface="+mj-lt"/>
            </a:rPr>
            <a:t> </a:t>
          </a:r>
          <a:r>
            <a:rPr lang="en-US" sz="1600" kern="1200" dirty="0" err="1" smtClean="0">
              <a:latin typeface="+mj-lt"/>
            </a:rPr>
            <a:t>beli</a:t>
          </a:r>
          <a:r>
            <a:rPr lang="en-US" sz="1600" kern="1200" dirty="0" smtClean="0">
              <a:latin typeface="+mj-lt"/>
            </a:rPr>
            <a:t> </a:t>
          </a:r>
          <a:r>
            <a:rPr lang="en-US" sz="1600" kern="1200" dirty="0" err="1" smtClean="0">
              <a:latin typeface="+mj-lt"/>
            </a:rPr>
            <a:t>saat</a:t>
          </a:r>
          <a:r>
            <a:rPr lang="en-US" sz="1600" kern="1200" dirty="0" smtClean="0">
              <a:latin typeface="+mj-lt"/>
            </a:rPr>
            <a:t> </a:t>
          </a:r>
          <a:r>
            <a:rPr lang="en-US" sz="1600" kern="1200" dirty="0" err="1" smtClean="0">
              <a:latin typeface="+mj-lt"/>
            </a:rPr>
            <a:t>adzan</a:t>
          </a:r>
          <a:r>
            <a:rPr lang="en-US" sz="1600" kern="1200" dirty="0" smtClean="0">
              <a:latin typeface="+mj-lt"/>
            </a:rPr>
            <a:t> </a:t>
          </a:r>
          <a:r>
            <a:rPr lang="en-US" sz="1600" kern="1200" dirty="0" err="1" smtClean="0">
              <a:latin typeface="+mj-lt"/>
            </a:rPr>
            <a:t>Jumat</a:t>
          </a:r>
          <a:r>
            <a:rPr lang="en-US" sz="1600" kern="1200" dirty="0" smtClean="0">
              <a:latin typeface="+mj-lt"/>
            </a:rPr>
            <a:t> (QS Al </a:t>
          </a:r>
          <a:r>
            <a:rPr lang="en-US" sz="1600" kern="1200" dirty="0" err="1" smtClean="0">
              <a:latin typeface="+mj-lt"/>
            </a:rPr>
            <a:t>Jumu’ah</a:t>
          </a:r>
          <a:r>
            <a:rPr lang="en-US" sz="1600" kern="1200" dirty="0" smtClean="0">
              <a:latin typeface="+mj-lt"/>
            </a:rPr>
            <a:t> : 9), </a:t>
          </a:r>
          <a:r>
            <a:rPr lang="en-US" sz="1600" kern="1200" dirty="0" err="1" smtClean="0">
              <a:latin typeface="+mj-lt"/>
            </a:rPr>
            <a:t>yaitu</a:t>
          </a:r>
          <a:r>
            <a:rPr lang="en-US" sz="1600" kern="1200" dirty="0" smtClean="0">
              <a:latin typeface="+mj-lt"/>
            </a:rPr>
            <a:t> </a:t>
          </a:r>
          <a:r>
            <a:rPr lang="en-US" sz="1600" kern="1200" dirty="0" err="1" smtClean="0">
              <a:latin typeface="+mj-lt"/>
            </a:rPr>
            <a:t>melalaikan</a:t>
          </a:r>
          <a:r>
            <a:rPr lang="en-US" sz="1600" kern="1200" dirty="0" smtClean="0">
              <a:latin typeface="+mj-lt"/>
            </a:rPr>
            <a:t> </a:t>
          </a:r>
          <a:r>
            <a:rPr lang="en-US" sz="1600" kern="1200" dirty="0" err="1" smtClean="0">
              <a:latin typeface="+mj-lt"/>
            </a:rPr>
            <a:t>shalat</a:t>
          </a:r>
          <a:r>
            <a:rPr lang="en-US" sz="1600" kern="1200" dirty="0" smtClean="0">
              <a:latin typeface="+mj-lt"/>
            </a:rPr>
            <a:t> </a:t>
          </a:r>
          <a:r>
            <a:rPr lang="en-US" sz="1600" kern="1200" dirty="0" err="1" smtClean="0">
              <a:latin typeface="+mj-lt"/>
            </a:rPr>
            <a:t>Jumat</a:t>
          </a:r>
          <a:r>
            <a:rPr lang="en-US" sz="1600" kern="1200" dirty="0" smtClean="0">
              <a:latin typeface="+mj-lt"/>
            </a:rPr>
            <a:t> (al </a:t>
          </a:r>
          <a:r>
            <a:rPr lang="en-US" sz="1600" kern="1200" dirty="0" err="1" smtClean="0">
              <a:latin typeface="+mj-lt"/>
            </a:rPr>
            <a:t>ilha</a:t>
          </a:r>
          <a:r>
            <a:rPr lang="en-US" sz="1600" kern="1200" dirty="0" smtClean="0">
              <a:latin typeface="+mj-lt"/>
            </a:rPr>
            <a:t>` ‘an </a:t>
          </a:r>
          <a:r>
            <a:rPr lang="en-US" sz="1600" kern="1200" dirty="0" err="1" smtClean="0">
              <a:latin typeface="+mj-lt"/>
            </a:rPr>
            <a:t>sholat</a:t>
          </a:r>
          <a:r>
            <a:rPr lang="en-US" sz="1600" kern="1200" dirty="0" smtClean="0">
              <a:latin typeface="+mj-lt"/>
            </a:rPr>
            <a:t> al </a:t>
          </a:r>
          <a:r>
            <a:rPr lang="en-US" sz="1600" kern="1200" dirty="0" err="1" smtClean="0">
              <a:latin typeface="+mj-lt"/>
            </a:rPr>
            <a:t>jumu’ah</a:t>
          </a:r>
          <a:r>
            <a:rPr lang="en-US" sz="1600" kern="1200" dirty="0" smtClean="0">
              <a:latin typeface="+mj-lt"/>
            </a:rPr>
            <a:t>)</a:t>
          </a:r>
          <a:endParaRPr lang="en-US" sz="1600" kern="1200" dirty="0">
            <a:latin typeface="+mj-lt"/>
          </a:endParaRPr>
        </a:p>
      </dsp:txBody>
      <dsp:txXfrm>
        <a:off x="2762557" y="1908730"/>
        <a:ext cx="2282672" cy="1910779"/>
      </dsp:txXfrm>
    </dsp:sp>
    <dsp:sp modelId="{A1080075-92EC-4BC6-B539-60B3E18E29D5}">
      <dsp:nvSpPr>
        <dsp:cNvPr id="0" name=""/>
        <dsp:cNvSpPr/>
      </dsp:nvSpPr>
      <dsp:spPr>
        <a:xfrm>
          <a:off x="5524590" y="1908730"/>
          <a:ext cx="2282672" cy="1573388"/>
        </a:xfrm>
        <a:prstGeom prst="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n-US" sz="1600" kern="1200" dirty="0" smtClean="0">
              <a:latin typeface="+mj-lt"/>
            </a:rPr>
            <a:t>Haramnya </a:t>
          </a:r>
          <a:r>
            <a:rPr lang="en-US" sz="1600" kern="1200" dirty="0" err="1" smtClean="0">
              <a:latin typeface="+mj-lt"/>
            </a:rPr>
            <a:t>jual</a:t>
          </a:r>
          <a:r>
            <a:rPr lang="en-US" sz="1600" kern="1200" dirty="0" smtClean="0">
              <a:latin typeface="+mj-lt"/>
            </a:rPr>
            <a:t> </a:t>
          </a:r>
          <a:r>
            <a:rPr lang="en-US" sz="1600" kern="1200" dirty="0" err="1" smtClean="0">
              <a:latin typeface="+mj-lt"/>
            </a:rPr>
            <a:t>beli</a:t>
          </a:r>
          <a:r>
            <a:rPr lang="en-US" sz="1600" kern="1200" dirty="0" smtClean="0">
              <a:latin typeface="+mj-lt"/>
            </a:rPr>
            <a:t> </a:t>
          </a:r>
          <a:r>
            <a:rPr lang="en-US" sz="1600" kern="1200" dirty="0" err="1" smtClean="0">
              <a:latin typeface="+mj-lt"/>
            </a:rPr>
            <a:t>saat</a:t>
          </a:r>
          <a:r>
            <a:rPr lang="en-US" sz="1600" kern="1200" dirty="0" smtClean="0">
              <a:latin typeface="+mj-lt"/>
            </a:rPr>
            <a:t> </a:t>
          </a:r>
          <a:r>
            <a:rPr lang="en-US" sz="1600" kern="1200" dirty="0" err="1" smtClean="0">
              <a:latin typeface="+mj-lt"/>
            </a:rPr>
            <a:t>adzan</a:t>
          </a:r>
          <a:r>
            <a:rPr lang="en-US" sz="1600" kern="1200" dirty="0" smtClean="0">
              <a:latin typeface="+mj-lt"/>
            </a:rPr>
            <a:t> </a:t>
          </a:r>
          <a:r>
            <a:rPr lang="en-US" sz="1600" kern="1200" dirty="0" err="1" smtClean="0">
              <a:latin typeface="+mj-lt"/>
            </a:rPr>
            <a:t>Jumat</a:t>
          </a:r>
          <a:r>
            <a:rPr lang="en-US" sz="1600" kern="1200" dirty="0" smtClean="0">
              <a:latin typeface="+mj-lt"/>
            </a:rPr>
            <a:t> </a:t>
          </a:r>
          <a:r>
            <a:rPr lang="en-US" sz="1600" kern="1200" dirty="0" err="1" smtClean="0">
              <a:latin typeface="+mj-lt"/>
            </a:rPr>
            <a:t>dapat</a:t>
          </a:r>
          <a:r>
            <a:rPr lang="en-US" sz="1600" kern="1200" dirty="0" smtClean="0">
              <a:latin typeface="+mj-lt"/>
            </a:rPr>
            <a:t> pula </a:t>
          </a:r>
          <a:r>
            <a:rPr lang="en-US" sz="1600" kern="1200" dirty="0" err="1" smtClean="0">
              <a:latin typeface="+mj-lt"/>
            </a:rPr>
            <a:t>diqiyaskan</a:t>
          </a:r>
          <a:r>
            <a:rPr lang="en-US" sz="1600" kern="1200" dirty="0" smtClean="0">
              <a:latin typeface="+mj-lt"/>
            </a:rPr>
            <a:t> </a:t>
          </a:r>
          <a:r>
            <a:rPr lang="en-US" sz="1600" kern="1200" dirty="0" err="1" smtClean="0">
              <a:latin typeface="+mj-lt"/>
            </a:rPr>
            <a:t>pada</a:t>
          </a:r>
          <a:r>
            <a:rPr lang="en-US" sz="1600" kern="1200" dirty="0" smtClean="0">
              <a:latin typeface="+mj-lt"/>
            </a:rPr>
            <a:t> </a:t>
          </a:r>
          <a:r>
            <a:rPr lang="en-US" sz="1600" kern="1200" dirty="0" err="1" smtClean="0">
              <a:latin typeface="+mj-lt"/>
            </a:rPr>
            <a:t>masalah-masalah</a:t>
          </a:r>
          <a:r>
            <a:rPr lang="en-US" sz="1600" kern="1200" dirty="0" smtClean="0">
              <a:latin typeface="+mj-lt"/>
            </a:rPr>
            <a:t> lain, </a:t>
          </a:r>
          <a:r>
            <a:rPr lang="en-US" sz="1600" kern="1200" dirty="0" err="1" smtClean="0">
              <a:latin typeface="+mj-lt"/>
            </a:rPr>
            <a:t>spt</a:t>
          </a:r>
          <a:r>
            <a:rPr lang="en-US" sz="1600" kern="1200" dirty="0" smtClean="0">
              <a:latin typeface="+mj-lt"/>
            </a:rPr>
            <a:t> </a:t>
          </a:r>
          <a:r>
            <a:rPr lang="en-US" sz="1600" kern="1200" dirty="0" err="1" smtClean="0">
              <a:latin typeface="+mj-lt"/>
            </a:rPr>
            <a:t>haramnya</a:t>
          </a:r>
          <a:r>
            <a:rPr lang="en-US" sz="1600" kern="1200" dirty="0" smtClean="0">
              <a:latin typeface="+mj-lt"/>
            </a:rPr>
            <a:t> seminar </a:t>
          </a:r>
          <a:r>
            <a:rPr lang="en-US" sz="1600" kern="1200" dirty="0" err="1" smtClean="0">
              <a:latin typeface="+mj-lt"/>
            </a:rPr>
            <a:t>atau</a:t>
          </a:r>
          <a:r>
            <a:rPr lang="en-US" sz="1600" kern="1200" dirty="0" smtClean="0">
              <a:latin typeface="+mj-lt"/>
            </a:rPr>
            <a:t> akad </a:t>
          </a:r>
          <a:r>
            <a:rPr lang="en-US" sz="1600" kern="1200" dirty="0" err="1" smtClean="0">
              <a:latin typeface="+mj-lt"/>
            </a:rPr>
            <a:t>nikah</a:t>
          </a:r>
          <a:r>
            <a:rPr lang="en-US" sz="1600" kern="1200" dirty="0" smtClean="0">
              <a:latin typeface="+mj-lt"/>
            </a:rPr>
            <a:t> </a:t>
          </a:r>
          <a:r>
            <a:rPr lang="en-US" sz="1600" kern="1200" dirty="0" err="1" smtClean="0">
              <a:latin typeface="+mj-lt"/>
            </a:rPr>
            <a:t>saat</a:t>
          </a:r>
          <a:r>
            <a:rPr lang="en-US" sz="1600" kern="1200" dirty="0" smtClean="0">
              <a:latin typeface="+mj-lt"/>
            </a:rPr>
            <a:t> </a:t>
          </a:r>
          <a:r>
            <a:rPr lang="en-US" sz="1600" kern="1200" dirty="0" err="1" smtClean="0">
              <a:latin typeface="+mj-lt"/>
            </a:rPr>
            <a:t>adzan</a:t>
          </a:r>
          <a:r>
            <a:rPr lang="en-US" sz="1600" kern="1200" dirty="0" smtClean="0">
              <a:latin typeface="+mj-lt"/>
            </a:rPr>
            <a:t> </a:t>
          </a:r>
          <a:r>
            <a:rPr lang="en-US" sz="1600" kern="1200" dirty="0" err="1" smtClean="0">
              <a:latin typeface="+mj-lt"/>
            </a:rPr>
            <a:t>Jumat</a:t>
          </a:r>
          <a:r>
            <a:rPr lang="en-US" sz="1600" kern="1200" dirty="0" smtClean="0">
              <a:latin typeface="+mj-lt"/>
            </a:rPr>
            <a:t>, </a:t>
          </a:r>
          <a:r>
            <a:rPr lang="en-US" sz="1600" kern="1200" dirty="0" err="1" smtClean="0">
              <a:latin typeface="+mj-lt"/>
            </a:rPr>
            <a:t>dll</a:t>
          </a:r>
          <a:endParaRPr lang="en-US" sz="1600" kern="1200" dirty="0">
            <a:latin typeface="+mj-lt"/>
          </a:endParaRPr>
        </a:p>
      </dsp:txBody>
      <dsp:txXfrm>
        <a:off x="5524590" y="1908730"/>
        <a:ext cx="2282672" cy="1573388"/>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5FC23C8-53C4-4E43-81CF-5F2E6578D4C0}">
      <dsp:nvSpPr>
        <dsp:cNvPr id="0" name=""/>
        <dsp:cNvSpPr/>
      </dsp:nvSpPr>
      <dsp:spPr>
        <a:xfrm rot="5400000">
          <a:off x="168344" y="983785"/>
          <a:ext cx="351400" cy="400056"/>
        </a:xfrm>
        <a:prstGeom prst="bentUpArrow">
          <a:avLst>
            <a:gd name="adj1" fmla="val 32840"/>
            <a:gd name="adj2" fmla="val 25000"/>
            <a:gd name="adj3" fmla="val 35780"/>
          </a:avLst>
        </a:prstGeom>
        <a:solidFill>
          <a:schemeClr val="accent1">
            <a:tint val="50000"/>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1">
          <a:scrgbClr r="0" g="0" b="0"/>
        </a:fillRef>
        <a:effectRef idx="3">
          <a:scrgbClr r="0" g="0" b="0"/>
        </a:effectRef>
        <a:fontRef idx="minor"/>
      </dsp:style>
    </dsp:sp>
    <dsp:sp modelId="{FE147002-E2AF-41C7-9533-61C6FBF84FA3}">
      <dsp:nvSpPr>
        <dsp:cNvPr id="0" name=""/>
        <dsp:cNvSpPr/>
      </dsp:nvSpPr>
      <dsp:spPr>
        <a:xfrm>
          <a:off x="72006" y="144016"/>
          <a:ext cx="801918" cy="414066"/>
        </a:xfrm>
        <a:prstGeom prst="roundRect">
          <a:avLst>
            <a:gd name="adj" fmla="val 1667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b="1" kern="1200" dirty="0" smtClean="0">
              <a:latin typeface="+mn-lt"/>
            </a:rPr>
            <a:t>Ashal</a:t>
          </a:r>
          <a:endParaRPr lang="en-US" sz="1600" b="1" kern="1200" dirty="0">
            <a:latin typeface="+mn-lt"/>
          </a:endParaRPr>
        </a:p>
      </dsp:txBody>
      <dsp:txXfrm>
        <a:off x="92223" y="164233"/>
        <a:ext cx="761484" cy="373632"/>
      </dsp:txXfrm>
    </dsp:sp>
    <dsp:sp modelId="{6AEC1E7F-1088-4CE8-B7F0-94D236DADCA4}">
      <dsp:nvSpPr>
        <dsp:cNvPr id="0" name=""/>
        <dsp:cNvSpPr/>
      </dsp:nvSpPr>
      <dsp:spPr>
        <a:xfrm>
          <a:off x="1107347" y="144017"/>
          <a:ext cx="3273779" cy="4206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ctr" anchorCtr="0">
          <a:noAutofit/>
        </a:bodyPr>
        <a:lstStyle/>
        <a:p>
          <a:pPr marL="114300" lvl="1" indent="-114300" algn="just" defTabSz="622300">
            <a:lnSpc>
              <a:spcPct val="90000"/>
            </a:lnSpc>
            <a:spcBef>
              <a:spcPct val="0"/>
            </a:spcBef>
            <a:spcAft>
              <a:spcPct val="15000"/>
            </a:spcAft>
            <a:buChar char="••"/>
          </a:pPr>
          <a:r>
            <a:rPr lang="en-US" sz="1400" kern="1200" dirty="0" smtClean="0">
              <a:latin typeface="+mj-lt"/>
            </a:rPr>
            <a:t>Yang berarti </a:t>
          </a:r>
          <a:r>
            <a:rPr lang="en-US" sz="1400" kern="1200" dirty="0" err="1" smtClean="0">
              <a:latin typeface="+mj-lt"/>
            </a:rPr>
            <a:t>pokok</a:t>
          </a:r>
          <a:r>
            <a:rPr lang="en-US" sz="1400" kern="1200" dirty="0" smtClean="0">
              <a:latin typeface="+mj-lt"/>
            </a:rPr>
            <a:t>; </a:t>
          </a:r>
          <a:r>
            <a:rPr lang="en-US" sz="1400" kern="1200" dirty="0" err="1" smtClean="0">
              <a:latin typeface="+mj-lt"/>
            </a:rPr>
            <a:t>yaitu</a:t>
          </a:r>
          <a:r>
            <a:rPr lang="en-US" sz="1400" kern="1200" dirty="0" smtClean="0">
              <a:latin typeface="+mj-lt"/>
            </a:rPr>
            <a:t> </a:t>
          </a:r>
          <a:r>
            <a:rPr lang="en-US" sz="1400" kern="1200" dirty="0" err="1" smtClean="0">
              <a:latin typeface="+mj-lt"/>
            </a:rPr>
            <a:t>suatu</a:t>
          </a:r>
          <a:r>
            <a:rPr lang="en-US" sz="1400" kern="1200" dirty="0" smtClean="0">
              <a:latin typeface="+mj-lt"/>
            </a:rPr>
            <a:t> </a:t>
          </a:r>
          <a:r>
            <a:rPr lang="en-US" sz="1400" kern="1200" dirty="0" err="1" smtClean="0">
              <a:latin typeface="+mj-lt"/>
            </a:rPr>
            <a:t>peristiwa</a:t>
          </a:r>
          <a:r>
            <a:rPr lang="en-US" sz="1400" kern="1200" dirty="0" smtClean="0">
              <a:latin typeface="+mj-lt"/>
            </a:rPr>
            <a:t> yang </a:t>
          </a:r>
          <a:r>
            <a:rPr lang="en-US" sz="1400" kern="1200" dirty="0" err="1" smtClean="0">
              <a:latin typeface="+mj-lt"/>
            </a:rPr>
            <a:t>telah</a:t>
          </a:r>
          <a:r>
            <a:rPr lang="en-US" sz="1400" kern="1200" dirty="0" smtClean="0">
              <a:latin typeface="+mj-lt"/>
            </a:rPr>
            <a:t> </a:t>
          </a:r>
          <a:r>
            <a:rPr lang="en-US" sz="1400" kern="1200" dirty="0" err="1" smtClean="0">
              <a:latin typeface="+mj-lt"/>
            </a:rPr>
            <a:t>ditetapkan</a:t>
          </a:r>
          <a:r>
            <a:rPr lang="en-US" sz="1400" kern="1200" dirty="0" smtClean="0">
              <a:latin typeface="+mj-lt"/>
            </a:rPr>
            <a:t> </a:t>
          </a:r>
          <a:r>
            <a:rPr lang="en-US" sz="1400" kern="1200" dirty="0" err="1" smtClean="0">
              <a:latin typeface="+mj-lt"/>
            </a:rPr>
            <a:t>hukumnya</a:t>
          </a:r>
          <a:r>
            <a:rPr lang="en-US" sz="1400" kern="1200" dirty="0" smtClean="0">
              <a:latin typeface="+mj-lt"/>
            </a:rPr>
            <a:t> </a:t>
          </a:r>
          <a:r>
            <a:rPr lang="en-US" sz="1400" kern="1200" dirty="0" err="1" smtClean="0">
              <a:latin typeface="+mj-lt"/>
            </a:rPr>
            <a:t>dalam</a:t>
          </a:r>
          <a:r>
            <a:rPr lang="en-US" sz="1400" kern="1200" dirty="0" smtClean="0">
              <a:latin typeface="+mj-lt"/>
            </a:rPr>
            <a:t> </a:t>
          </a:r>
          <a:r>
            <a:rPr lang="en-US" sz="1400" kern="1200" dirty="0" err="1" smtClean="0">
              <a:latin typeface="+mj-lt"/>
            </a:rPr>
            <a:t>nash</a:t>
          </a:r>
          <a:r>
            <a:rPr lang="en-US" sz="1400" kern="1200" dirty="0" smtClean="0">
              <a:latin typeface="+mj-lt"/>
            </a:rPr>
            <a:t> (al-</a:t>
          </a:r>
          <a:r>
            <a:rPr lang="en-US" sz="1400" kern="1200" dirty="0" err="1" smtClean="0">
              <a:latin typeface="+mj-lt"/>
            </a:rPr>
            <a:t>quran</a:t>
          </a:r>
          <a:r>
            <a:rPr lang="en-US" sz="1400" kern="1200" dirty="0" smtClean="0">
              <a:latin typeface="+mj-lt"/>
            </a:rPr>
            <a:t> </a:t>
          </a:r>
          <a:r>
            <a:rPr lang="en-US" sz="1400" kern="1200" dirty="0" err="1" smtClean="0">
              <a:latin typeface="+mj-lt"/>
            </a:rPr>
            <a:t>dan</a:t>
          </a:r>
          <a:r>
            <a:rPr lang="en-US" sz="1400" kern="1200" dirty="0" smtClean="0">
              <a:latin typeface="+mj-lt"/>
            </a:rPr>
            <a:t> </a:t>
          </a:r>
          <a:r>
            <a:rPr lang="en-US" sz="1400" kern="1200" dirty="0" err="1" smtClean="0">
              <a:latin typeface="+mj-lt"/>
            </a:rPr>
            <a:t>hadist</a:t>
          </a:r>
          <a:r>
            <a:rPr lang="en-US" sz="1400" kern="1200" dirty="0" smtClean="0">
              <a:latin typeface="+mj-lt"/>
            </a:rPr>
            <a:t>), </a:t>
          </a:r>
          <a:r>
            <a:rPr lang="en-US" sz="1400" kern="1200" dirty="0" err="1" smtClean="0">
              <a:latin typeface="+mj-lt"/>
            </a:rPr>
            <a:t>ashal</a:t>
          </a:r>
          <a:r>
            <a:rPr lang="en-US" sz="1400" kern="1200" dirty="0" smtClean="0">
              <a:latin typeface="+mj-lt"/>
            </a:rPr>
            <a:t> </a:t>
          </a:r>
          <a:r>
            <a:rPr lang="en-US" sz="1400" kern="1200" dirty="0" err="1" smtClean="0">
              <a:latin typeface="+mj-lt"/>
            </a:rPr>
            <a:t>disebut</a:t>
          </a:r>
          <a:r>
            <a:rPr lang="en-US" sz="1400" kern="1200" dirty="0" smtClean="0">
              <a:latin typeface="+mj-lt"/>
            </a:rPr>
            <a:t> juga “</a:t>
          </a:r>
          <a:r>
            <a:rPr lang="en-US" sz="1400" kern="1200" dirty="0" err="1" smtClean="0">
              <a:latin typeface="+mj-lt"/>
            </a:rPr>
            <a:t>Maqis</a:t>
          </a:r>
          <a:r>
            <a:rPr lang="en-US" sz="1400" kern="1200" dirty="0" smtClean="0">
              <a:latin typeface="+mj-lt"/>
            </a:rPr>
            <a:t> ‘</a:t>
          </a:r>
          <a:r>
            <a:rPr lang="en-US" sz="1400" kern="1200" dirty="0" err="1" smtClean="0">
              <a:latin typeface="+mj-lt"/>
            </a:rPr>
            <a:t>alaih</a:t>
          </a:r>
          <a:r>
            <a:rPr lang="en-US" sz="1400" kern="1200" dirty="0" smtClean="0">
              <a:latin typeface="+mj-lt"/>
            </a:rPr>
            <a:t>”</a:t>
          </a:r>
          <a:endParaRPr lang="en-US" sz="1400" kern="1200" dirty="0">
            <a:latin typeface="+mj-lt"/>
          </a:endParaRPr>
        </a:p>
      </dsp:txBody>
      <dsp:txXfrm>
        <a:off x="1107347" y="144017"/>
        <a:ext cx="3273779" cy="420622"/>
      </dsp:txXfrm>
    </dsp:sp>
    <dsp:sp modelId="{35EA9B31-247B-48BE-BFC3-1015CA916EB8}">
      <dsp:nvSpPr>
        <dsp:cNvPr id="0" name=""/>
        <dsp:cNvSpPr/>
      </dsp:nvSpPr>
      <dsp:spPr>
        <a:xfrm rot="5400000">
          <a:off x="672399" y="1775873"/>
          <a:ext cx="351400" cy="400056"/>
        </a:xfrm>
        <a:prstGeom prst="bentUpArrow">
          <a:avLst>
            <a:gd name="adj1" fmla="val 32840"/>
            <a:gd name="adj2" fmla="val 25000"/>
            <a:gd name="adj3" fmla="val 35780"/>
          </a:avLst>
        </a:prstGeom>
        <a:solidFill>
          <a:schemeClr val="accent1">
            <a:tint val="50000"/>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1">
          <a:scrgbClr r="0" g="0" b="0"/>
        </a:fillRef>
        <a:effectRef idx="3">
          <a:scrgbClr r="0" g="0" b="0"/>
        </a:effectRef>
        <a:fontRef idx="minor"/>
      </dsp:style>
    </dsp:sp>
    <dsp:sp modelId="{F814B1AC-00D1-4C05-B6D8-825C98D7A749}">
      <dsp:nvSpPr>
        <dsp:cNvPr id="0" name=""/>
        <dsp:cNvSpPr/>
      </dsp:nvSpPr>
      <dsp:spPr>
        <a:xfrm>
          <a:off x="576061" y="1152129"/>
          <a:ext cx="591551" cy="414066"/>
        </a:xfrm>
        <a:prstGeom prst="roundRect">
          <a:avLst>
            <a:gd name="adj" fmla="val 1667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b="1" kern="1200" dirty="0" err="1" smtClean="0">
              <a:latin typeface="+mn-lt"/>
            </a:rPr>
            <a:t>Fara</a:t>
          </a:r>
          <a:endParaRPr lang="en-US" sz="1600" b="1" kern="1200" dirty="0">
            <a:latin typeface="+mn-lt"/>
          </a:endParaRPr>
        </a:p>
      </dsp:txBody>
      <dsp:txXfrm>
        <a:off x="596278" y="1172346"/>
        <a:ext cx="551117" cy="373632"/>
      </dsp:txXfrm>
    </dsp:sp>
    <dsp:sp modelId="{FCEAF4C7-2D86-4259-9482-E1D828AA9BD6}">
      <dsp:nvSpPr>
        <dsp:cNvPr id="0" name=""/>
        <dsp:cNvSpPr/>
      </dsp:nvSpPr>
      <dsp:spPr>
        <a:xfrm>
          <a:off x="1368153" y="1080120"/>
          <a:ext cx="4391881" cy="4513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ctr" anchorCtr="0">
          <a:noAutofit/>
        </a:bodyPr>
        <a:lstStyle/>
        <a:p>
          <a:pPr marL="114300" lvl="1" indent="-114300" algn="just" defTabSz="622300">
            <a:lnSpc>
              <a:spcPct val="90000"/>
            </a:lnSpc>
            <a:spcBef>
              <a:spcPct val="0"/>
            </a:spcBef>
            <a:spcAft>
              <a:spcPct val="15000"/>
            </a:spcAft>
            <a:buChar char="••"/>
          </a:pPr>
          <a:r>
            <a:rPr lang="en-US" sz="1400" kern="1200" dirty="0" smtClean="0">
              <a:latin typeface="+mj-lt"/>
            </a:rPr>
            <a:t>Yang berarti cabang, </a:t>
          </a:r>
          <a:r>
            <a:rPr lang="en-US" sz="1400" kern="1200" dirty="0" err="1" smtClean="0">
              <a:latin typeface="+mj-lt"/>
            </a:rPr>
            <a:t>yaitu</a:t>
          </a:r>
          <a:r>
            <a:rPr lang="en-US" sz="1400" kern="1200" dirty="0" smtClean="0">
              <a:latin typeface="+mj-lt"/>
            </a:rPr>
            <a:t> </a:t>
          </a:r>
          <a:r>
            <a:rPr lang="en-US" sz="1400" kern="1200" dirty="0" err="1" smtClean="0">
              <a:latin typeface="+mj-lt"/>
            </a:rPr>
            <a:t>suatu</a:t>
          </a:r>
          <a:r>
            <a:rPr lang="en-US" sz="1400" kern="1200" dirty="0" smtClean="0">
              <a:latin typeface="+mj-lt"/>
            </a:rPr>
            <a:t> </a:t>
          </a:r>
          <a:r>
            <a:rPr lang="en-US" sz="1400" kern="1200" dirty="0" err="1" smtClean="0">
              <a:latin typeface="+mj-lt"/>
            </a:rPr>
            <a:t>peristiwa</a:t>
          </a:r>
          <a:r>
            <a:rPr lang="en-US" sz="1400" kern="1200" dirty="0" smtClean="0">
              <a:latin typeface="+mj-lt"/>
            </a:rPr>
            <a:t> yang </a:t>
          </a:r>
          <a:r>
            <a:rPr lang="en-US" sz="1400" kern="1200" dirty="0" err="1" smtClean="0">
              <a:latin typeface="+mj-lt"/>
            </a:rPr>
            <a:t>belum</a:t>
          </a:r>
          <a:r>
            <a:rPr lang="en-US" sz="1400" kern="1200" dirty="0" smtClean="0">
              <a:latin typeface="+mj-lt"/>
            </a:rPr>
            <a:t> </a:t>
          </a:r>
          <a:r>
            <a:rPr lang="en-US" sz="1400" kern="1200" dirty="0" err="1" smtClean="0">
              <a:latin typeface="+mj-lt"/>
            </a:rPr>
            <a:t>ada</a:t>
          </a:r>
          <a:r>
            <a:rPr lang="en-US" sz="1400" kern="1200" dirty="0" smtClean="0">
              <a:latin typeface="+mj-lt"/>
            </a:rPr>
            <a:t> </a:t>
          </a:r>
          <a:r>
            <a:rPr lang="en-US" sz="1400" kern="1200" dirty="0" err="1" smtClean="0">
              <a:latin typeface="+mj-lt"/>
            </a:rPr>
            <a:t>ketetapan</a:t>
          </a:r>
          <a:r>
            <a:rPr lang="en-US" sz="1400" kern="1200" dirty="0" smtClean="0">
              <a:latin typeface="+mj-lt"/>
            </a:rPr>
            <a:t> </a:t>
          </a:r>
          <a:r>
            <a:rPr lang="en-US" sz="1400" kern="1200" dirty="0" err="1" smtClean="0">
              <a:latin typeface="+mj-lt"/>
            </a:rPr>
            <a:t>hukumnya</a:t>
          </a:r>
          <a:r>
            <a:rPr lang="en-US" sz="1400" kern="1200" dirty="0" smtClean="0">
              <a:latin typeface="+mj-lt"/>
            </a:rPr>
            <a:t> </a:t>
          </a:r>
          <a:r>
            <a:rPr lang="en-US" sz="1400" kern="1200" dirty="0" err="1" smtClean="0">
              <a:latin typeface="+mj-lt"/>
            </a:rPr>
            <a:t>karena</a:t>
          </a:r>
          <a:r>
            <a:rPr lang="en-US" sz="1400" kern="1200" dirty="0" smtClean="0">
              <a:latin typeface="+mj-lt"/>
            </a:rPr>
            <a:t> </a:t>
          </a:r>
          <a:r>
            <a:rPr lang="en-US" sz="1400" kern="1200" dirty="0" err="1" smtClean="0">
              <a:latin typeface="+mj-lt"/>
            </a:rPr>
            <a:t>tidak</a:t>
          </a:r>
          <a:r>
            <a:rPr lang="en-US" sz="1400" kern="1200" dirty="0" smtClean="0">
              <a:latin typeface="+mj-lt"/>
            </a:rPr>
            <a:t> </a:t>
          </a:r>
          <a:r>
            <a:rPr lang="en-US" sz="1400" kern="1200" dirty="0" err="1" smtClean="0">
              <a:latin typeface="+mj-lt"/>
            </a:rPr>
            <a:t>ada</a:t>
          </a:r>
          <a:r>
            <a:rPr lang="en-US" sz="1400" kern="1200" dirty="0" smtClean="0">
              <a:latin typeface="+mj-lt"/>
            </a:rPr>
            <a:t>  </a:t>
          </a:r>
          <a:r>
            <a:rPr lang="en-US" sz="1400" kern="1200" dirty="0" err="1" smtClean="0">
              <a:latin typeface="+mj-lt"/>
            </a:rPr>
            <a:t>nash</a:t>
          </a:r>
          <a:r>
            <a:rPr lang="en-US" sz="1400" kern="1200" dirty="0" smtClean="0">
              <a:latin typeface="+mj-lt"/>
            </a:rPr>
            <a:t> (al-Quran </a:t>
          </a:r>
          <a:r>
            <a:rPr lang="en-US" sz="1400" kern="1200" dirty="0" err="1" smtClean="0">
              <a:latin typeface="+mj-lt"/>
            </a:rPr>
            <a:t>dan</a:t>
          </a:r>
          <a:r>
            <a:rPr lang="en-US" sz="1400" kern="1200" dirty="0" smtClean="0">
              <a:latin typeface="+mj-lt"/>
            </a:rPr>
            <a:t> </a:t>
          </a:r>
          <a:r>
            <a:rPr lang="en-US" sz="1400" kern="1200" dirty="0" err="1" smtClean="0">
              <a:latin typeface="+mj-lt"/>
            </a:rPr>
            <a:t>Hadits</a:t>
          </a:r>
          <a:r>
            <a:rPr lang="en-US" sz="1400" kern="1200" dirty="0" smtClean="0">
              <a:latin typeface="+mj-lt"/>
            </a:rPr>
            <a:t>) yang </a:t>
          </a:r>
          <a:r>
            <a:rPr lang="en-US" sz="1400" kern="1200" dirty="0" err="1" smtClean="0">
              <a:latin typeface="+mj-lt"/>
            </a:rPr>
            <a:t>dapat</a:t>
          </a:r>
          <a:r>
            <a:rPr lang="en-US" sz="1400" kern="1200" dirty="0" smtClean="0">
              <a:latin typeface="+mj-lt"/>
            </a:rPr>
            <a:t> </a:t>
          </a:r>
          <a:r>
            <a:rPr lang="en-US" sz="1400" kern="1200" dirty="0" err="1" smtClean="0">
              <a:latin typeface="+mj-lt"/>
            </a:rPr>
            <a:t>dijadikan</a:t>
          </a:r>
          <a:r>
            <a:rPr lang="en-US" sz="1400" kern="1200" dirty="0" smtClean="0">
              <a:latin typeface="+mj-lt"/>
            </a:rPr>
            <a:t> </a:t>
          </a:r>
          <a:r>
            <a:rPr lang="en-US" sz="1400" kern="1200" dirty="0" err="1" smtClean="0">
              <a:latin typeface="+mj-lt"/>
            </a:rPr>
            <a:t>sebagai</a:t>
          </a:r>
          <a:r>
            <a:rPr lang="en-US" sz="1400" kern="1200" dirty="0" smtClean="0">
              <a:latin typeface="+mj-lt"/>
            </a:rPr>
            <a:t> </a:t>
          </a:r>
          <a:r>
            <a:rPr lang="en-US" sz="1400" kern="1200" dirty="0" err="1" smtClean="0">
              <a:latin typeface="+mj-lt"/>
            </a:rPr>
            <a:t>dasarnya</a:t>
          </a:r>
          <a:r>
            <a:rPr lang="en-US" sz="1400" kern="1200" dirty="0" smtClean="0">
              <a:latin typeface="+mj-lt"/>
            </a:rPr>
            <a:t>, </a:t>
          </a:r>
          <a:r>
            <a:rPr lang="en-US" sz="1400" kern="1200" dirty="0" err="1" smtClean="0">
              <a:latin typeface="+mj-lt"/>
            </a:rPr>
            <a:t>fara</a:t>
          </a:r>
          <a:r>
            <a:rPr lang="en-US" sz="1400" kern="1200" dirty="0" smtClean="0">
              <a:latin typeface="+mj-lt"/>
            </a:rPr>
            <a:t>’  </a:t>
          </a:r>
          <a:r>
            <a:rPr lang="en-US" sz="1400" kern="1200" dirty="0" err="1" smtClean="0">
              <a:latin typeface="+mj-lt"/>
            </a:rPr>
            <a:t>disebut</a:t>
          </a:r>
          <a:r>
            <a:rPr lang="en-US" sz="1400" kern="1200" dirty="0" smtClean="0">
              <a:latin typeface="+mj-lt"/>
            </a:rPr>
            <a:t> juga “</a:t>
          </a:r>
          <a:r>
            <a:rPr lang="en-US" sz="1400" kern="1200" dirty="0" err="1" smtClean="0">
              <a:latin typeface="+mj-lt"/>
            </a:rPr>
            <a:t>maqis</a:t>
          </a:r>
          <a:endParaRPr lang="en-US" sz="1400" kern="1200" dirty="0">
            <a:latin typeface="+mj-lt"/>
          </a:endParaRPr>
        </a:p>
      </dsp:txBody>
      <dsp:txXfrm>
        <a:off x="1368153" y="1080120"/>
        <a:ext cx="4391881" cy="451348"/>
      </dsp:txXfrm>
    </dsp:sp>
    <dsp:sp modelId="{749931B6-4AE5-4D46-8111-507979B7E92E}">
      <dsp:nvSpPr>
        <dsp:cNvPr id="0" name=""/>
        <dsp:cNvSpPr/>
      </dsp:nvSpPr>
      <dsp:spPr>
        <a:xfrm rot="5400000">
          <a:off x="1176456" y="2711977"/>
          <a:ext cx="351400" cy="400056"/>
        </a:xfrm>
        <a:prstGeom prst="bentUpArrow">
          <a:avLst>
            <a:gd name="adj1" fmla="val 32840"/>
            <a:gd name="adj2" fmla="val 25000"/>
            <a:gd name="adj3" fmla="val 35780"/>
          </a:avLst>
        </a:prstGeom>
        <a:solidFill>
          <a:schemeClr val="accent1">
            <a:tint val="50000"/>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1">
          <a:scrgbClr r="0" g="0" b="0"/>
        </a:fillRef>
        <a:effectRef idx="3">
          <a:scrgbClr r="0" g="0" b="0"/>
        </a:effectRef>
        <a:fontRef idx="minor"/>
      </dsp:style>
    </dsp:sp>
    <dsp:sp modelId="{E2A1D618-0710-400C-99CE-E64E4288A08D}">
      <dsp:nvSpPr>
        <dsp:cNvPr id="0" name=""/>
        <dsp:cNvSpPr/>
      </dsp:nvSpPr>
      <dsp:spPr>
        <a:xfrm>
          <a:off x="1106211" y="1872210"/>
          <a:ext cx="813696" cy="502295"/>
        </a:xfrm>
        <a:prstGeom prst="roundRect">
          <a:avLst>
            <a:gd name="adj" fmla="val 1667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b="1" kern="1200" dirty="0" err="1" smtClean="0">
              <a:latin typeface="+mn-lt"/>
            </a:rPr>
            <a:t>Hukum</a:t>
          </a:r>
          <a:endParaRPr lang="en-US" sz="1400" b="1" kern="1200" dirty="0" smtClean="0">
            <a:latin typeface="+mn-lt"/>
          </a:endParaRPr>
        </a:p>
        <a:p>
          <a:pPr lvl="0" algn="ctr" defTabSz="622300">
            <a:lnSpc>
              <a:spcPct val="90000"/>
            </a:lnSpc>
            <a:spcBef>
              <a:spcPct val="0"/>
            </a:spcBef>
            <a:spcAft>
              <a:spcPct val="35000"/>
            </a:spcAft>
          </a:pPr>
          <a:r>
            <a:rPr lang="en-US" sz="1400" b="1" kern="1200" dirty="0" smtClean="0">
              <a:latin typeface="+mn-lt"/>
            </a:rPr>
            <a:t>Al-</a:t>
          </a:r>
          <a:r>
            <a:rPr lang="en-US" sz="1400" b="1" kern="1200" dirty="0" err="1" smtClean="0">
              <a:latin typeface="+mn-lt"/>
            </a:rPr>
            <a:t>ashal</a:t>
          </a:r>
          <a:endParaRPr lang="en-US" sz="1400" b="1" kern="1200" dirty="0">
            <a:latin typeface="+mn-lt"/>
          </a:endParaRPr>
        </a:p>
      </dsp:txBody>
      <dsp:txXfrm>
        <a:off x="1130735" y="1896734"/>
        <a:ext cx="764648" cy="453247"/>
      </dsp:txXfrm>
    </dsp:sp>
    <dsp:sp modelId="{07E47DF8-4428-4914-AB6C-86577DB7E30D}">
      <dsp:nvSpPr>
        <dsp:cNvPr id="0" name=""/>
        <dsp:cNvSpPr/>
      </dsp:nvSpPr>
      <dsp:spPr>
        <a:xfrm>
          <a:off x="2109479" y="1872208"/>
          <a:ext cx="3211119" cy="59829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ctr" anchorCtr="0">
          <a:noAutofit/>
        </a:bodyPr>
        <a:lstStyle/>
        <a:p>
          <a:pPr marL="114300" lvl="1" indent="-114300" algn="just" defTabSz="622300">
            <a:lnSpc>
              <a:spcPct val="90000"/>
            </a:lnSpc>
            <a:spcBef>
              <a:spcPct val="0"/>
            </a:spcBef>
            <a:spcAft>
              <a:spcPct val="15000"/>
            </a:spcAft>
            <a:buChar char="••"/>
          </a:pPr>
          <a:r>
            <a:rPr lang="en-US" sz="1400" kern="1200" dirty="0" smtClean="0">
              <a:latin typeface="+mj-lt"/>
            </a:rPr>
            <a:t>Hukum dari </a:t>
          </a:r>
          <a:r>
            <a:rPr lang="en-US" sz="1400" kern="1200" dirty="0" err="1" smtClean="0">
              <a:latin typeface="+mj-lt"/>
            </a:rPr>
            <a:t>dari</a:t>
          </a:r>
          <a:r>
            <a:rPr lang="en-US" sz="1400" kern="1200" dirty="0" smtClean="0">
              <a:latin typeface="+mj-lt"/>
            </a:rPr>
            <a:t> </a:t>
          </a:r>
          <a:r>
            <a:rPr lang="en-US" sz="1400" kern="1200" dirty="0" err="1" smtClean="0">
              <a:latin typeface="+mj-lt"/>
            </a:rPr>
            <a:t>ashal</a:t>
          </a:r>
          <a:r>
            <a:rPr lang="en-US" sz="1400" kern="1200" dirty="0" smtClean="0">
              <a:latin typeface="+mj-lt"/>
            </a:rPr>
            <a:t> yang </a:t>
          </a:r>
          <a:r>
            <a:rPr lang="en-US" sz="1400" kern="1200" dirty="0" err="1" smtClean="0">
              <a:latin typeface="+mj-lt"/>
            </a:rPr>
            <a:t>telah</a:t>
          </a:r>
          <a:r>
            <a:rPr lang="en-US" sz="1400" kern="1200" dirty="0" smtClean="0">
              <a:latin typeface="+mj-lt"/>
            </a:rPr>
            <a:t> </a:t>
          </a:r>
          <a:r>
            <a:rPr lang="en-US" sz="1400" kern="1200" dirty="0" err="1" smtClean="0">
              <a:latin typeface="+mj-lt"/>
            </a:rPr>
            <a:t>ditetapkan</a:t>
          </a:r>
          <a:r>
            <a:rPr lang="en-US" sz="1400" kern="1200" dirty="0" smtClean="0">
              <a:latin typeface="+mj-lt"/>
            </a:rPr>
            <a:t> </a:t>
          </a:r>
          <a:r>
            <a:rPr lang="en-US" sz="1400" kern="1200" dirty="0" err="1" smtClean="0">
              <a:latin typeface="+mj-lt"/>
            </a:rPr>
            <a:t>berdasarkan</a:t>
          </a:r>
          <a:r>
            <a:rPr lang="en-US" sz="1400" kern="1200" dirty="0" smtClean="0">
              <a:latin typeface="+mj-lt"/>
            </a:rPr>
            <a:t> </a:t>
          </a:r>
          <a:r>
            <a:rPr lang="en-US" sz="1400" kern="1200" dirty="0" err="1" smtClean="0">
              <a:latin typeface="+mj-lt"/>
            </a:rPr>
            <a:t>nash</a:t>
          </a:r>
          <a:r>
            <a:rPr lang="en-US" sz="1400" kern="1200" dirty="0" smtClean="0">
              <a:latin typeface="+mj-lt"/>
            </a:rPr>
            <a:t> (al-Quran </a:t>
          </a:r>
          <a:r>
            <a:rPr lang="en-US" sz="1400" kern="1200" dirty="0" err="1" smtClean="0">
              <a:latin typeface="+mj-lt"/>
            </a:rPr>
            <a:t>dan</a:t>
          </a:r>
          <a:r>
            <a:rPr lang="en-US" sz="1400" kern="1200" dirty="0" smtClean="0">
              <a:latin typeface="+mj-lt"/>
            </a:rPr>
            <a:t> </a:t>
          </a:r>
          <a:r>
            <a:rPr lang="en-US" sz="1400" kern="1200" dirty="0" err="1" smtClean="0">
              <a:latin typeface="+mj-lt"/>
            </a:rPr>
            <a:t>Hadits</a:t>
          </a:r>
          <a:r>
            <a:rPr lang="en-US" sz="1400" kern="1200" dirty="0" smtClean="0">
              <a:latin typeface="+mj-lt"/>
            </a:rPr>
            <a:t>) </a:t>
          </a:r>
          <a:r>
            <a:rPr lang="en-US" sz="1400" kern="1200" dirty="0" err="1" smtClean="0">
              <a:latin typeface="+mj-lt"/>
            </a:rPr>
            <a:t>dan</a:t>
          </a:r>
          <a:r>
            <a:rPr lang="en-US" sz="1400" kern="1200" dirty="0" smtClean="0">
              <a:latin typeface="+mj-lt"/>
            </a:rPr>
            <a:t> hukum itu </a:t>
          </a:r>
          <a:r>
            <a:rPr lang="en-US" sz="1400" kern="1200" dirty="0" err="1" smtClean="0">
              <a:latin typeface="+mj-lt"/>
            </a:rPr>
            <a:t>jugalah</a:t>
          </a:r>
          <a:r>
            <a:rPr lang="en-US" sz="1400" kern="1200" dirty="0" smtClean="0">
              <a:latin typeface="+mj-lt"/>
            </a:rPr>
            <a:t> </a:t>
          </a:r>
          <a:r>
            <a:rPr lang="en-US" sz="1400" kern="1200" dirty="0" smtClean="0">
              <a:latin typeface="+mj-lt"/>
            </a:rPr>
            <a:t>yang </a:t>
          </a:r>
          <a:r>
            <a:rPr lang="en-US" sz="1400" kern="1200" dirty="0" err="1" smtClean="0">
              <a:latin typeface="+mj-lt"/>
            </a:rPr>
            <a:t>dtetapkan</a:t>
          </a:r>
          <a:r>
            <a:rPr lang="en-US" sz="1400" kern="1200" dirty="0" smtClean="0">
              <a:latin typeface="+mj-lt"/>
            </a:rPr>
            <a:t> </a:t>
          </a:r>
          <a:r>
            <a:rPr lang="en-US" sz="1400" kern="1200" dirty="0" err="1" smtClean="0">
              <a:latin typeface="+mj-lt"/>
            </a:rPr>
            <a:t>apabila</a:t>
          </a:r>
          <a:r>
            <a:rPr lang="en-US" sz="1400" kern="1200" dirty="0" smtClean="0">
              <a:latin typeface="+mj-lt"/>
            </a:rPr>
            <a:t> </a:t>
          </a:r>
          <a:r>
            <a:rPr lang="en-US" sz="1400" kern="1200" dirty="0" err="1" smtClean="0">
              <a:latin typeface="+mj-lt"/>
            </a:rPr>
            <a:t>ada</a:t>
          </a:r>
          <a:r>
            <a:rPr lang="en-US" sz="1400" kern="1200" dirty="0" smtClean="0">
              <a:latin typeface="+mj-lt"/>
            </a:rPr>
            <a:t> </a:t>
          </a:r>
          <a:r>
            <a:rPr lang="en-US" sz="1400" kern="1200" dirty="0" err="1" smtClean="0">
              <a:latin typeface="+mj-lt"/>
            </a:rPr>
            <a:t>kesamaan</a:t>
          </a:r>
          <a:r>
            <a:rPr lang="en-US" sz="1400" kern="1200" dirty="0" smtClean="0">
              <a:latin typeface="+mj-lt"/>
            </a:rPr>
            <a:t> </a:t>
          </a:r>
          <a:r>
            <a:rPr lang="en-US" sz="1400" kern="1200" dirty="0" err="1" smtClean="0">
              <a:latin typeface="+mj-lt"/>
            </a:rPr>
            <a:t>illatnya</a:t>
          </a:r>
          <a:endParaRPr lang="en-US" sz="1400" kern="1200" dirty="0">
            <a:latin typeface="+mj-lt"/>
          </a:endParaRPr>
        </a:p>
      </dsp:txBody>
      <dsp:txXfrm>
        <a:off x="2109479" y="1872208"/>
        <a:ext cx="3211119" cy="598294"/>
      </dsp:txXfrm>
    </dsp:sp>
    <dsp:sp modelId="{4BECE948-778A-49CA-ADBE-1AA19E43E460}">
      <dsp:nvSpPr>
        <dsp:cNvPr id="0" name=""/>
        <dsp:cNvSpPr/>
      </dsp:nvSpPr>
      <dsp:spPr>
        <a:xfrm>
          <a:off x="1656184" y="2880321"/>
          <a:ext cx="591551" cy="414066"/>
        </a:xfrm>
        <a:prstGeom prst="roundRect">
          <a:avLst>
            <a:gd name="adj" fmla="val 1667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b="1" kern="1200" dirty="0" err="1" smtClean="0">
              <a:latin typeface="+mn-lt"/>
            </a:rPr>
            <a:t>Illat</a:t>
          </a:r>
          <a:endParaRPr lang="en-US" sz="1600" b="1" kern="1200" dirty="0">
            <a:latin typeface="+mn-lt"/>
          </a:endParaRPr>
        </a:p>
      </dsp:txBody>
      <dsp:txXfrm>
        <a:off x="1676401" y="2900538"/>
        <a:ext cx="551117" cy="373632"/>
      </dsp:txXfrm>
    </dsp:sp>
    <dsp:sp modelId="{4EC22B7F-7646-449B-B3FA-108B3CCEAC0A}">
      <dsp:nvSpPr>
        <dsp:cNvPr id="0" name=""/>
        <dsp:cNvSpPr/>
      </dsp:nvSpPr>
      <dsp:spPr>
        <a:xfrm>
          <a:off x="2463092" y="2880320"/>
          <a:ext cx="4062478" cy="5875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ctr" anchorCtr="0">
          <a:noAutofit/>
        </a:bodyPr>
        <a:lstStyle/>
        <a:p>
          <a:pPr marL="114300" lvl="1" indent="-114300" algn="just" defTabSz="622300">
            <a:lnSpc>
              <a:spcPct val="90000"/>
            </a:lnSpc>
            <a:spcBef>
              <a:spcPct val="0"/>
            </a:spcBef>
            <a:spcAft>
              <a:spcPct val="15000"/>
            </a:spcAft>
            <a:buChar char="••"/>
          </a:pPr>
          <a:r>
            <a:rPr lang="en-US" sz="1400" kern="1200" dirty="0" err="1" smtClean="0">
              <a:latin typeface="+mj-lt"/>
            </a:rPr>
            <a:t>Yaitu</a:t>
          </a:r>
          <a:r>
            <a:rPr lang="en-US" sz="1400" kern="1200" dirty="0" smtClean="0">
              <a:latin typeface="+mj-lt"/>
            </a:rPr>
            <a:t> </a:t>
          </a:r>
          <a:r>
            <a:rPr lang="en-US" sz="1400" kern="1200" dirty="0" err="1" smtClean="0">
              <a:latin typeface="+mj-lt"/>
            </a:rPr>
            <a:t>suatu</a:t>
          </a:r>
          <a:r>
            <a:rPr lang="en-US" sz="1400" kern="1200" dirty="0" smtClean="0">
              <a:latin typeface="+mj-lt"/>
            </a:rPr>
            <a:t> </a:t>
          </a:r>
          <a:r>
            <a:rPr lang="en-US" sz="1400" kern="1200" dirty="0" err="1" smtClean="0">
              <a:latin typeface="+mj-lt"/>
            </a:rPr>
            <a:t>sifatyang</a:t>
          </a:r>
          <a:r>
            <a:rPr lang="en-US" sz="1400" kern="1200" dirty="0" smtClean="0">
              <a:latin typeface="+mj-lt"/>
            </a:rPr>
            <a:t> </a:t>
          </a:r>
          <a:r>
            <a:rPr lang="en-US" sz="1400" kern="1200" dirty="0" err="1" smtClean="0">
              <a:latin typeface="+mj-lt"/>
            </a:rPr>
            <a:t>ada</a:t>
          </a:r>
          <a:r>
            <a:rPr lang="en-US" sz="1400" kern="1200" dirty="0" smtClean="0">
              <a:latin typeface="+mj-lt"/>
            </a:rPr>
            <a:t> </a:t>
          </a:r>
          <a:r>
            <a:rPr lang="en-US" sz="1400" kern="1200" dirty="0" err="1" smtClean="0">
              <a:latin typeface="+mj-lt"/>
            </a:rPr>
            <a:t>pada</a:t>
          </a:r>
          <a:r>
            <a:rPr lang="en-US" sz="1400" kern="1200" dirty="0" smtClean="0">
              <a:latin typeface="+mj-lt"/>
            </a:rPr>
            <a:t> </a:t>
          </a:r>
          <a:r>
            <a:rPr lang="en-US" sz="1400" kern="1200" dirty="0" err="1" smtClean="0">
              <a:latin typeface="+mj-lt"/>
            </a:rPr>
            <a:t>ashal</a:t>
          </a:r>
          <a:r>
            <a:rPr lang="en-US" sz="1400" kern="1200" dirty="0" smtClean="0">
              <a:latin typeface="+mj-lt"/>
            </a:rPr>
            <a:t> </a:t>
          </a:r>
          <a:r>
            <a:rPr lang="en-US" sz="1400" kern="1200" dirty="0" err="1" smtClean="0">
              <a:latin typeface="+mj-lt"/>
            </a:rPr>
            <a:t>dan</a:t>
          </a:r>
          <a:r>
            <a:rPr lang="en-US" sz="1400" kern="1200" dirty="0" smtClean="0">
              <a:latin typeface="+mj-lt"/>
            </a:rPr>
            <a:t> </a:t>
          </a:r>
          <a:r>
            <a:rPr lang="en-US" sz="1400" kern="1200" dirty="0" err="1" smtClean="0">
              <a:latin typeface="+mj-lt"/>
            </a:rPr>
            <a:t>sifat</a:t>
          </a:r>
          <a:r>
            <a:rPr lang="en-US" sz="1400" kern="1200" dirty="0" smtClean="0">
              <a:latin typeface="+mj-lt"/>
            </a:rPr>
            <a:t> </a:t>
          </a:r>
          <a:r>
            <a:rPr lang="en-US" sz="1400" kern="1200" dirty="0" err="1" smtClean="0">
              <a:latin typeface="+mj-lt"/>
            </a:rPr>
            <a:t>tersebut</a:t>
          </a:r>
          <a:r>
            <a:rPr lang="en-US" sz="1400" kern="1200" dirty="0" smtClean="0">
              <a:latin typeface="+mj-lt"/>
            </a:rPr>
            <a:t> yang </a:t>
          </a:r>
          <a:r>
            <a:rPr lang="en-US" sz="1400" kern="1200" dirty="0" err="1" smtClean="0">
              <a:latin typeface="+mj-lt"/>
            </a:rPr>
            <a:t>dicari</a:t>
          </a:r>
          <a:r>
            <a:rPr lang="en-US" sz="1400" kern="1200" dirty="0" smtClean="0">
              <a:latin typeface="+mj-lt"/>
            </a:rPr>
            <a:t> di </a:t>
          </a:r>
          <a:r>
            <a:rPr lang="en-US" sz="1400" kern="1200" dirty="0" err="1" smtClean="0">
              <a:latin typeface="+mj-lt"/>
            </a:rPr>
            <a:t>fara</a:t>
          </a:r>
          <a:r>
            <a:rPr lang="en-US" sz="1400" kern="1200" dirty="0" smtClean="0">
              <a:latin typeface="+mj-lt"/>
            </a:rPr>
            <a:t>’. </a:t>
          </a:r>
          <a:r>
            <a:rPr lang="en-US" sz="1400" kern="1200" dirty="0" err="1" smtClean="0">
              <a:latin typeface="+mj-lt"/>
            </a:rPr>
            <a:t>Seandainya</a:t>
          </a:r>
          <a:r>
            <a:rPr lang="en-US" sz="1400" kern="1200" dirty="0" smtClean="0">
              <a:latin typeface="+mj-lt"/>
            </a:rPr>
            <a:t> </a:t>
          </a:r>
          <a:r>
            <a:rPr lang="en-US" sz="1400" kern="1200" dirty="0" err="1" smtClean="0">
              <a:latin typeface="+mj-lt"/>
            </a:rPr>
            <a:t>sifat</a:t>
          </a:r>
          <a:r>
            <a:rPr lang="en-US" sz="1400" kern="1200" dirty="0" smtClean="0">
              <a:latin typeface="+mj-lt"/>
            </a:rPr>
            <a:t> yang di </a:t>
          </a:r>
          <a:r>
            <a:rPr lang="en-US" sz="1400" kern="1200" dirty="0" err="1" smtClean="0">
              <a:latin typeface="+mj-lt"/>
            </a:rPr>
            <a:t>ashal</a:t>
          </a:r>
          <a:r>
            <a:rPr lang="en-US" sz="1400" kern="1200" dirty="0" smtClean="0">
              <a:latin typeface="+mj-lt"/>
            </a:rPr>
            <a:t> </a:t>
          </a:r>
          <a:r>
            <a:rPr lang="en-US" sz="1400" kern="1200" dirty="0" err="1" smtClean="0">
              <a:latin typeface="+mj-lt"/>
            </a:rPr>
            <a:t>ada</a:t>
          </a:r>
          <a:r>
            <a:rPr lang="en-US" sz="1400" kern="1200" dirty="0" smtClean="0">
              <a:latin typeface="+mj-lt"/>
            </a:rPr>
            <a:t> </a:t>
          </a:r>
          <a:r>
            <a:rPr lang="en-US" sz="1400" kern="1200" dirty="0" err="1" smtClean="0">
              <a:latin typeface="+mj-lt"/>
            </a:rPr>
            <a:t>kesamaannya</a:t>
          </a:r>
          <a:r>
            <a:rPr lang="en-US" sz="1400" kern="1200" dirty="0" smtClean="0">
              <a:latin typeface="+mj-lt"/>
            </a:rPr>
            <a:t> </a:t>
          </a:r>
          <a:r>
            <a:rPr lang="en-US" sz="1400" kern="1200" dirty="0" err="1" smtClean="0">
              <a:latin typeface="+mj-lt"/>
            </a:rPr>
            <a:t>pada</a:t>
          </a:r>
          <a:r>
            <a:rPr lang="en-US" sz="1400" kern="1200" dirty="0" smtClean="0">
              <a:latin typeface="+mj-lt"/>
            </a:rPr>
            <a:t> </a:t>
          </a:r>
          <a:r>
            <a:rPr lang="en-US" sz="1400" kern="1200" dirty="0" err="1" smtClean="0">
              <a:latin typeface="+mj-lt"/>
            </a:rPr>
            <a:t>fara</a:t>
          </a:r>
          <a:r>
            <a:rPr lang="en-US" sz="1400" kern="1200" dirty="0" smtClean="0">
              <a:latin typeface="+mj-lt"/>
            </a:rPr>
            <a:t>’  </a:t>
          </a:r>
          <a:r>
            <a:rPr lang="en-US" sz="1400" kern="1200" dirty="0" err="1" smtClean="0">
              <a:latin typeface="+mj-lt"/>
            </a:rPr>
            <a:t>maka</a:t>
          </a:r>
          <a:r>
            <a:rPr lang="en-US" sz="1400" kern="1200" dirty="0" smtClean="0">
              <a:latin typeface="+mj-lt"/>
            </a:rPr>
            <a:t> </a:t>
          </a:r>
          <a:r>
            <a:rPr lang="en-US" sz="1400" kern="1200" dirty="0" err="1" smtClean="0">
              <a:latin typeface="+mj-lt"/>
            </a:rPr>
            <a:t>kesamaan</a:t>
          </a:r>
          <a:r>
            <a:rPr lang="en-US" sz="1400" kern="1200" dirty="0" smtClean="0">
              <a:latin typeface="+mj-lt"/>
            </a:rPr>
            <a:t> </a:t>
          </a:r>
          <a:r>
            <a:rPr lang="en-US" sz="1400" kern="1200" dirty="0" err="1" smtClean="0">
              <a:latin typeface="+mj-lt"/>
            </a:rPr>
            <a:t>sifat</a:t>
          </a:r>
          <a:r>
            <a:rPr lang="en-US" sz="1400" kern="1200" dirty="0" smtClean="0">
              <a:latin typeface="+mj-lt"/>
            </a:rPr>
            <a:t> </a:t>
          </a:r>
          <a:r>
            <a:rPr lang="en-US" sz="1400" kern="1200" dirty="0" err="1" smtClean="0">
              <a:latin typeface="+mj-lt"/>
            </a:rPr>
            <a:t>tersebut</a:t>
          </a:r>
          <a:r>
            <a:rPr lang="en-US" sz="1400" kern="1200" dirty="0" smtClean="0">
              <a:latin typeface="+mj-lt"/>
            </a:rPr>
            <a:t> </a:t>
          </a:r>
          <a:r>
            <a:rPr lang="en-US" sz="1400" kern="1200" dirty="0" err="1" smtClean="0">
              <a:latin typeface="+mj-lt"/>
            </a:rPr>
            <a:t>menjadi</a:t>
          </a:r>
          <a:r>
            <a:rPr lang="en-US" sz="1400" kern="1200" dirty="0" smtClean="0">
              <a:latin typeface="+mj-lt"/>
            </a:rPr>
            <a:t> </a:t>
          </a:r>
          <a:r>
            <a:rPr lang="en-US" sz="1400" kern="1200" dirty="0" err="1" smtClean="0">
              <a:latin typeface="+mj-lt"/>
            </a:rPr>
            <a:t>dasar</a:t>
          </a:r>
          <a:r>
            <a:rPr lang="en-US" sz="1400" kern="1200" dirty="0" smtClean="0">
              <a:latin typeface="+mj-lt"/>
            </a:rPr>
            <a:t> </a:t>
          </a:r>
          <a:r>
            <a:rPr lang="en-US" sz="1400" kern="1200" dirty="0" err="1" smtClean="0">
              <a:latin typeface="+mj-lt"/>
            </a:rPr>
            <a:t>dalam</a:t>
          </a:r>
          <a:r>
            <a:rPr lang="en-US" sz="1400" kern="1200" dirty="0" smtClean="0">
              <a:latin typeface="+mj-lt"/>
            </a:rPr>
            <a:t> </a:t>
          </a:r>
          <a:r>
            <a:rPr lang="en-US" sz="1400" kern="1200" dirty="0" err="1" smtClean="0">
              <a:latin typeface="+mj-lt"/>
            </a:rPr>
            <a:t>penetapan</a:t>
          </a:r>
          <a:r>
            <a:rPr lang="en-US" sz="1400" kern="1200" dirty="0" smtClean="0">
              <a:latin typeface="+mj-lt"/>
            </a:rPr>
            <a:t> </a:t>
          </a:r>
          <a:r>
            <a:rPr lang="en-US" sz="1400" kern="1200" dirty="0" err="1" smtClean="0">
              <a:latin typeface="+mj-lt"/>
            </a:rPr>
            <a:t>hukum</a:t>
          </a:r>
          <a:r>
            <a:rPr lang="en-US" sz="1400" kern="1200" dirty="0" smtClean="0">
              <a:latin typeface="+mj-lt"/>
            </a:rPr>
            <a:t>  </a:t>
          </a:r>
          <a:endParaRPr lang="en-US" sz="1400" kern="1200" dirty="0">
            <a:latin typeface="+mj-lt"/>
          </a:endParaRPr>
        </a:p>
      </dsp:txBody>
      <dsp:txXfrm>
        <a:off x="2463092" y="2880320"/>
        <a:ext cx="4062478" cy="58755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861BE75-0B5C-4594-80D6-755EFBC0C616}">
      <dsp:nvSpPr>
        <dsp:cNvPr id="0" name=""/>
        <dsp:cNvSpPr/>
      </dsp:nvSpPr>
      <dsp:spPr>
        <a:xfrm>
          <a:off x="3683494" y="1176693"/>
          <a:ext cx="240941" cy="1055554"/>
        </a:xfrm>
        <a:custGeom>
          <a:avLst/>
          <a:gdLst/>
          <a:ahLst/>
          <a:cxnLst/>
          <a:rect l="0" t="0" r="0" b="0"/>
          <a:pathLst>
            <a:path>
              <a:moveTo>
                <a:pt x="240941" y="0"/>
              </a:moveTo>
              <a:lnTo>
                <a:pt x="240941" y="1055554"/>
              </a:lnTo>
              <a:lnTo>
                <a:pt x="0" y="1055554"/>
              </a:lnTo>
            </a:path>
          </a:pathLst>
        </a:custGeom>
        <a:noFill/>
        <a:ln w="25400" cap="flat" cmpd="sng" algn="ctr">
          <a:solidFill>
            <a:schemeClr val="accent1">
              <a:tint val="99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9F6F9AD-403C-4EE1-B340-0E4A3AD5BEB7}">
      <dsp:nvSpPr>
        <dsp:cNvPr id="0" name=""/>
        <dsp:cNvSpPr/>
      </dsp:nvSpPr>
      <dsp:spPr>
        <a:xfrm>
          <a:off x="3924436" y="1176693"/>
          <a:ext cx="2776567" cy="2111108"/>
        </a:xfrm>
        <a:custGeom>
          <a:avLst/>
          <a:gdLst/>
          <a:ahLst/>
          <a:cxnLst/>
          <a:rect l="0" t="0" r="0" b="0"/>
          <a:pathLst>
            <a:path>
              <a:moveTo>
                <a:pt x="0" y="0"/>
              </a:moveTo>
              <a:lnTo>
                <a:pt x="0" y="1870167"/>
              </a:lnTo>
              <a:lnTo>
                <a:pt x="2776567" y="1870167"/>
              </a:lnTo>
              <a:lnTo>
                <a:pt x="2776567" y="2111108"/>
              </a:lnTo>
            </a:path>
          </a:pathLst>
        </a:custGeom>
        <a:noFill/>
        <a:ln w="25400" cap="flat" cmpd="sng" algn="ctr">
          <a:solidFill>
            <a:schemeClr val="accent1">
              <a:tint val="99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0E58435-912F-484C-B7DB-A0F7CD678EE9}">
      <dsp:nvSpPr>
        <dsp:cNvPr id="0" name=""/>
        <dsp:cNvSpPr/>
      </dsp:nvSpPr>
      <dsp:spPr>
        <a:xfrm>
          <a:off x="3878716" y="1176693"/>
          <a:ext cx="91440" cy="2111108"/>
        </a:xfrm>
        <a:custGeom>
          <a:avLst/>
          <a:gdLst/>
          <a:ahLst/>
          <a:cxnLst/>
          <a:rect l="0" t="0" r="0" b="0"/>
          <a:pathLst>
            <a:path>
              <a:moveTo>
                <a:pt x="45720" y="0"/>
              </a:moveTo>
              <a:lnTo>
                <a:pt x="45720" y="2111108"/>
              </a:lnTo>
            </a:path>
          </a:pathLst>
        </a:custGeom>
        <a:noFill/>
        <a:ln w="25400" cap="flat" cmpd="sng" algn="ctr">
          <a:solidFill>
            <a:schemeClr val="accent1">
              <a:tint val="99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B9B543E-B58C-4243-948C-E1FA21F68AB1}">
      <dsp:nvSpPr>
        <dsp:cNvPr id="0" name=""/>
        <dsp:cNvSpPr/>
      </dsp:nvSpPr>
      <dsp:spPr>
        <a:xfrm>
          <a:off x="1147868" y="1176693"/>
          <a:ext cx="2776567" cy="2111108"/>
        </a:xfrm>
        <a:custGeom>
          <a:avLst/>
          <a:gdLst/>
          <a:ahLst/>
          <a:cxnLst/>
          <a:rect l="0" t="0" r="0" b="0"/>
          <a:pathLst>
            <a:path>
              <a:moveTo>
                <a:pt x="2776567" y="0"/>
              </a:moveTo>
              <a:lnTo>
                <a:pt x="2776567" y="1870167"/>
              </a:lnTo>
              <a:lnTo>
                <a:pt x="0" y="1870167"/>
              </a:lnTo>
              <a:lnTo>
                <a:pt x="0" y="2111108"/>
              </a:lnTo>
            </a:path>
          </a:pathLst>
        </a:custGeom>
        <a:noFill/>
        <a:ln w="25400" cap="flat" cmpd="sng" algn="ctr">
          <a:solidFill>
            <a:schemeClr val="accent1">
              <a:tint val="99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6E8E761-1442-4073-9407-1873803A19E7}">
      <dsp:nvSpPr>
        <dsp:cNvPr id="0" name=""/>
        <dsp:cNvSpPr/>
      </dsp:nvSpPr>
      <dsp:spPr>
        <a:xfrm>
          <a:off x="985829" y="29351"/>
          <a:ext cx="5877212" cy="1147341"/>
        </a:xfrm>
        <a:prstGeom prst="rect">
          <a:avLst/>
        </a:prstGeom>
        <a:gradFill rotWithShape="0">
          <a:gsLst>
            <a:gs pos="0">
              <a:schemeClr val="accent1">
                <a:shade val="80000"/>
                <a:hueOff val="0"/>
                <a:satOff val="0"/>
                <a:lumOff val="0"/>
                <a:alphaOff val="0"/>
                <a:shade val="51000"/>
                <a:satMod val="130000"/>
              </a:schemeClr>
            </a:gs>
            <a:gs pos="80000">
              <a:schemeClr val="accent1">
                <a:shade val="80000"/>
                <a:hueOff val="0"/>
                <a:satOff val="0"/>
                <a:lumOff val="0"/>
                <a:alphaOff val="0"/>
                <a:shade val="93000"/>
                <a:satMod val="130000"/>
              </a:schemeClr>
            </a:gs>
            <a:gs pos="100000">
              <a:schemeClr val="accent1">
                <a:shade val="8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9050" tIns="19050" rIns="19050" bIns="19050" numCol="1" spcCol="1270" anchor="ctr" anchorCtr="0">
          <a:noAutofit/>
        </a:bodyPr>
        <a:lstStyle/>
        <a:p>
          <a:pPr lvl="0" algn="ctr" defTabSz="1333500">
            <a:lnSpc>
              <a:spcPct val="90000"/>
            </a:lnSpc>
            <a:spcBef>
              <a:spcPct val="0"/>
            </a:spcBef>
            <a:spcAft>
              <a:spcPct val="35000"/>
            </a:spcAft>
          </a:pPr>
          <a:r>
            <a:rPr lang="en-US" sz="3000" b="1" kern="1200" dirty="0" smtClean="0">
              <a:effectLst>
                <a:outerShdw blurRad="38100" dist="38100" dir="2700000" algn="tl">
                  <a:srgbClr val="000000">
                    <a:alpha val="43137"/>
                  </a:srgbClr>
                </a:outerShdw>
              </a:effectLst>
              <a:latin typeface="Arial Black" pitchFamily="34" charset="0"/>
            </a:rPr>
            <a:t>SUMBER HUKUM ISLAM</a:t>
          </a:r>
          <a:endParaRPr lang="en-US" sz="3000" b="1" kern="1200" dirty="0">
            <a:effectLst>
              <a:outerShdw blurRad="38100" dist="38100" dir="2700000" algn="tl">
                <a:srgbClr val="000000">
                  <a:alpha val="43137"/>
                </a:srgbClr>
              </a:outerShdw>
            </a:effectLst>
            <a:latin typeface="Arial Black" pitchFamily="34" charset="0"/>
          </a:endParaRPr>
        </a:p>
      </dsp:txBody>
      <dsp:txXfrm>
        <a:off x="985829" y="29351"/>
        <a:ext cx="5877212" cy="1147341"/>
      </dsp:txXfrm>
    </dsp:sp>
    <dsp:sp modelId="{542E9EB0-C862-47E6-A44F-CD02DE70F879}">
      <dsp:nvSpPr>
        <dsp:cNvPr id="0" name=""/>
        <dsp:cNvSpPr/>
      </dsp:nvSpPr>
      <dsp:spPr>
        <a:xfrm>
          <a:off x="526" y="3287802"/>
          <a:ext cx="2294683" cy="1147341"/>
        </a:xfrm>
        <a:prstGeom prst="rect">
          <a:avLst/>
        </a:prstGeom>
        <a:gradFill rotWithShape="0">
          <a:gsLst>
            <a:gs pos="0">
              <a:schemeClr val="accent1">
                <a:tint val="99000"/>
                <a:hueOff val="0"/>
                <a:satOff val="0"/>
                <a:lumOff val="0"/>
                <a:alphaOff val="0"/>
                <a:shade val="51000"/>
                <a:satMod val="130000"/>
              </a:schemeClr>
            </a:gs>
            <a:gs pos="80000">
              <a:schemeClr val="accent1">
                <a:tint val="99000"/>
                <a:hueOff val="0"/>
                <a:satOff val="0"/>
                <a:lumOff val="0"/>
                <a:alphaOff val="0"/>
                <a:shade val="93000"/>
                <a:satMod val="130000"/>
              </a:schemeClr>
            </a:gs>
            <a:gs pos="100000">
              <a:schemeClr val="accent1">
                <a:tint val="99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n-US" sz="1200" kern="1200" dirty="0" smtClean="0"/>
            <a:t>Kitab </a:t>
          </a:r>
          <a:r>
            <a:rPr lang="en-US" sz="1200" kern="1200" dirty="0" err="1" smtClean="0"/>
            <a:t>Tuhan</a:t>
          </a:r>
          <a:r>
            <a:rPr lang="en-US" sz="1200" kern="1200" dirty="0" smtClean="0"/>
            <a:t> yang </a:t>
          </a:r>
          <a:r>
            <a:rPr lang="en-US" sz="1200" kern="1200" dirty="0" err="1" smtClean="0"/>
            <a:t>diturunkan</a:t>
          </a:r>
          <a:r>
            <a:rPr lang="en-US" sz="1200" kern="1200" dirty="0" smtClean="0"/>
            <a:t> </a:t>
          </a:r>
          <a:r>
            <a:rPr lang="en-US" sz="1200" kern="1200" dirty="0" err="1" smtClean="0"/>
            <a:t>kepada</a:t>
          </a:r>
          <a:r>
            <a:rPr lang="en-US" sz="1200" kern="1200" dirty="0" smtClean="0"/>
            <a:t> </a:t>
          </a:r>
          <a:r>
            <a:rPr lang="en-US" sz="1200" kern="1200" dirty="0" err="1" smtClean="0"/>
            <a:t>Nabi</a:t>
          </a:r>
          <a:r>
            <a:rPr lang="en-US" sz="1200" kern="1200" dirty="0" smtClean="0"/>
            <a:t> Muhammad Saw </a:t>
          </a:r>
          <a:r>
            <a:rPr lang="en-US" sz="1200" kern="1200" dirty="0" err="1" smtClean="0"/>
            <a:t>dengan</a:t>
          </a:r>
          <a:r>
            <a:rPr lang="en-US" sz="1200" kern="1200" dirty="0" smtClean="0"/>
            <a:t> </a:t>
          </a:r>
          <a:r>
            <a:rPr lang="en-US" sz="1200" kern="1200" dirty="0" err="1" smtClean="0"/>
            <a:t>perantaraan</a:t>
          </a:r>
          <a:r>
            <a:rPr lang="en-US" sz="1200" kern="1200" dirty="0" smtClean="0"/>
            <a:t> </a:t>
          </a:r>
          <a:r>
            <a:rPr lang="en-US" sz="1200" kern="1200" dirty="0" err="1" smtClean="0"/>
            <a:t>Malaikat</a:t>
          </a:r>
          <a:r>
            <a:rPr lang="en-US" sz="1200" kern="1200" dirty="0" smtClean="0"/>
            <a:t> </a:t>
          </a:r>
          <a:r>
            <a:rPr lang="en-US" sz="1200" kern="1200" dirty="0" err="1" smtClean="0"/>
            <a:t>Jibril</a:t>
          </a:r>
          <a:r>
            <a:rPr lang="en-US" sz="1200" kern="1200" dirty="0" smtClean="0"/>
            <a:t> yang </a:t>
          </a:r>
          <a:r>
            <a:rPr lang="en-US" sz="1200" kern="1200" dirty="0" err="1" smtClean="0"/>
            <a:t>berbahasa</a:t>
          </a:r>
          <a:r>
            <a:rPr lang="en-US" sz="1200" kern="1200" dirty="0" smtClean="0"/>
            <a:t> Arab </a:t>
          </a:r>
          <a:r>
            <a:rPr lang="en-US" sz="1200" kern="1200" dirty="0" err="1" smtClean="0"/>
            <a:t>dan</a:t>
          </a:r>
          <a:r>
            <a:rPr lang="en-US" sz="1200" kern="1200" dirty="0" smtClean="0"/>
            <a:t> </a:t>
          </a:r>
          <a:r>
            <a:rPr lang="en-US" sz="1200" kern="1200" dirty="0" err="1" smtClean="0"/>
            <a:t>tertulis</a:t>
          </a:r>
          <a:r>
            <a:rPr lang="en-US" sz="1200" kern="1200" dirty="0" smtClean="0"/>
            <a:t> </a:t>
          </a:r>
          <a:r>
            <a:rPr lang="en-US" sz="1200" kern="1200" dirty="0" err="1" smtClean="0"/>
            <a:t>dalam</a:t>
          </a:r>
          <a:r>
            <a:rPr lang="en-US" sz="1200" kern="1200" dirty="0" smtClean="0"/>
            <a:t> </a:t>
          </a:r>
          <a:r>
            <a:rPr lang="en-US" sz="1200" kern="1200" dirty="0" err="1" smtClean="0"/>
            <a:t>suatu</a:t>
          </a:r>
          <a:r>
            <a:rPr lang="en-US" sz="1200" kern="1200" dirty="0" smtClean="0"/>
            <a:t> </a:t>
          </a:r>
          <a:r>
            <a:rPr lang="en-US" sz="1200" kern="1200" dirty="0" err="1" smtClean="0"/>
            <a:t>mushhaf</a:t>
          </a:r>
          <a:r>
            <a:rPr lang="en-US" sz="1200" kern="1200" dirty="0" smtClean="0"/>
            <a:t> </a:t>
          </a:r>
          <a:r>
            <a:rPr lang="en-US" sz="1200" kern="1200" dirty="0" err="1" smtClean="0"/>
            <a:t>dann</a:t>
          </a:r>
          <a:r>
            <a:rPr lang="en-US" sz="1200" kern="1200" dirty="0" smtClean="0"/>
            <a:t> </a:t>
          </a:r>
          <a:r>
            <a:rPr lang="en-US" sz="1200" kern="1200" dirty="0" err="1" smtClean="0"/>
            <a:t>menjadi</a:t>
          </a:r>
          <a:r>
            <a:rPr lang="en-US" sz="1200" kern="1200" dirty="0" smtClean="0"/>
            <a:t> </a:t>
          </a:r>
          <a:r>
            <a:rPr lang="en-US" sz="1200" kern="1200" dirty="0" err="1" smtClean="0"/>
            <a:t>ibadah</a:t>
          </a:r>
          <a:r>
            <a:rPr lang="en-US" sz="1200" kern="1200" dirty="0" smtClean="0"/>
            <a:t> </a:t>
          </a:r>
          <a:r>
            <a:rPr lang="en-US" sz="1200" kern="1200" dirty="0" err="1" smtClean="0"/>
            <a:t>bagi</a:t>
          </a:r>
          <a:r>
            <a:rPr lang="en-US" sz="1200" kern="1200" dirty="0" smtClean="0"/>
            <a:t> yang </a:t>
          </a:r>
          <a:r>
            <a:rPr lang="en-US" sz="1200" kern="1200" dirty="0" err="1" smtClean="0"/>
            <a:t>membacanya</a:t>
          </a:r>
          <a:endParaRPr lang="en-US" sz="1200" kern="1200" dirty="0"/>
        </a:p>
      </dsp:txBody>
      <dsp:txXfrm>
        <a:off x="526" y="3287802"/>
        <a:ext cx="2294683" cy="1147341"/>
      </dsp:txXfrm>
    </dsp:sp>
    <dsp:sp modelId="{8DC10E1F-27EA-4309-86BD-B9C9BA1E5523}">
      <dsp:nvSpPr>
        <dsp:cNvPr id="0" name=""/>
        <dsp:cNvSpPr/>
      </dsp:nvSpPr>
      <dsp:spPr>
        <a:xfrm>
          <a:off x="2777094" y="3287802"/>
          <a:ext cx="2294683" cy="1147341"/>
        </a:xfrm>
        <a:prstGeom prst="rect">
          <a:avLst/>
        </a:prstGeom>
        <a:gradFill rotWithShape="0">
          <a:gsLst>
            <a:gs pos="0">
              <a:schemeClr val="accent1">
                <a:tint val="99000"/>
                <a:hueOff val="0"/>
                <a:satOff val="0"/>
                <a:lumOff val="0"/>
                <a:alphaOff val="0"/>
                <a:shade val="51000"/>
                <a:satMod val="130000"/>
              </a:schemeClr>
            </a:gs>
            <a:gs pos="80000">
              <a:schemeClr val="accent1">
                <a:tint val="99000"/>
                <a:hueOff val="0"/>
                <a:satOff val="0"/>
                <a:lumOff val="0"/>
                <a:alphaOff val="0"/>
                <a:shade val="93000"/>
                <a:satMod val="130000"/>
              </a:schemeClr>
            </a:gs>
            <a:gs pos="100000">
              <a:schemeClr val="accent1">
                <a:tint val="99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n-US" sz="1200" kern="1200" dirty="0" smtClean="0"/>
            <a:t>Al-Quran </a:t>
          </a:r>
          <a:r>
            <a:rPr lang="en-US" sz="1200" kern="1200" dirty="0" err="1" smtClean="0"/>
            <a:t>turun</a:t>
          </a:r>
          <a:r>
            <a:rPr lang="en-US" sz="1200" kern="1200" dirty="0" smtClean="0"/>
            <a:t> </a:t>
          </a:r>
          <a:r>
            <a:rPr lang="en-US" sz="1200" kern="1200" dirty="0" err="1" smtClean="0"/>
            <a:t>kepada</a:t>
          </a:r>
          <a:r>
            <a:rPr lang="en-US" sz="1200" kern="1200" dirty="0" smtClean="0"/>
            <a:t> </a:t>
          </a:r>
          <a:r>
            <a:rPr lang="en-US" sz="1200" kern="1200" dirty="0" err="1" smtClean="0"/>
            <a:t>nabi</a:t>
          </a:r>
          <a:r>
            <a:rPr lang="en-US" sz="1200" kern="1200" dirty="0" smtClean="0"/>
            <a:t> Muhammad </a:t>
          </a:r>
          <a:r>
            <a:rPr lang="en-US" sz="1200" kern="1200" dirty="0" err="1" smtClean="0"/>
            <a:t>sebagai</a:t>
          </a:r>
          <a:r>
            <a:rPr lang="en-US" sz="1200" kern="1200" dirty="0" smtClean="0"/>
            <a:t> </a:t>
          </a:r>
          <a:r>
            <a:rPr lang="en-US" sz="1200" kern="1200" dirty="0" err="1" smtClean="0"/>
            <a:t>wahyu</a:t>
          </a:r>
          <a:r>
            <a:rPr lang="en-US" sz="1200" kern="1200" dirty="0" smtClean="0"/>
            <a:t>, di </a:t>
          </a:r>
          <a:r>
            <a:rPr lang="en-US" sz="1200" kern="1200" dirty="0" err="1" smtClean="0"/>
            <a:t>dalam</a:t>
          </a:r>
          <a:r>
            <a:rPr lang="en-US" sz="1200" kern="1200" dirty="0" smtClean="0"/>
            <a:t> </a:t>
          </a:r>
          <a:r>
            <a:rPr lang="en-US" sz="1200" kern="1200" dirty="0" err="1" smtClean="0"/>
            <a:t>kalimatnya</a:t>
          </a:r>
          <a:r>
            <a:rPr lang="en-US" sz="1200" kern="1200" dirty="0" smtClean="0"/>
            <a:t> </a:t>
          </a:r>
          <a:r>
            <a:rPr lang="en-US" sz="1200" kern="1200" dirty="0" err="1" smtClean="0"/>
            <a:t>berbahasa</a:t>
          </a:r>
          <a:r>
            <a:rPr lang="en-US" sz="1200" kern="1200" dirty="0" smtClean="0"/>
            <a:t> Arab, </a:t>
          </a:r>
          <a:r>
            <a:rPr lang="en-US" sz="1200" kern="1200" dirty="0" err="1" smtClean="0"/>
            <a:t>lafadh</a:t>
          </a:r>
          <a:r>
            <a:rPr lang="en-US" sz="1200" kern="1200" dirty="0" smtClean="0"/>
            <a:t> </a:t>
          </a:r>
          <a:r>
            <a:rPr lang="en-US" sz="1200" kern="1200" dirty="0" err="1" smtClean="0"/>
            <a:t>dan</a:t>
          </a:r>
          <a:r>
            <a:rPr lang="en-US" sz="1200" kern="1200" dirty="0" smtClean="0"/>
            <a:t> </a:t>
          </a:r>
          <a:r>
            <a:rPr lang="en-US" sz="1200" kern="1200" dirty="0" err="1" smtClean="0"/>
            <a:t>maknanya</a:t>
          </a:r>
          <a:r>
            <a:rPr lang="en-US" sz="1200" kern="1200" dirty="0" smtClean="0"/>
            <a:t> dari  Allah SWT, </a:t>
          </a:r>
          <a:r>
            <a:rPr lang="en-US" sz="1200" kern="1200" dirty="0" err="1" smtClean="0"/>
            <a:t>membacanya</a:t>
          </a:r>
          <a:r>
            <a:rPr lang="en-US" sz="1200" kern="1200" dirty="0" smtClean="0"/>
            <a:t> </a:t>
          </a:r>
          <a:r>
            <a:rPr lang="en-US" sz="1200" kern="1200" dirty="0" err="1" smtClean="0"/>
            <a:t>adalah</a:t>
          </a:r>
          <a:r>
            <a:rPr lang="en-US" sz="1200" kern="1200" dirty="0" smtClean="0"/>
            <a:t> </a:t>
          </a:r>
          <a:r>
            <a:rPr lang="en-US" sz="1200" kern="1200" dirty="0" err="1" smtClean="0"/>
            <a:t>ibadah</a:t>
          </a:r>
          <a:endParaRPr lang="en-US" sz="1200" kern="1200" dirty="0"/>
        </a:p>
      </dsp:txBody>
      <dsp:txXfrm>
        <a:off x="2777094" y="3287802"/>
        <a:ext cx="2294683" cy="1147341"/>
      </dsp:txXfrm>
    </dsp:sp>
    <dsp:sp modelId="{A319AE0A-CFFE-4990-9D66-E346DBE27A11}">
      <dsp:nvSpPr>
        <dsp:cNvPr id="0" name=""/>
        <dsp:cNvSpPr/>
      </dsp:nvSpPr>
      <dsp:spPr>
        <a:xfrm>
          <a:off x="5553661" y="3287802"/>
          <a:ext cx="2294683" cy="1147341"/>
        </a:xfrm>
        <a:prstGeom prst="rect">
          <a:avLst/>
        </a:prstGeom>
        <a:gradFill rotWithShape="0">
          <a:gsLst>
            <a:gs pos="0">
              <a:schemeClr val="accent1">
                <a:tint val="99000"/>
                <a:hueOff val="0"/>
                <a:satOff val="0"/>
                <a:lumOff val="0"/>
                <a:alphaOff val="0"/>
                <a:shade val="51000"/>
                <a:satMod val="130000"/>
              </a:schemeClr>
            </a:gs>
            <a:gs pos="80000">
              <a:schemeClr val="accent1">
                <a:tint val="99000"/>
                <a:hueOff val="0"/>
                <a:satOff val="0"/>
                <a:lumOff val="0"/>
                <a:alphaOff val="0"/>
                <a:shade val="93000"/>
                <a:satMod val="130000"/>
              </a:schemeClr>
            </a:gs>
            <a:gs pos="100000">
              <a:schemeClr val="accent1">
                <a:tint val="99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n-US" sz="1200" kern="1200" dirty="0" smtClean="0"/>
            <a:t>(QS. Al-Hijr: 9;  QS. An-Nahl:103; QS. Asy-Syu’ara’:193-195 dan 7; QS. Yusuf:3; QS. Taha:113; QS. Fusshilat: 3; QS. Az-Zuhruf:3; QS. Ahqaf:12; QS. Az-Zumar: 28)</a:t>
          </a:r>
          <a:endParaRPr lang="en-US" sz="1200" kern="1200" dirty="0"/>
        </a:p>
      </dsp:txBody>
      <dsp:txXfrm>
        <a:off x="5553661" y="3287802"/>
        <a:ext cx="2294683" cy="1147341"/>
      </dsp:txXfrm>
    </dsp:sp>
    <dsp:sp modelId="{9F13712D-E9D4-49B4-B275-AE157D1B0F65}">
      <dsp:nvSpPr>
        <dsp:cNvPr id="0" name=""/>
        <dsp:cNvSpPr/>
      </dsp:nvSpPr>
      <dsp:spPr>
        <a:xfrm>
          <a:off x="1388810" y="1658577"/>
          <a:ext cx="2294683" cy="1147341"/>
        </a:xfrm>
        <a:prstGeom prst="rect">
          <a:avLst/>
        </a:prstGeom>
        <a:gradFill rotWithShape="0">
          <a:gsLst>
            <a:gs pos="0">
              <a:schemeClr val="accent1">
                <a:shade val="80000"/>
                <a:hueOff val="0"/>
                <a:satOff val="0"/>
                <a:lumOff val="0"/>
                <a:alphaOff val="0"/>
                <a:shade val="51000"/>
                <a:satMod val="130000"/>
              </a:schemeClr>
            </a:gs>
            <a:gs pos="80000">
              <a:schemeClr val="accent1">
                <a:shade val="80000"/>
                <a:hueOff val="0"/>
                <a:satOff val="0"/>
                <a:lumOff val="0"/>
                <a:alphaOff val="0"/>
                <a:shade val="93000"/>
                <a:satMod val="130000"/>
              </a:schemeClr>
            </a:gs>
            <a:gs pos="100000">
              <a:schemeClr val="accent1">
                <a:shade val="8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en-US" sz="2800" kern="1200" dirty="0" smtClean="0">
              <a:effectLst>
                <a:outerShdw blurRad="38100" dist="38100" dir="2700000" algn="tl">
                  <a:srgbClr val="000000">
                    <a:alpha val="43137"/>
                  </a:srgbClr>
                </a:outerShdw>
              </a:effectLst>
            </a:rPr>
            <a:t>AL-QURAN</a:t>
          </a:r>
          <a:endParaRPr lang="en-US" sz="2800" kern="1200" dirty="0">
            <a:effectLst>
              <a:outerShdw blurRad="38100" dist="38100" dir="2700000" algn="tl">
                <a:srgbClr val="000000">
                  <a:alpha val="43137"/>
                </a:srgbClr>
              </a:outerShdw>
            </a:effectLst>
          </a:endParaRPr>
        </a:p>
      </dsp:txBody>
      <dsp:txXfrm>
        <a:off x="1388810" y="1658577"/>
        <a:ext cx="2294683" cy="114734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899F286-B5F7-4BB4-BC03-8494A1B57A25}">
      <dsp:nvSpPr>
        <dsp:cNvPr id="0" name=""/>
        <dsp:cNvSpPr/>
      </dsp:nvSpPr>
      <dsp:spPr>
        <a:xfrm>
          <a:off x="3484680" y="90"/>
          <a:ext cx="5227021" cy="1253439"/>
        </a:xfrm>
        <a:prstGeom prst="rightArrow">
          <a:avLst>
            <a:gd name="adj1" fmla="val 75000"/>
            <a:gd name="adj2" fmla="val 50000"/>
          </a:avLst>
        </a:prstGeom>
        <a:solidFill>
          <a:schemeClr val="accent4">
            <a:tint val="40000"/>
            <a:alpha val="90000"/>
            <a:hueOff val="0"/>
            <a:satOff val="0"/>
            <a:lumOff val="0"/>
            <a:alphaOff val="0"/>
          </a:schemeClr>
        </a:solidFill>
        <a:ln w="9525" cap="flat" cmpd="sng" algn="ctr">
          <a:solidFill>
            <a:schemeClr val="accent4">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890" tIns="8890" rIns="8890" bIns="8890" numCol="1" spcCol="1270" anchor="t" anchorCtr="0">
          <a:noAutofit/>
        </a:bodyPr>
        <a:lstStyle/>
        <a:p>
          <a:pPr marL="114300" lvl="1" indent="-114300" algn="just" defTabSz="622300">
            <a:lnSpc>
              <a:spcPct val="90000"/>
            </a:lnSpc>
            <a:spcBef>
              <a:spcPct val="0"/>
            </a:spcBef>
            <a:spcAft>
              <a:spcPct val="15000"/>
            </a:spcAft>
            <a:buChar char="••"/>
          </a:pPr>
          <a:r>
            <a:rPr lang="en-US" sz="1400" kern="1200" dirty="0" smtClean="0">
              <a:latin typeface="+mj-lt"/>
            </a:rPr>
            <a:t>Bukti </a:t>
          </a:r>
          <a:r>
            <a:rPr lang="en-US" sz="1400" kern="1200" dirty="0" err="1" smtClean="0">
              <a:latin typeface="+mj-lt"/>
            </a:rPr>
            <a:t>bahwa</a:t>
          </a:r>
          <a:r>
            <a:rPr lang="en-US" sz="1400" kern="1200" dirty="0" smtClean="0">
              <a:latin typeface="+mj-lt"/>
            </a:rPr>
            <a:t> Al-Quran </a:t>
          </a:r>
          <a:r>
            <a:rPr lang="en-US" sz="1400" kern="1200" dirty="0" err="1" smtClean="0">
              <a:latin typeface="+mj-lt"/>
            </a:rPr>
            <a:t>menjadi</a:t>
          </a:r>
          <a:r>
            <a:rPr lang="en-US" sz="1400" kern="1200" dirty="0" smtClean="0">
              <a:latin typeface="+mj-lt"/>
            </a:rPr>
            <a:t> </a:t>
          </a:r>
          <a:r>
            <a:rPr lang="en-US" sz="1400" kern="1200" dirty="0" err="1" smtClean="0">
              <a:latin typeface="+mj-lt"/>
            </a:rPr>
            <a:t>hujjah</a:t>
          </a:r>
          <a:r>
            <a:rPr lang="en-US" sz="1400" kern="1200" dirty="0" smtClean="0">
              <a:latin typeface="+mj-lt"/>
            </a:rPr>
            <a:t> </a:t>
          </a:r>
          <a:r>
            <a:rPr lang="en-US" sz="1400" kern="1200" dirty="0" err="1" smtClean="0">
              <a:latin typeface="+mj-lt"/>
            </a:rPr>
            <a:t>atas</a:t>
          </a:r>
          <a:r>
            <a:rPr lang="en-US" sz="1400" kern="1200" dirty="0" smtClean="0">
              <a:latin typeface="+mj-lt"/>
            </a:rPr>
            <a:t> </a:t>
          </a:r>
          <a:r>
            <a:rPr lang="en-US" sz="1400" kern="1200" dirty="0" err="1" smtClean="0">
              <a:latin typeface="+mj-lt"/>
            </a:rPr>
            <a:t>manusia</a:t>
          </a:r>
          <a:r>
            <a:rPr lang="en-US" sz="1400" kern="1200" dirty="0" smtClean="0">
              <a:latin typeface="+mj-lt"/>
            </a:rPr>
            <a:t>, hukum-</a:t>
          </a:r>
          <a:r>
            <a:rPr lang="en-US" sz="1400" kern="1200" dirty="0" err="1" smtClean="0">
              <a:latin typeface="+mj-lt"/>
            </a:rPr>
            <a:t>hukumnya</a:t>
          </a:r>
          <a:r>
            <a:rPr lang="en-US" sz="1400" kern="1200" dirty="0" smtClean="0">
              <a:latin typeface="+mj-lt"/>
            </a:rPr>
            <a:t> </a:t>
          </a:r>
          <a:r>
            <a:rPr lang="en-US" sz="1400" kern="1200" dirty="0" err="1" smtClean="0">
              <a:latin typeface="+mj-lt"/>
            </a:rPr>
            <a:t>menjadi</a:t>
          </a:r>
          <a:r>
            <a:rPr lang="en-US" sz="1400" kern="1200" dirty="0" smtClean="0">
              <a:latin typeface="+mj-lt"/>
            </a:rPr>
            <a:t> </a:t>
          </a:r>
          <a:r>
            <a:rPr lang="en-US" sz="1400" kern="1200" dirty="0" err="1" smtClean="0">
              <a:latin typeface="+mj-lt"/>
            </a:rPr>
            <a:t>aturan</a:t>
          </a:r>
          <a:r>
            <a:rPr lang="en-US" sz="1400" kern="1200" dirty="0" smtClean="0">
              <a:latin typeface="+mj-lt"/>
            </a:rPr>
            <a:t> yang </a:t>
          </a:r>
          <a:r>
            <a:rPr lang="en-US" sz="1400" kern="1200" dirty="0" err="1" smtClean="0">
              <a:latin typeface="+mj-lt"/>
            </a:rPr>
            <a:t>wajib</a:t>
          </a:r>
          <a:r>
            <a:rPr lang="en-US" sz="1400" kern="1200" dirty="0" smtClean="0">
              <a:latin typeface="+mj-lt"/>
            </a:rPr>
            <a:t> </a:t>
          </a:r>
          <a:r>
            <a:rPr lang="en-US" sz="1400" kern="1200" dirty="0" err="1" smtClean="0">
              <a:latin typeface="+mj-lt"/>
            </a:rPr>
            <a:t>bagi</a:t>
          </a:r>
          <a:r>
            <a:rPr lang="en-US" sz="1400" kern="1200" dirty="0" smtClean="0">
              <a:latin typeface="+mj-lt"/>
            </a:rPr>
            <a:t> </a:t>
          </a:r>
          <a:r>
            <a:rPr lang="en-US" sz="1400" kern="1200" dirty="0" err="1" smtClean="0">
              <a:latin typeface="+mj-lt"/>
            </a:rPr>
            <a:t>manusia</a:t>
          </a:r>
          <a:r>
            <a:rPr lang="en-US" sz="1400" kern="1200" dirty="0" smtClean="0">
              <a:latin typeface="+mj-lt"/>
            </a:rPr>
            <a:t> </a:t>
          </a:r>
          <a:r>
            <a:rPr lang="en-US" sz="1400" kern="1200" dirty="0" err="1" smtClean="0">
              <a:latin typeface="+mj-lt"/>
            </a:rPr>
            <a:t>untuk</a:t>
          </a:r>
          <a:r>
            <a:rPr lang="en-US" sz="1400" kern="1200" dirty="0" smtClean="0">
              <a:latin typeface="+mj-lt"/>
            </a:rPr>
            <a:t> </a:t>
          </a:r>
          <a:r>
            <a:rPr lang="en-US" sz="1400" kern="1200" dirty="0" err="1" smtClean="0">
              <a:latin typeface="+mj-lt"/>
            </a:rPr>
            <a:t>diikuti</a:t>
          </a:r>
          <a:r>
            <a:rPr lang="en-US" sz="1400" kern="1200" dirty="0" smtClean="0">
              <a:latin typeface="+mj-lt"/>
            </a:rPr>
            <a:t>, </a:t>
          </a:r>
          <a:r>
            <a:rPr lang="en-US" sz="1400" kern="1200" dirty="0" err="1" smtClean="0">
              <a:latin typeface="+mj-lt"/>
            </a:rPr>
            <a:t>karena</a:t>
          </a:r>
          <a:r>
            <a:rPr lang="en-US" sz="1400" kern="1200" dirty="0" smtClean="0">
              <a:latin typeface="+mj-lt"/>
            </a:rPr>
            <a:t> Al-Quran </a:t>
          </a:r>
          <a:r>
            <a:rPr lang="en-US" sz="1400" kern="1200" dirty="0" err="1" smtClean="0">
              <a:latin typeface="+mj-lt"/>
            </a:rPr>
            <a:t>datang</a:t>
          </a:r>
          <a:r>
            <a:rPr lang="en-US" sz="1400" kern="1200" dirty="0" smtClean="0">
              <a:latin typeface="+mj-lt"/>
            </a:rPr>
            <a:t> dari Allah </a:t>
          </a:r>
          <a:r>
            <a:rPr lang="en-US" sz="1400" kern="1200" dirty="0" err="1" smtClean="0">
              <a:latin typeface="+mj-lt"/>
            </a:rPr>
            <a:t>disampaikan</a:t>
          </a:r>
          <a:r>
            <a:rPr lang="en-US" sz="1400" kern="1200" dirty="0" smtClean="0">
              <a:latin typeface="+mj-lt"/>
            </a:rPr>
            <a:t> </a:t>
          </a:r>
          <a:r>
            <a:rPr lang="en-US" sz="1400" kern="1200" dirty="0" err="1" smtClean="0">
              <a:latin typeface="+mj-lt"/>
            </a:rPr>
            <a:t>kepada</a:t>
          </a:r>
          <a:r>
            <a:rPr lang="en-US" sz="1400" kern="1200" dirty="0" smtClean="0">
              <a:latin typeface="+mj-lt"/>
            </a:rPr>
            <a:t> </a:t>
          </a:r>
          <a:r>
            <a:rPr lang="en-US" sz="1400" kern="1200" dirty="0" err="1" smtClean="0">
              <a:latin typeface="+mj-lt"/>
            </a:rPr>
            <a:t>manusia</a:t>
          </a:r>
          <a:r>
            <a:rPr lang="en-US" sz="1400" kern="1200" dirty="0" smtClean="0">
              <a:latin typeface="+mj-lt"/>
            </a:rPr>
            <a:t> </a:t>
          </a:r>
          <a:r>
            <a:rPr lang="en-US" sz="1400" kern="1200" dirty="0" err="1" smtClean="0">
              <a:latin typeface="+mj-lt"/>
            </a:rPr>
            <a:t>melalui</a:t>
          </a:r>
          <a:r>
            <a:rPr lang="en-US" sz="1400" kern="1200" dirty="0" smtClean="0">
              <a:latin typeface="+mj-lt"/>
            </a:rPr>
            <a:t> </a:t>
          </a:r>
          <a:r>
            <a:rPr lang="en-US" sz="1400" kern="1200" dirty="0" err="1" smtClean="0">
              <a:latin typeface="+mj-lt"/>
            </a:rPr>
            <a:t>nabi</a:t>
          </a:r>
          <a:r>
            <a:rPr lang="en-US" sz="1400" kern="1200" dirty="0" smtClean="0">
              <a:latin typeface="+mj-lt"/>
            </a:rPr>
            <a:t> Muhammad saw </a:t>
          </a:r>
          <a:r>
            <a:rPr lang="en-US" sz="1400" kern="1200" dirty="0" err="1" smtClean="0">
              <a:latin typeface="+mj-lt"/>
            </a:rPr>
            <a:t>dengan</a:t>
          </a:r>
          <a:r>
            <a:rPr lang="en-US" sz="1400" kern="1200" dirty="0" smtClean="0">
              <a:latin typeface="+mj-lt"/>
            </a:rPr>
            <a:t> </a:t>
          </a:r>
          <a:r>
            <a:rPr lang="en-US" sz="1400" kern="1200" dirty="0" err="1" smtClean="0">
              <a:latin typeface="+mj-lt"/>
            </a:rPr>
            <a:t>jalan</a:t>
          </a:r>
          <a:r>
            <a:rPr lang="en-US" sz="1400" kern="1200" dirty="0" smtClean="0">
              <a:latin typeface="+mj-lt"/>
            </a:rPr>
            <a:t> yang </a:t>
          </a:r>
          <a:r>
            <a:rPr lang="en-US" sz="1400" kern="1200" dirty="0" err="1" smtClean="0">
              <a:latin typeface="+mj-lt"/>
            </a:rPr>
            <a:t>pasti</a:t>
          </a:r>
          <a:r>
            <a:rPr lang="en-US" sz="1400" kern="1200" dirty="0" smtClean="0">
              <a:latin typeface="+mj-lt"/>
            </a:rPr>
            <a:t> yang </a:t>
          </a:r>
          <a:r>
            <a:rPr lang="en-US" sz="1400" kern="1200" dirty="0" err="1" smtClean="0">
              <a:latin typeface="+mj-lt"/>
            </a:rPr>
            <a:t>tidak</a:t>
          </a:r>
          <a:r>
            <a:rPr lang="en-US" sz="1400" kern="1200" dirty="0" smtClean="0">
              <a:latin typeface="+mj-lt"/>
            </a:rPr>
            <a:t> </a:t>
          </a:r>
          <a:r>
            <a:rPr lang="en-US" sz="1400" kern="1200" dirty="0" err="1" smtClean="0">
              <a:latin typeface="+mj-lt"/>
            </a:rPr>
            <a:t>diragukan</a:t>
          </a:r>
          <a:r>
            <a:rPr lang="en-US" sz="1400" kern="1200" dirty="0" smtClean="0">
              <a:latin typeface="+mj-lt"/>
            </a:rPr>
            <a:t> </a:t>
          </a:r>
          <a:r>
            <a:rPr lang="en-US" sz="1400" kern="1200" dirty="0" err="1" smtClean="0">
              <a:latin typeface="+mj-lt"/>
            </a:rPr>
            <a:t>keautentisitas</a:t>
          </a:r>
          <a:r>
            <a:rPr lang="en-US" sz="1400" kern="1200" dirty="0" smtClean="0">
              <a:latin typeface="+mj-lt"/>
            </a:rPr>
            <a:t> </a:t>
          </a:r>
          <a:r>
            <a:rPr lang="en-US" sz="1400" kern="1200" dirty="0" err="1" smtClean="0">
              <a:latin typeface="+mj-lt"/>
            </a:rPr>
            <a:t>dan</a:t>
          </a:r>
          <a:r>
            <a:rPr lang="en-US" sz="1400" kern="1200" dirty="0" smtClean="0">
              <a:latin typeface="+mj-lt"/>
            </a:rPr>
            <a:t> </a:t>
          </a:r>
          <a:r>
            <a:rPr lang="en-US" sz="1400" kern="1200" dirty="0" err="1" smtClean="0">
              <a:latin typeface="+mj-lt"/>
            </a:rPr>
            <a:t>kebenarannya</a:t>
          </a:r>
          <a:endParaRPr lang="en-US" sz="1400" kern="1200" dirty="0">
            <a:latin typeface="+mj-lt"/>
          </a:endParaRPr>
        </a:p>
      </dsp:txBody>
      <dsp:txXfrm>
        <a:off x="3484680" y="156770"/>
        <a:ext cx="4756981" cy="940079"/>
      </dsp:txXfrm>
    </dsp:sp>
    <dsp:sp modelId="{66EDC37C-CD11-4F1E-BAEE-BAFA03EEF3DC}">
      <dsp:nvSpPr>
        <dsp:cNvPr id="0" name=""/>
        <dsp:cNvSpPr/>
      </dsp:nvSpPr>
      <dsp:spPr>
        <a:xfrm>
          <a:off x="0" y="90"/>
          <a:ext cx="3484680" cy="1253439"/>
        </a:xfrm>
        <a:prstGeom prst="roundRect">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37160" tIns="68580" rIns="137160" bIns="68580" numCol="1" spcCol="1270" anchor="ctr" anchorCtr="0">
          <a:noAutofit/>
        </a:bodyPr>
        <a:lstStyle/>
        <a:p>
          <a:pPr lvl="0" algn="ctr" defTabSz="1600200">
            <a:lnSpc>
              <a:spcPct val="90000"/>
            </a:lnSpc>
            <a:spcBef>
              <a:spcPct val="0"/>
            </a:spcBef>
            <a:spcAft>
              <a:spcPct val="35000"/>
            </a:spcAft>
          </a:pPr>
          <a:r>
            <a:rPr lang="en-US" sz="3600" kern="1200" dirty="0" smtClean="0"/>
            <a:t>Kehujjaan Al-Quran</a:t>
          </a:r>
          <a:endParaRPr lang="en-US" sz="3600" kern="1200" dirty="0"/>
        </a:p>
      </dsp:txBody>
      <dsp:txXfrm>
        <a:off x="61188" y="61278"/>
        <a:ext cx="3362304" cy="1131063"/>
      </dsp:txXfrm>
    </dsp:sp>
    <dsp:sp modelId="{67A0C098-918A-4E8F-BA34-3B445F74CF73}">
      <dsp:nvSpPr>
        <dsp:cNvPr id="0" name=""/>
        <dsp:cNvSpPr/>
      </dsp:nvSpPr>
      <dsp:spPr>
        <a:xfrm>
          <a:off x="3485531" y="1378873"/>
          <a:ext cx="5221916" cy="2424063"/>
        </a:xfrm>
        <a:prstGeom prst="rightArrow">
          <a:avLst>
            <a:gd name="adj1" fmla="val 75000"/>
            <a:gd name="adj2" fmla="val 50000"/>
          </a:avLst>
        </a:prstGeom>
        <a:solidFill>
          <a:schemeClr val="accent4">
            <a:tint val="40000"/>
            <a:alpha val="90000"/>
            <a:hueOff val="-3945706"/>
            <a:satOff val="22157"/>
            <a:lumOff val="1408"/>
            <a:alphaOff val="0"/>
          </a:schemeClr>
        </a:solidFill>
        <a:ln w="9525" cap="flat" cmpd="sng" algn="ctr">
          <a:solidFill>
            <a:schemeClr val="accent4">
              <a:tint val="40000"/>
              <a:alpha val="90000"/>
              <a:hueOff val="-3945706"/>
              <a:satOff val="22157"/>
              <a:lumOff val="1408"/>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620" tIns="7620" rIns="7620" bIns="7620" numCol="1" spcCol="1270" anchor="t" anchorCtr="0">
          <a:noAutofit/>
        </a:bodyPr>
        <a:lstStyle/>
        <a:p>
          <a:pPr marL="114300" lvl="1" indent="-114300" algn="just" defTabSz="533400">
            <a:lnSpc>
              <a:spcPct val="90000"/>
            </a:lnSpc>
            <a:spcBef>
              <a:spcPct val="0"/>
            </a:spcBef>
            <a:spcAft>
              <a:spcPct val="15000"/>
            </a:spcAft>
            <a:buChar char="••"/>
          </a:pPr>
          <a:r>
            <a:rPr lang="en-US" sz="1200" kern="1200" dirty="0" smtClean="0">
              <a:latin typeface="+mj-lt"/>
            </a:rPr>
            <a:t>Al-Quran </a:t>
          </a:r>
          <a:r>
            <a:rPr lang="en-US" sz="1200" kern="1200" dirty="0" err="1" smtClean="0">
              <a:latin typeface="+mj-lt"/>
            </a:rPr>
            <a:t>sebagai</a:t>
          </a:r>
          <a:r>
            <a:rPr lang="en-US" sz="1200" kern="1200" dirty="0" smtClean="0">
              <a:latin typeface="+mj-lt"/>
            </a:rPr>
            <a:t> </a:t>
          </a:r>
          <a:r>
            <a:rPr lang="en-US" sz="1200" kern="1200" dirty="0" err="1" smtClean="0">
              <a:latin typeface="+mj-lt"/>
            </a:rPr>
            <a:t>sumber</a:t>
          </a:r>
          <a:r>
            <a:rPr lang="en-US" sz="1200" kern="1200" dirty="0" smtClean="0">
              <a:latin typeface="+mj-lt"/>
            </a:rPr>
            <a:t> </a:t>
          </a:r>
          <a:r>
            <a:rPr lang="en-US" sz="1200" kern="1200" dirty="0" err="1" smtClean="0">
              <a:latin typeface="+mj-lt"/>
            </a:rPr>
            <a:t>pokok</a:t>
          </a:r>
          <a:r>
            <a:rPr lang="en-US" sz="1200" kern="1200" dirty="0" smtClean="0">
              <a:latin typeface="+mj-lt"/>
            </a:rPr>
            <a:t>  </a:t>
          </a:r>
          <a:r>
            <a:rPr lang="en-US" sz="1200" kern="1200" dirty="0" err="1" smtClean="0">
              <a:latin typeface="+mj-lt"/>
            </a:rPr>
            <a:t>bagi</a:t>
          </a:r>
          <a:r>
            <a:rPr lang="en-US" sz="1200" kern="1200" dirty="0" smtClean="0">
              <a:latin typeface="+mj-lt"/>
            </a:rPr>
            <a:t> </a:t>
          </a:r>
          <a:r>
            <a:rPr lang="en-US" sz="1200" kern="1200" dirty="0" err="1" smtClean="0">
              <a:latin typeface="+mj-lt"/>
            </a:rPr>
            <a:t>semua</a:t>
          </a:r>
          <a:r>
            <a:rPr lang="en-US" sz="1200" kern="1200" dirty="0" smtClean="0">
              <a:latin typeface="+mj-lt"/>
            </a:rPr>
            <a:t> hukum Islam </a:t>
          </a:r>
          <a:r>
            <a:rPr lang="en-US" sz="1200" kern="1200" dirty="0" err="1" smtClean="0">
              <a:latin typeface="+mj-lt"/>
            </a:rPr>
            <a:t>maka</a:t>
          </a:r>
          <a:r>
            <a:rPr lang="en-US" sz="1200" kern="1200" dirty="0" smtClean="0">
              <a:latin typeface="+mj-lt"/>
            </a:rPr>
            <a:t> al-Quran </a:t>
          </a:r>
          <a:r>
            <a:rPr lang="en-US" sz="1200" kern="1200" dirty="0" err="1" smtClean="0">
              <a:latin typeface="+mj-lt"/>
            </a:rPr>
            <a:t>sebagai</a:t>
          </a:r>
          <a:r>
            <a:rPr lang="en-US" sz="1200" kern="1200" dirty="0" smtClean="0">
              <a:latin typeface="+mj-lt"/>
            </a:rPr>
            <a:t> </a:t>
          </a:r>
          <a:r>
            <a:rPr lang="en-US" sz="1200" kern="1200" dirty="0" err="1" smtClean="0">
              <a:latin typeface="+mj-lt"/>
            </a:rPr>
            <a:t>kitab</a:t>
          </a:r>
          <a:r>
            <a:rPr lang="en-US" sz="1200" kern="1200" dirty="0" smtClean="0">
              <a:latin typeface="+mj-lt"/>
            </a:rPr>
            <a:t> </a:t>
          </a:r>
          <a:r>
            <a:rPr lang="en-US" sz="1200" kern="1200" dirty="0" err="1" smtClean="0">
              <a:latin typeface="+mj-lt"/>
            </a:rPr>
            <a:t>suci</a:t>
          </a:r>
          <a:r>
            <a:rPr lang="en-US" sz="1200" kern="1200" dirty="0" smtClean="0">
              <a:latin typeface="+mj-lt"/>
            </a:rPr>
            <a:t> yang </a:t>
          </a:r>
          <a:r>
            <a:rPr lang="en-US" sz="1200" kern="1200" dirty="0" err="1" smtClean="0">
              <a:latin typeface="+mj-lt"/>
            </a:rPr>
            <a:t>jami</a:t>
          </a:r>
          <a:r>
            <a:rPr lang="en-US" sz="1200" kern="1200" dirty="0" smtClean="0">
              <a:latin typeface="+mj-lt"/>
            </a:rPr>
            <a:t>’ </a:t>
          </a:r>
          <a:r>
            <a:rPr lang="en-US" sz="1200" kern="1200" dirty="0" err="1" smtClean="0">
              <a:latin typeface="+mj-lt"/>
            </a:rPr>
            <a:t>dan</a:t>
          </a:r>
          <a:r>
            <a:rPr lang="en-US" sz="1200" kern="1200" dirty="0" smtClean="0">
              <a:latin typeface="+mj-lt"/>
            </a:rPr>
            <a:t> </a:t>
          </a:r>
          <a:r>
            <a:rPr lang="en-US" sz="1200" kern="1200" dirty="0" err="1" smtClean="0">
              <a:latin typeface="+mj-lt"/>
            </a:rPr>
            <a:t>kulli</a:t>
          </a:r>
          <a:r>
            <a:rPr lang="en-US" sz="1200" kern="1200" dirty="0" smtClean="0">
              <a:latin typeface="+mj-lt"/>
            </a:rPr>
            <a:t>. </a:t>
          </a:r>
          <a:r>
            <a:rPr lang="en-US" sz="1200" kern="1200" dirty="0" err="1" smtClean="0">
              <a:latin typeface="+mj-lt"/>
            </a:rPr>
            <a:t>Dalam</a:t>
          </a:r>
          <a:r>
            <a:rPr lang="en-US" sz="1200" kern="1200" dirty="0" smtClean="0">
              <a:latin typeface="+mj-lt"/>
            </a:rPr>
            <a:t> </a:t>
          </a:r>
          <a:r>
            <a:rPr lang="en-US" sz="1200" kern="1200" dirty="0" err="1" smtClean="0">
              <a:latin typeface="+mj-lt"/>
            </a:rPr>
            <a:t>menjelaskan</a:t>
          </a:r>
          <a:r>
            <a:rPr lang="en-US" sz="1200" kern="1200" dirty="0" smtClean="0">
              <a:latin typeface="+mj-lt"/>
            </a:rPr>
            <a:t> </a:t>
          </a:r>
          <a:r>
            <a:rPr lang="en-US" sz="1200" kern="1200" dirty="0" err="1" smtClean="0">
              <a:latin typeface="+mj-lt"/>
            </a:rPr>
            <a:t>dasar-dasar</a:t>
          </a:r>
          <a:r>
            <a:rPr lang="en-US" sz="1200" kern="1200" dirty="0" smtClean="0">
              <a:latin typeface="+mj-lt"/>
            </a:rPr>
            <a:t> hukum, al-Quran </a:t>
          </a:r>
          <a:r>
            <a:rPr lang="en-US" sz="1200" kern="1200" dirty="0" err="1" smtClean="0">
              <a:latin typeface="+mj-lt"/>
            </a:rPr>
            <a:t>hanya</a:t>
          </a:r>
          <a:r>
            <a:rPr lang="en-US" sz="1200" kern="1200" dirty="0" smtClean="0">
              <a:latin typeface="+mj-lt"/>
            </a:rPr>
            <a:t> </a:t>
          </a:r>
          <a:r>
            <a:rPr lang="en-US" sz="1200" kern="1200" dirty="0" err="1" smtClean="0">
              <a:latin typeface="+mj-lt"/>
            </a:rPr>
            <a:t>menjelaskan</a:t>
          </a:r>
          <a:r>
            <a:rPr lang="en-US" sz="1200" kern="1200" dirty="0" smtClean="0">
              <a:latin typeface="+mj-lt"/>
            </a:rPr>
            <a:t> </a:t>
          </a:r>
          <a:r>
            <a:rPr lang="en-US" sz="1200" kern="1200" dirty="0" err="1" smtClean="0">
              <a:latin typeface="+mj-lt"/>
            </a:rPr>
            <a:t>secara</a:t>
          </a:r>
          <a:r>
            <a:rPr lang="en-US" sz="1200" kern="1200" dirty="0" smtClean="0">
              <a:latin typeface="+mj-lt"/>
            </a:rPr>
            <a:t> </a:t>
          </a:r>
          <a:r>
            <a:rPr lang="en-US" sz="1200" kern="1200" dirty="0" err="1" smtClean="0">
              <a:latin typeface="+mj-lt"/>
            </a:rPr>
            <a:t>terperinci</a:t>
          </a:r>
          <a:r>
            <a:rPr lang="en-US" sz="1200" kern="1200" dirty="0" smtClean="0">
              <a:latin typeface="+mj-lt"/>
            </a:rPr>
            <a:t> </a:t>
          </a:r>
          <a:r>
            <a:rPr lang="en-US" sz="1200" kern="1200" dirty="0" err="1" smtClean="0">
              <a:latin typeface="+mj-lt"/>
            </a:rPr>
            <a:t>bidang</a:t>
          </a:r>
          <a:r>
            <a:rPr lang="en-US" sz="1200" kern="1200" dirty="0" smtClean="0">
              <a:latin typeface="+mj-lt"/>
            </a:rPr>
            <a:t> </a:t>
          </a:r>
          <a:r>
            <a:rPr lang="en-US" sz="1200" kern="1200" dirty="0" err="1" smtClean="0">
              <a:latin typeface="+mj-lt"/>
            </a:rPr>
            <a:t>keimanan</a:t>
          </a:r>
          <a:r>
            <a:rPr lang="en-US" sz="1200" kern="1200" dirty="0" smtClean="0">
              <a:latin typeface="+mj-lt"/>
            </a:rPr>
            <a:t>/ </a:t>
          </a:r>
          <a:r>
            <a:rPr lang="en-US" sz="1200" kern="1200" dirty="0" err="1" smtClean="0">
              <a:latin typeface="+mj-lt"/>
            </a:rPr>
            <a:t>kepercayaan</a:t>
          </a:r>
          <a:r>
            <a:rPr lang="en-US" sz="1200" kern="1200" dirty="0" smtClean="0">
              <a:latin typeface="+mj-lt"/>
            </a:rPr>
            <a:t>. </a:t>
          </a:r>
          <a:r>
            <a:rPr lang="en-US" sz="1200" kern="1200" dirty="0" err="1" smtClean="0">
              <a:latin typeface="+mj-lt"/>
            </a:rPr>
            <a:t>Namun</a:t>
          </a:r>
          <a:r>
            <a:rPr lang="en-US" sz="1200" kern="1200" dirty="0" smtClean="0">
              <a:latin typeface="+mj-lt"/>
            </a:rPr>
            <a:t> </a:t>
          </a:r>
          <a:r>
            <a:rPr lang="en-US" sz="1200" kern="1200" dirty="0" err="1" smtClean="0">
              <a:latin typeface="+mj-lt"/>
            </a:rPr>
            <a:t>untuk</a:t>
          </a:r>
          <a:r>
            <a:rPr lang="en-US" sz="1200" kern="1200" dirty="0" smtClean="0">
              <a:latin typeface="+mj-lt"/>
            </a:rPr>
            <a:t> </a:t>
          </a:r>
          <a:r>
            <a:rPr lang="en-US" sz="1200" kern="1200" dirty="0" err="1" smtClean="0">
              <a:latin typeface="+mj-lt"/>
            </a:rPr>
            <a:t>bidang</a:t>
          </a:r>
          <a:r>
            <a:rPr lang="en-US" sz="1200" kern="1200" dirty="0" smtClean="0">
              <a:latin typeface="+mj-lt"/>
            </a:rPr>
            <a:t> </a:t>
          </a:r>
          <a:r>
            <a:rPr lang="en-US" sz="1200" kern="1200" dirty="0" err="1" smtClean="0">
              <a:latin typeface="+mj-lt"/>
            </a:rPr>
            <a:t>ibadah</a:t>
          </a:r>
          <a:r>
            <a:rPr lang="en-US" sz="1200" kern="1200" dirty="0" smtClean="0">
              <a:latin typeface="+mj-lt"/>
            </a:rPr>
            <a:t> </a:t>
          </a:r>
          <a:r>
            <a:rPr lang="en-US" sz="1200" kern="1200" dirty="0" err="1" smtClean="0">
              <a:latin typeface="+mj-lt"/>
            </a:rPr>
            <a:t>dan</a:t>
          </a:r>
          <a:r>
            <a:rPr lang="en-US" sz="1200" kern="1200" dirty="0" smtClean="0">
              <a:latin typeface="+mj-lt"/>
            </a:rPr>
            <a:t> </a:t>
          </a:r>
          <a:r>
            <a:rPr lang="en-US" sz="1200" kern="1200" dirty="0" err="1" smtClean="0">
              <a:latin typeface="+mj-lt"/>
            </a:rPr>
            <a:t>muamalah</a:t>
          </a:r>
          <a:r>
            <a:rPr lang="en-US" sz="1200" kern="1200" dirty="0" smtClean="0">
              <a:latin typeface="+mj-lt"/>
            </a:rPr>
            <a:t> Al-Quran </a:t>
          </a:r>
          <a:r>
            <a:rPr lang="en-US" sz="1200" kern="1200" dirty="0" err="1" smtClean="0">
              <a:latin typeface="+mj-lt"/>
            </a:rPr>
            <a:t>menjelaskan</a:t>
          </a:r>
          <a:r>
            <a:rPr lang="en-US" sz="1200" kern="1200" dirty="0" smtClean="0">
              <a:latin typeface="+mj-lt"/>
            </a:rPr>
            <a:t> </a:t>
          </a:r>
          <a:r>
            <a:rPr lang="en-US" sz="1200" kern="1200" dirty="0" err="1" smtClean="0">
              <a:latin typeface="+mj-lt"/>
            </a:rPr>
            <a:t>dengan</a:t>
          </a:r>
          <a:r>
            <a:rPr lang="en-US" sz="1200" kern="1200" dirty="0" smtClean="0">
              <a:latin typeface="+mj-lt"/>
            </a:rPr>
            <a:t> </a:t>
          </a:r>
          <a:r>
            <a:rPr lang="en-US" sz="1200" kern="1200" dirty="0" err="1" smtClean="0">
              <a:latin typeface="+mj-lt"/>
            </a:rPr>
            <a:t>cara</a:t>
          </a:r>
          <a:r>
            <a:rPr lang="en-US" sz="1200" kern="1200" dirty="0" smtClean="0">
              <a:latin typeface="+mj-lt"/>
            </a:rPr>
            <a:t> global </a:t>
          </a:r>
          <a:r>
            <a:rPr lang="en-US" sz="1200" kern="1200" dirty="0" err="1" smtClean="0">
              <a:latin typeface="+mj-lt"/>
            </a:rPr>
            <a:t>dan</a:t>
          </a:r>
          <a:r>
            <a:rPr lang="en-US" sz="1200" kern="1200" dirty="0" smtClean="0">
              <a:latin typeface="+mj-lt"/>
            </a:rPr>
            <a:t> </a:t>
          </a:r>
          <a:r>
            <a:rPr lang="en-US" sz="1200" kern="1200" dirty="0" err="1" smtClean="0">
              <a:latin typeface="+mj-lt"/>
            </a:rPr>
            <a:t>kulli</a:t>
          </a:r>
          <a:r>
            <a:rPr lang="en-US" sz="1200" kern="1200" dirty="0" smtClean="0">
              <a:latin typeface="+mj-lt"/>
            </a:rPr>
            <a:t>, </a:t>
          </a:r>
          <a:r>
            <a:rPr lang="en-US" sz="1200" kern="1200" dirty="0" err="1" smtClean="0">
              <a:latin typeface="+mj-lt"/>
            </a:rPr>
            <a:t>guna</a:t>
          </a:r>
          <a:r>
            <a:rPr lang="en-US" sz="1200" kern="1200" dirty="0" smtClean="0">
              <a:latin typeface="+mj-lt"/>
            </a:rPr>
            <a:t> </a:t>
          </a:r>
          <a:r>
            <a:rPr lang="en-US" sz="1200" kern="1200" dirty="0" err="1" smtClean="0">
              <a:latin typeface="+mj-lt"/>
            </a:rPr>
            <a:t>menjaga</a:t>
          </a:r>
          <a:r>
            <a:rPr lang="en-US" sz="1200" kern="1200" dirty="0" smtClean="0">
              <a:latin typeface="+mj-lt"/>
            </a:rPr>
            <a:t> </a:t>
          </a:r>
          <a:r>
            <a:rPr lang="en-US" sz="1200" kern="1200" dirty="0" err="1" smtClean="0">
              <a:latin typeface="+mj-lt"/>
            </a:rPr>
            <a:t>keutamaan</a:t>
          </a:r>
          <a:r>
            <a:rPr lang="en-US" sz="1200" kern="1200" dirty="0" smtClean="0">
              <a:latin typeface="+mj-lt"/>
            </a:rPr>
            <a:t> </a:t>
          </a:r>
          <a:r>
            <a:rPr lang="en-US" sz="1200" kern="1200" dirty="0" err="1" smtClean="0">
              <a:latin typeface="+mj-lt"/>
            </a:rPr>
            <a:t>tujuan-tujuan</a:t>
          </a:r>
          <a:r>
            <a:rPr lang="en-US" sz="1200" kern="1200" dirty="0" smtClean="0">
              <a:latin typeface="+mj-lt"/>
            </a:rPr>
            <a:t> Al-Quran. </a:t>
          </a:r>
          <a:r>
            <a:rPr lang="en-US" sz="1200" kern="1200" dirty="0" err="1" smtClean="0">
              <a:latin typeface="+mj-lt"/>
            </a:rPr>
            <a:t>Penjelasannya</a:t>
          </a:r>
          <a:r>
            <a:rPr lang="en-US" sz="1200" kern="1200" dirty="0" smtClean="0">
              <a:latin typeface="+mj-lt"/>
            </a:rPr>
            <a:t> </a:t>
          </a:r>
          <a:r>
            <a:rPr lang="en-US" sz="1200" kern="1200" dirty="0" err="1" smtClean="0">
              <a:latin typeface="+mj-lt"/>
            </a:rPr>
            <a:t>terhadap</a:t>
          </a:r>
          <a:r>
            <a:rPr lang="en-US" sz="1200" kern="1200" dirty="0" smtClean="0">
              <a:latin typeface="+mj-lt"/>
            </a:rPr>
            <a:t> </a:t>
          </a:r>
          <a:r>
            <a:rPr lang="en-US" sz="1200" kern="1200" dirty="0" err="1" smtClean="0">
              <a:latin typeface="+mj-lt"/>
            </a:rPr>
            <a:t>masalah</a:t>
          </a:r>
          <a:r>
            <a:rPr lang="en-US" sz="1200" kern="1200" dirty="0" smtClean="0">
              <a:latin typeface="+mj-lt"/>
            </a:rPr>
            <a:t> </a:t>
          </a:r>
          <a:r>
            <a:rPr lang="en-US" sz="1200" kern="1200" dirty="0" err="1" smtClean="0">
              <a:latin typeface="+mj-lt"/>
            </a:rPr>
            <a:t>ibadah</a:t>
          </a:r>
          <a:r>
            <a:rPr lang="en-US" sz="1200" kern="1200" dirty="0" smtClean="0">
              <a:latin typeface="+mj-lt"/>
            </a:rPr>
            <a:t> </a:t>
          </a:r>
          <a:r>
            <a:rPr lang="en-US" sz="1200" kern="1200" dirty="0" err="1" smtClean="0">
              <a:latin typeface="+mj-lt"/>
            </a:rPr>
            <a:t>dan</a:t>
          </a:r>
          <a:r>
            <a:rPr lang="en-US" sz="1200" kern="1200" dirty="0" smtClean="0">
              <a:latin typeface="+mj-lt"/>
            </a:rPr>
            <a:t> lain  </a:t>
          </a:r>
          <a:r>
            <a:rPr lang="en-US" sz="1200" kern="1200" dirty="0" err="1" smtClean="0">
              <a:latin typeface="+mj-lt"/>
            </a:rPr>
            <a:t>sebagainya</a:t>
          </a:r>
          <a:r>
            <a:rPr lang="en-US" sz="1200" kern="1200" dirty="0" smtClean="0">
              <a:latin typeface="+mj-lt"/>
            </a:rPr>
            <a:t> </a:t>
          </a:r>
          <a:r>
            <a:rPr lang="en-US" sz="1200" kern="1200" dirty="0" err="1" smtClean="0">
              <a:latin typeface="+mj-lt"/>
            </a:rPr>
            <a:t>dijelaskan</a:t>
          </a:r>
          <a:r>
            <a:rPr lang="en-US" sz="1200" kern="1200" dirty="0" smtClean="0">
              <a:latin typeface="+mj-lt"/>
            </a:rPr>
            <a:t> </a:t>
          </a:r>
          <a:r>
            <a:rPr lang="en-US" sz="1200" kern="1200" dirty="0" err="1" smtClean="0">
              <a:latin typeface="+mj-lt"/>
            </a:rPr>
            <a:t>secara</a:t>
          </a:r>
          <a:r>
            <a:rPr lang="en-US" sz="1200" kern="1200" dirty="0" smtClean="0">
              <a:latin typeface="+mj-lt"/>
            </a:rPr>
            <a:t> global </a:t>
          </a:r>
          <a:r>
            <a:rPr lang="en-US" sz="1200" kern="1200" dirty="0" err="1" smtClean="0">
              <a:latin typeface="+mj-lt"/>
            </a:rPr>
            <a:t>dan</a:t>
          </a:r>
          <a:r>
            <a:rPr lang="en-US" sz="1200" kern="1200" dirty="0" smtClean="0">
              <a:latin typeface="+mj-lt"/>
            </a:rPr>
            <a:t> Sunnah/</a:t>
          </a:r>
          <a:r>
            <a:rPr lang="en-US" sz="1200" kern="1200" dirty="0" err="1" smtClean="0">
              <a:latin typeface="+mj-lt"/>
            </a:rPr>
            <a:t>Hadits</a:t>
          </a:r>
          <a:r>
            <a:rPr lang="en-US" sz="1200" kern="1200" dirty="0" smtClean="0">
              <a:latin typeface="+mj-lt"/>
            </a:rPr>
            <a:t> yang </a:t>
          </a:r>
          <a:r>
            <a:rPr lang="en-US" sz="1200" kern="1200" dirty="0" err="1" smtClean="0">
              <a:latin typeface="+mj-lt"/>
            </a:rPr>
            <a:t>kemudian</a:t>
          </a:r>
          <a:r>
            <a:rPr lang="en-US" sz="1200" kern="1200" dirty="0" smtClean="0">
              <a:latin typeface="+mj-lt"/>
            </a:rPr>
            <a:t> </a:t>
          </a:r>
          <a:r>
            <a:rPr lang="en-US" sz="1200" kern="1200" dirty="0" err="1" smtClean="0">
              <a:latin typeface="+mj-lt"/>
            </a:rPr>
            <a:t>menjelaskan</a:t>
          </a:r>
          <a:r>
            <a:rPr lang="en-US" sz="1200" kern="1200" dirty="0" smtClean="0">
              <a:latin typeface="+mj-lt"/>
            </a:rPr>
            <a:t> </a:t>
          </a:r>
          <a:r>
            <a:rPr lang="en-US" sz="1200" kern="1200" dirty="0" err="1" smtClean="0">
              <a:latin typeface="+mj-lt"/>
            </a:rPr>
            <a:t>lebih</a:t>
          </a:r>
          <a:r>
            <a:rPr lang="en-US" sz="1200" kern="1200" dirty="0" smtClean="0">
              <a:latin typeface="+mj-lt"/>
            </a:rPr>
            <a:t> </a:t>
          </a:r>
          <a:r>
            <a:rPr lang="en-US" sz="1200" kern="1200" dirty="0" err="1" smtClean="0">
              <a:latin typeface="+mj-lt"/>
            </a:rPr>
            <a:t>terperinci</a:t>
          </a:r>
          <a:r>
            <a:rPr lang="en-US" sz="1200" kern="1200" dirty="0" smtClean="0">
              <a:latin typeface="+mj-lt"/>
            </a:rPr>
            <a:t>. </a:t>
          </a:r>
          <a:r>
            <a:rPr lang="en-US" sz="1200" kern="1200" dirty="0" err="1" smtClean="0">
              <a:latin typeface="+mj-lt"/>
            </a:rPr>
            <a:t>Demikian</a:t>
          </a:r>
          <a:r>
            <a:rPr lang="en-US" sz="1200" kern="1200" dirty="0" smtClean="0">
              <a:latin typeface="+mj-lt"/>
            </a:rPr>
            <a:t> </a:t>
          </a:r>
          <a:r>
            <a:rPr lang="en-US" sz="1200" kern="1200" dirty="0" err="1" smtClean="0">
              <a:latin typeface="+mj-lt"/>
            </a:rPr>
            <a:t>halnya</a:t>
          </a:r>
          <a:r>
            <a:rPr lang="en-US" sz="1200" kern="1200" dirty="0" smtClean="0">
              <a:latin typeface="+mj-lt"/>
            </a:rPr>
            <a:t> </a:t>
          </a:r>
          <a:r>
            <a:rPr lang="en-US" sz="1200" kern="1200" dirty="0" err="1" smtClean="0">
              <a:latin typeface="+mj-lt"/>
            </a:rPr>
            <a:t>dengan</a:t>
          </a:r>
          <a:r>
            <a:rPr lang="en-US" sz="1200" kern="1200" dirty="0" smtClean="0">
              <a:latin typeface="+mj-lt"/>
            </a:rPr>
            <a:t> </a:t>
          </a:r>
          <a:r>
            <a:rPr lang="en-US" sz="1200" kern="1200" dirty="0" err="1" smtClean="0">
              <a:latin typeface="+mj-lt"/>
            </a:rPr>
            <a:t>perjanian</a:t>
          </a:r>
          <a:r>
            <a:rPr lang="en-US" sz="1200" kern="1200" dirty="0" smtClean="0">
              <a:latin typeface="+mj-lt"/>
            </a:rPr>
            <a:t> </a:t>
          </a:r>
          <a:r>
            <a:rPr lang="en-US" sz="1200" kern="1200" dirty="0" err="1" smtClean="0">
              <a:latin typeface="+mj-lt"/>
            </a:rPr>
            <a:t>dan</a:t>
          </a:r>
          <a:r>
            <a:rPr lang="en-US" sz="1200" kern="1200" dirty="0" smtClean="0">
              <a:latin typeface="+mj-lt"/>
            </a:rPr>
            <a:t> </a:t>
          </a:r>
          <a:r>
            <a:rPr lang="en-US" sz="1200" kern="1200" dirty="0" err="1" smtClean="0">
              <a:latin typeface="+mj-lt"/>
            </a:rPr>
            <a:t>jaul</a:t>
          </a:r>
          <a:r>
            <a:rPr lang="en-US" sz="1200" kern="1200" dirty="0" smtClean="0">
              <a:latin typeface="+mj-lt"/>
            </a:rPr>
            <a:t> </a:t>
          </a:r>
          <a:r>
            <a:rPr lang="en-US" sz="1200" kern="1200" dirty="0" err="1" smtClean="0">
              <a:latin typeface="+mj-lt"/>
            </a:rPr>
            <a:t>beli</a:t>
          </a:r>
          <a:r>
            <a:rPr lang="en-US" sz="1200" kern="1200" dirty="0" smtClean="0">
              <a:latin typeface="+mj-lt"/>
            </a:rPr>
            <a:t> </a:t>
          </a:r>
          <a:r>
            <a:rPr lang="en-US" sz="1200" kern="1200" dirty="0" err="1" smtClean="0">
              <a:latin typeface="+mj-lt"/>
            </a:rPr>
            <a:t>dan</a:t>
          </a:r>
          <a:r>
            <a:rPr lang="en-US" sz="1200" kern="1200" dirty="0" smtClean="0">
              <a:latin typeface="+mj-lt"/>
            </a:rPr>
            <a:t> </a:t>
          </a:r>
          <a:r>
            <a:rPr lang="en-US" sz="1200" kern="1200" dirty="0" err="1" smtClean="0">
              <a:latin typeface="+mj-lt"/>
            </a:rPr>
            <a:t>hal</a:t>
          </a:r>
          <a:r>
            <a:rPr lang="en-US" sz="1200" kern="1200" dirty="0" smtClean="0">
              <a:latin typeface="+mj-lt"/>
            </a:rPr>
            <a:t> yang </a:t>
          </a:r>
          <a:r>
            <a:rPr lang="en-US" sz="1200" kern="1200" dirty="0" err="1" smtClean="0">
              <a:latin typeface="+mj-lt"/>
            </a:rPr>
            <a:t>berkaitan</a:t>
          </a:r>
          <a:r>
            <a:rPr lang="en-US" sz="1200" kern="1200" dirty="0" smtClean="0">
              <a:latin typeface="+mj-lt"/>
            </a:rPr>
            <a:t> </a:t>
          </a:r>
          <a:r>
            <a:rPr lang="en-US" sz="1200" kern="1200" dirty="0" err="1" smtClean="0">
              <a:latin typeface="+mj-lt"/>
            </a:rPr>
            <a:t>dengan</a:t>
          </a:r>
          <a:r>
            <a:rPr lang="en-US" sz="1200" kern="1200" dirty="0" smtClean="0">
              <a:latin typeface="+mj-lt"/>
            </a:rPr>
            <a:t> </a:t>
          </a:r>
          <a:r>
            <a:rPr lang="en-US" sz="1200" kern="1200" dirty="0" err="1" smtClean="0">
              <a:latin typeface="+mj-lt"/>
            </a:rPr>
            <a:t>urusan</a:t>
          </a:r>
          <a:r>
            <a:rPr lang="en-US" sz="1200" kern="1200" dirty="0" smtClean="0">
              <a:latin typeface="+mj-lt"/>
            </a:rPr>
            <a:t> </a:t>
          </a:r>
          <a:r>
            <a:rPr lang="en-US" sz="1200" kern="1200" dirty="0" err="1" smtClean="0">
              <a:latin typeface="+mj-lt"/>
            </a:rPr>
            <a:t>manusia</a:t>
          </a:r>
          <a:r>
            <a:rPr lang="en-US" sz="1200" kern="1200" dirty="0" smtClean="0">
              <a:latin typeface="+mj-lt"/>
            </a:rPr>
            <a:t> </a:t>
          </a:r>
          <a:r>
            <a:rPr lang="en-US" sz="1200" kern="1200" dirty="0" err="1" smtClean="0">
              <a:latin typeface="+mj-lt"/>
            </a:rPr>
            <a:t>dengan</a:t>
          </a:r>
          <a:r>
            <a:rPr lang="en-US" sz="1200" kern="1200" dirty="0" smtClean="0">
              <a:latin typeface="+mj-lt"/>
            </a:rPr>
            <a:t> </a:t>
          </a:r>
          <a:r>
            <a:rPr lang="en-US" sz="1200" kern="1200" dirty="0" err="1" smtClean="0">
              <a:latin typeface="+mj-lt"/>
            </a:rPr>
            <a:t>sesama</a:t>
          </a:r>
          <a:r>
            <a:rPr lang="en-US" sz="1200" kern="1200" dirty="0" smtClean="0">
              <a:latin typeface="+mj-lt"/>
            </a:rPr>
            <a:t> </a:t>
          </a:r>
          <a:r>
            <a:rPr lang="en-US" sz="1200" kern="1200" dirty="0" err="1" smtClean="0">
              <a:latin typeface="+mj-lt"/>
            </a:rPr>
            <a:t>manusia</a:t>
          </a:r>
          <a:r>
            <a:rPr lang="en-US" sz="1200" kern="1200" dirty="0" smtClean="0">
              <a:latin typeface="+mj-lt"/>
            </a:rPr>
            <a:t> (</a:t>
          </a:r>
          <a:r>
            <a:rPr lang="en-US" sz="1200" kern="1200" dirty="0" err="1" smtClean="0">
              <a:latin typeface="+mj-lt"/>
            </a:rPr>
            <a:t>muamalah</a:t>
          </a:r>
          <a:r>
            <a:rPr lang="en-US" sz="1200" kern="1200" dirty="0" smtClean="0">
              <a:latin typeface="+mj-lt"/>
            </a:rPr>
            <a:t>)</a:t>
          </a:r>
          <a:endParaRPr lang="en-US" sz="1200" kern="1200" dirty="0">
            <a:latin typeface="+mj-lt"/>
          </a:endParaRPr>
        </a:p>
      </dsp:txBody>
      <dsp:txXfrm>
        <a:off x="3485531" y="1681881"/>
        <a:ext cx="4312892" cy="1818047"/>
      </dsp:txXfrm>
    </dsp:sp>
    <dsp:sp modelId="{A5B02699-3C08-4A56-AA29-B84743D848D2}">
      <dsp:nvSpPr>
        <dsp:cNvPr id="0" name=""/>
        <dsp:cNvSpPr/>
      </dsp:nvSpPr>
      <dsp:spPr>
        <a:xfrm>
          <a:off x="4253" y="1964185"/>
          <a:ext cx="3481277" cy="1253439"/>
        </a:xfrm>
        <a:prstGeom prst="roundRect">
          <a:avLst/>
        </a:prstGeom>
        <a:gradFill rotWithShape="0">
          <a:gsLst>
            <a:gs pos="0">
              <a:schemeClr val="accent4">
                <a:hueOff val="-4464770"/>
                <a:satOff val="26899"/>
                <a:lumOff val="2156"/>
                <a:alphaOff val="0"/>
                <a:shade val="51000"/>
                <a:satMod val="130000"/>
              </a:schemeClr>
            </a:gs>
            <a:gs pos="80000">
              <a:schemeClr val="accent4">
                <a:hueOff val="-4464770"/>
                <a:satOff val="26899"/>
                <a:lumOff val="2156"/>
                <a:alphaOff val="0"/>
                <a:shade val="93000"/>
                <a:satMod val="130000"/>
              </a:schemeClr>
            </a:gs>
            <a:gs pos="100000">
              <a:schemeClr val="accent4">
                <a:hueOff val="-4464770"/>
                <a:satOff val="26899"/>
                <a:lumOff val="2156"/>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1920" tIns="60960" rIns="121920" bIns="60960" numCol="1" spcCol="1270" anchor="ctr" anchorCtr="0">
          <a:noAutofit/>
        </a:bodyPr>
        <a:lstStyle/>
        <a:p>
          <a:pPr lvl="0" algn="ctr" defTabSz="1422400">
            <a:lnSpc>
              <a:spcPct val="90000"/>
            </a:lnSpc>
            <a:spcBef>
              <a:spcPct val="0"/>
            </a:spcBef>
            <a:spcAft>
              <a:spcPct val="35000"/>
            </a:spcAft>
          </a:pPr>
          <a:r>
            <a:rPr lang="en-US" sz="3200" kern="1200" dirty="0" smtClean="0"/>
            <a:t>Kedinamisan Al-Quran</a:t>
          </a:r>
          <a:endParaRPr lang="en-US" sz="3200" kern="1200" dirty="0"/>
        </a:p>
      </dsp:txBody>
      <dsp:txXfrm>
        <a:off x="65441" y="2025373"/>
        <a:ext cx="3358901" cy="113106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412E17F-43DC-4409-9F2C-B55457C8BA03}">
      <dsp:nvSpPr>
        <dsp:cNvPr id="0" name=""/>
        <dsp:cNvSpPr/>
      </dsp:nvSpPr>
      <dsp:spPr>
        <a:xfrm>
          <a:off x="-4035386" y="-619432"/>
          <a:ext cx="4808824" cy="4808824"/>
        </a:xfrm>
        <a:prstGeom prst="blockArc">
          <a:avLst>
            <a:gd name="adj1" fmla="val 18900000"/>
            <a:gd name="adj2" fmla="val 2700000"/>
            <a:gd name="adj3" fmla="val 449"/>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2CA6B2D-C4BE-43E3-84DC-513C36E23F93}">
      <dsp:nvSpPr>
        <dsp:cNvPr id="0" name=""/>
        <dsp:cNvSpPr/>
      </dsp:nvSpPr>
      <dsp:spPr>
        <a:xfrm>
          <a:off x="405287" y="274458"/>
          <a:ext cx="8188289" cy="549202"/>
        </a:xfrm>
        <a:prstGeom prst="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435929" tIns="38100" rIns="38100" bIns="38100" numCol="1" spcCol="1270" anchor="ctr" anchorCtr="0">
          <a:noAutofit/>
        </a:bodyPr>
        <a:lstStyle/>
        <a:p>
          <a:pPr lvl="0" algn="l" defTabSz="666750">
            <a:lnSpc>
              <a:spcPct val="90000"/>
            </a:lnSpc>
            <a:spcBef>
              <a:spcPct val="0"/>
            </a:spcBef>
            <a:spcAft>
              <a:spcPct val="35000"/>
            </a:spcAft>
          </a:pPr>
          <a:r>
            <a:rPr lang="en-US" sz="1500" kern="1200" dirty="0" smtClean="0"/>
            <a:t>Memberi </a:t>
          </a:r>
          <a:r>
            <a:rPr lang="en-US" sz="1500" kern="1200" dirty="0" err="1" smtClean="0"/>
            <a:t>motivasi</a:t>
          </a:r>
          <a:r>
            <a:rPr lang="en-US" sz="1500" kern="1200" dirty="0" smtClean="0"/>
            <a:t> </a:t>
          </a:r>
          <a:r>
            <a:rPr lang="en-US" sz="1500" kern="1200" dirty="0" err="1" smtClean="0"/>
            <a:t>terhadap</a:t>
          </a:r>
          <a:r>
            <a:rPr lang="en-US" sz="1500" kern="1200" dirty="0" smtClean="0"/>
            <a:t>  </a:t>
          </a:r>
          <a:r>
            <a:rPr lang="en-US" sz="1500" kern="1200" dirty="0" err="1" smtClean="0"/>
            <a:t>nabi</a:t>
          </a:r>
          <a:r>
            <a:rPr lang="en-US" sz="1500" kern="1200" dirty="0" smtClean="0"/>
            <a:t> Muhammad </a:t>
          </a:r>
          <a:r>
            <a:rPr lang="en-US" sz="1500" kern="1200" dirty="0" err="1" smtClean="0"/>
            <a:t>dan</a:t>
          </a:r>
          <a:r>
            <a:rPr lang="en-US" sz="1500" kern="1200" dirty="0" smtClean="0"/>
            <a:t> </a:t>
          </a:r>
          <a:r>
            <a:rPr lang="en-US" sz="1500" kern="1200" dirty="0" err="1" smtClean="0"/>
            <a:t>menguatkan</a:t>
          </a:r>
          <a:r>
            <a:rPr lang="en-US" sz="1500" kern="1200" dirty="0" smtClean="0"/>
            <a:t> </a:t>
          </a:r>
          <a:r>
            <a:rPr lang="en-US" sz="1500" kern="1200" dirty="0" err="1" smtClean="0"/>
            <a:t>jiwanya</a:t>
          </a:r>
          <a:r>
            <a:rPr lang="en-US" sz="1500" kern="1200" dirty="0" smtClean="0"/>
            <a:t> </a:t>
          </a:r>
          <a:r>
            <a:rPr lang="en-US" sz="1500" kern="1200" dirty="0" err="1" smtClean="0"/>
            <a:t>dalam</a:t>
          </a:r>
          <a:r>
            <a:rPr lang="en-US" sz="1500" kern="1200" dirty="0" smtClean="0"/>
            <a:t> </a:t>
          </a:r>
          <a:r>
            <a:rPr lang="en-US" sz="1500" kern="1200" dirty="0" err="1" smtClean="0"/>
            <a:t>menerima</a:t>
          </a:r>
          <a:r>
            <a:rPr lang="en-US" sz="1500" kern="1200" dirty="0" smtClean="0"/>
            <a:t> </a:t>
          </a:r>
          <a:r>
            <a:rPr lang="en-US" sz="1500" kern="1200" dirty="0" err="1" smtClean="0"/>
            <a:t>wahyu</a:t>
          </a:r>
          <a:r>
            <a:rPr lang="en-US" sz="1500" kern="1200" dirty="0" smtClean="0"/>
            <a:t> </a:t>
          </a:r>
          <a:r>
            <a:rPr lang="en-US" sz="1500" kern="1200" dirty="0" err="1" smtClean="0"/>
            <a:t>tersebut</a:t>
          </a:r>
          <a:r>
            <a:rPr lang="en-US" sz="1500" kern="1200" dirty="0" smtClean="0"/>
            <a:t> </a:t>
          </a:r>
          <a:r>
            <a:rPr lang="en-US" sz="1500" kern="1200" dirty="0" err="1" smtClean="0"/>
            <a:t>dan</a:t>
          </a:r>
          <a:r>
            <a:rPr lang="en-US" sz="1500" kern="1200" dirty="0" smtClean="0"/>
            <a:t> </a:t>
          </a:r>
          <a:r>
            <a:rPr lang="en-US" sz="1500" kern="1200" dirty="0" err="1" smtClean="0"/>
            <a:t>dalam</a:t>
          </a:r>
          <a:r>
            <a:rPr lang="en-US" sz="1500" kern="1200" dirty="0" smtClean="0"/>
            <a:t> </a:t>
          </a:r>
          <a:r>
            <a:rPr lang="en-US" sz="1500" kern="1200" dirty="0" err="1" smtClean="0"/>
            <a:t>menghadapi</a:t>
          </a:r>
          <a:r>
            <a:rPr lang="en-US" sz="1500" kern="1200" dirty="0" smtClean="0"/>
            <a:t>  </a:t>
          </a:r>
          <a:r>
            <a:rPr lang="en-US" sz="1500" kern="1200" dirty="0" err="1" smtClean="0"/>
            <a:t>refleksi</a:t>
          </a:r>
          <a:r>
            <a:rPr lang="en-US" sz="1500" kern="1200" dirty="0" smtClean="0"/>
            <a:t>  dari </a:t>
          </a:r>
          <a:r>
            <a:rPr lang="en-US" sz="1500" kern="1200" dirty="0" err="1" smtClean="0"/>
            <a:t>sikap</a:t>
          </a:r>
          <a:r>
            <a:rPr lang="en-US" sz="1500" kern="1200" dirty="0" smtClean="0"/>
            <a:t>  </a:t>
          </a:r>
          <a:r>
            <a:rPr lang="en-US" sz="1500" kern="1200" dirty="0" err="1" smtClean="0"/>
            <a:t>dan</a:t>
          </a:r>
          <a:r>
            <a:rPr lang="en-US" sz="1500" kern="1200" dirty="0" smtClean="0"/>
            <a:t> </a:t>
          </a:r>
          <a:r>
            <a:rPr lang="en-US" sz="1500" kern="1200" dirty="0" err="1" smtClean="0"/>
            <a:t>tindakan</a:t>
          </a:r>
          <a:r>
            <a:rPr lang="en-US" sz="1500" kern="1200" dirty="0" smtClean="0"/>
            <a:t> orang </a:t>
          </a:r>
          <a:r>
            <a:rPr lang="en-US" sz="1500" kern="1200" dirty="0" err="1" smtClean="0"/>
            <a:t>quraisy</a:t>
          </a:r>
          <a:r>
            <a:rPr lang="en-US" sz="1500" kern="1200" dirty="0" smtClean="0"/>
            <a:t> di </a:t>
          </a:r>
          <a:r>
            <a:rPr lang="en-US" sz="1500" kern="1200" dirty="0" err="1" smtClean="0"/>
            <a:t>sekitarnya</a:t>
          </a:r>
          <a:endParaRPr lang="en-US" sz="1500" kern="1200" dirty="0"/>
        </a:p>
      </dsp:txBody>
      <dsp:txXfrm>
        <a:off x="405287" y="274458"/>
        <a:ext cx="8188289" cy="549202"/>
      </dsp:txXfrm>
    </dsp:sp>
    <dsp:sp modelId="{056AB541-74EF-4524-84C2-E351F301CA64}">
      <dsp:nvSpPr>
        <dsp:cNvPr id="0" name=""/>
        <dsp:cNvSpPr/>
      </dsp:nvSpPr>
      <dsp:spPr>
        <a:xfrm>
          <a:off x="62035" y="205808"/>
          <a:ext cx="686503" cy="686503"/>
        </a:xfrm>
        <a:prstGeom prst="ellipse">
          <a:avLst/>
        </a:prstGeom>
        <a:solidFill>
          <a:schemeClr val="lt1">
            <a:hueOff val="0"/>
            <a:satOff val="0"/>
            <a:lumOff val="0"/>
            <a:alphaOff val="0"/>
          </a:schemeClr>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sp>
    <dsp:sp modelId="{2471CB54-F3CD-48AA-B8E7-700179B85780}">
      <dsp:nvSpPr>
        <dsp:cNvPr id="0" name=""/>
        <dsp:cNvSpPr/>
      </dsp:nvSpPr>
      <dsp:spPr>
        <a:xfrm>
          <a:off x="720157" y="1098404"/>
          <a:ext cx="7873418" cy="549202"/>
        </a:xfrm>
        <a:prstGeom prst="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435929" tIns="38100" rIns="38100" bIns="38100" numCol="1" spcCol="1270" anchor="ctr" anchorCtr="0">
          <a:noAutofit/>
        </a:bodyPr>
        <a:lstStyle/>
        <a:p>
          <a:pPr lvl="0" algn="l" defTabSz="666750">
            <a:lnSpc>
              <a:spcPct val="90000"/>
            </a:lnSpc>
            <a:spcBef>
              <a:spcPct val="0"/>
            </a:spcBef>
            <a:spcAft>
              <a:spcPct val="35000"/>
            </a:spcAft>
          </a:pPr>
          <a:r>
            <a:rPr lang="en-US" sz="1500" kern="1200" dirty="0" err="1" smtClean="0"/>
            <a:t>Memudahkan</a:t>
          </a:r>
          <a:r>
            <a:rPr lang="en-US" sz="1500" kern="1200" dirty="0" smtClean="0"/>
            <a:t> </a:t>
          </a:r>
          <a:r>
            <a:rPr lang="en-US" sz="1500" kern="1200" dirty="0" err="1" smtClean="0"/>
            <a:t>kepada</a:t>
          </a:r>
          <a:r>
            <a:rPr lang="en-US" sz="1500" kern="1200" dirty="0" smtClean="0"/>
            <a:t> </a:t>
          </a:r>
          <a:r>
            <a:rPr lang="en-US" sz="1500" kern="1200" dirty="0" err="1" smtClean="0"/>
            <a:t>para</a:t>
          </a:r>
          <a:r>
            <a:rPr lang="en-US" sz="1500" kern="1200" dirty="0" smtClean="0"/>
            <a:t> </a:t>
          </a:r>
          <a:r>
            <a:rPr lang="en-US" sz="1500" kern="1200" dirty="0" err="1" smtClean="0"/>
            <a:t>umat</a:t>
          </a:r>
          <a:r>
            <a:rPr lang="en-US" sz="1500" kern="1200" dirty="0" smtClean="0"/>
            <a:t> Islam/</a:t>
          </a:r>
          <a:r>
            <a:rPr lang="en-US" sz="1500" kern="1200" dirty="0" err="1" smtClean="0"/>
            <a:t>sahabat</a:t>
          </a:r>
          <a:r>
            <a:rPr lang="en-US" sz="1500" kern="1200" dirty="0" smtClean="0"/>
            <a:t> </a:t>
          </a:r>
          <a:r>
            <a:rPr lang="en-US" sz="1500" kern="1200" dirty="0" err="1" smtClean="0"/>
            <a:t>dalam</a:t>
          </a:r>
          <a:r>
            <a:rPr lang="en-US" sz="1500" kern="1200" dirty="0" smtClean="0"/>
            <a:t> </a:t>
          </a:r>
          <a:r>
            <a:rPr lang="en-US" sz="1500" kern="1200" dirty="0" err="1" smtClean="0"/>
            <a:t>menghafal</a:t>
          </a:r>
          <a:r>
            <a:rPr lang="en-US" sz="1500" kern="1200" dirty="0" smtClean="0"/>
            <a:t> </a:t>
          </a:r>
          <a:r>
            <a:rPr lang="en-US" sz="1500" kern="1200" dirty="0" err="1" smtClean="0"/>
            <a:t>dan</a:t>
          </a:r>
          <a:r>
            <a:rPr lang="en-US" sz="1500" kern="1200" dirty="0" smtClean="0"/>
            <a:t> </a:t>
          </a:r>
          <a:r>
            <a:rPr lang="en-US" sz="1500" kern="1200" dirty="0" err="1" smtClean="0"/>
            <a:t>mendokumentasikan</a:t>
          </a:r>
          <a:r>
            <a:rPr lang="en-US" sz="1500" kern="1200" dirty="0" smtClean="0"/>
            <a:t>, </a:t>
          </a:r>
          <a:r>
            <a:rPr lang="en-US" sz="1500" kern="1200" dirty="0" err="1" smtClean="0"/>
            <a:t>khususnya</a:t>
          </a:r>
          <a:r>
            <a:rPr lang="en-US" sz="1500" kern="1200" dirty="0" smtClean="0"/>
            <a:t> </a:t>
          </a:r>
          <a:r>
            <a:rPr lang="en-US" sz="1500" kern="1200" dirty="0" err="1" smtClean="0"/>
            <a:t>mereka</a:t>
          </a:r>
          <a:r>
            <a:rPr lang="en-US" sz="1500" kern="1200" dirty="0" smtClean="0"/>
            <a:t> </a:t>
          </a:r>
          <a:r>
            <a:rPr lang="en-US" sz="1500" kern="1200" dirty="0" err="1" smtClean="0"/>
            <a:t>umumnya</a:t>
          </a:r>
          <a:r>
            <a:rPr lang="en-US" sz="1500" kern="1200" dirty="0" smtClean="0"/>
            <a:t> </a:t>
          </a:r>
          <a:r>
            <a:rPr lang="en-US" sz="1500" kern="1200" dirty="0" err="1" smtClean="0"/>
            <a:t>dikenal</a:t>
          </a:r>
          <a:r>
            <a:rPr lang="en-US" sz="1500" kern="1200" dirty="0" smtClean="0"/>
            <a:t> </a:t>
          </a:r>
          <a:r>
            <a:rPr lang="en-US" sz="1500" kern="1200" dirty="0" err="1" smtClean="0"/>
            <a:t>sebagai</a:t>
          </a:r>
          <a:r>
            <a:rPr lang="en-US" sz="1500" kern="1200" dirty="0" smtClean="0"/>
            <a:t> </a:t>
          </a:r>
          <a:r>
            <a:rPr lang="en-US" sz="1500" kern="1200" dirty="0" err="1" smtClean="0"/>
            <a:t>buta</a:t>
          </a:r>
          <a:r>
            <a:rPr lang="en-US" sz="1500" kern="1200" dirty="0" smtClean="0"/>
            <a:t> </a:t>
          </a:r>
          <a:r>
            <a:rPr lang="en-US" sz="1500" kern="1200" dirty="0" err="1" smtClean="0"/>
            <a:t>huruf</a:t>
          </a:r>
          <a:r>
            <a:rPr lang="en-US" sz="1500" kern="1200" dirty="0" smtClean="0"/>
            <a:t> (</a:t>
          </a:r>
          <a:r>
            <a:rPr lang="en-US" sz="1500" kern="1200" dirty="0" err="1" smtClean="0"/>
            <a:t>tidak</a:t>
          </a:r>
          <a:r>
            <a:rPr lang="en-US" sz="1500" kern="1200" dirty="0" smtClean="0"/>
            <a:t> tau </a:t>
          </a:r>
          <a:r>
            <a:rPr lang="en-US" sz="1500" kern="1200" dirty="0" err="1" smtClean="0"/>
            <a:t>tulis</a:t>
          </a:r>
          <a:r>
            <a:rPr lang="en-US" sz="1500" kern="1200" dirty="0" smtClean="0"/>
            <a:t> </a:t>
          </a:r>
          <a:r>
            <a:rPr lang="en-US" sz="1500" kern="1200" dirty="0" err="1" smtClean="0"/>
            <a:t>menulis</a:t>
          </a:r>
          <a:r>
            <a:rPr lang="en-US" sz="1500" kern="1200" dirty="0" smtClean="0"/>
            <a:t> </a:t>
          </a:r>
          <a:r>
            <a:rPr lang="en-US" sz="1500" kern="1200" dirty="0" err="1" smtClean="0"/>
            <a:t>dan</a:t>
          </a:r>
          <a:r>
            <a:rPr lang="en-US" sz="1500" kern="1200" dirty="0" smtClean="0"/>
            <a:t> </a:t>
          </a:r>
          <a:r>
            <a:rPr lang="en-US" sz="1500" kern="1200" dirty="0" err="1" smtClean="0"/>
            <a:t>membaca</a:t>
          </a:r>
          <a:r>
            <a:rPr lang="en-US" sz="1500" kern="1200" dirty="0" smtClean="0"/>
            <a:t>)</a:t>
          </a:r>
          <a:endParaRPr lang="en-US" sz="1500" kern="1200" dirty="0"/>
        </a:p>
      </dsp:txBody>
      <dsp:txXfrm>
        <a:off x="720157" y="1098404"/>
        <a:ext cx="7873418" cy="549202"/>
      </dsp:txXfrm>
    </dsp:sp>
    <dsp:sp modelId="{E39B526A-AD9A-4DA3-BB0B-8A283592C7B9}">
      <dsp:nvSpPr>
        <dsp:cNvPr id="0" name=""/>
        <dsp:cNvSpPr/>
      </dsp:nvSpPr>
      <dsp:spPr>
        <a:xfrm>
          <a:off x="376905" y="1029754"/>
          <a:ext cx="686503" cy="686503"/>
        </a:xfrm>
        <a:prstGeom prst="ellipse">
          <a:avLst/>
        </a:prstGeom>
        <a:solidFill>
          <a:schemeClr val="lt1">
            <a:hueOff val="0"/>
            <a:satOff val="0"/>
            <a:lumOff val="0"/>
            <a:alphaOff val="0"/>
          </a:schemeClr>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sp>
    <dsp:sp modelId="{20EA3431-46EB-4B22-9687-489B1ABBD431}">
      <dsp:nvSpPr>
        <dsp:cNvPr id="0" name=""/>
        <dsp:cNvSpPr/>
      </dsp:nvSpPr>
      <dsp:spPr>
        <a:xfrm>
          <a:off x="720157" y="1922351"/>
          <a:ext cx="7873418" cy="549202"/>
        </a:xfrm>
        <a:prstGeom prst="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435929" tIns="38100" rIns="38100" bIns="38100" numCol="1" spcCol="1270" anchor="ctr" anchorCtr="0">
          <a:noAutofit/>
        </a:bodyPr>
        <a:lstStyle/>
        <a:p>
          <a:pPr lvl="0" algn="l" defTabSz="666750">
            <a:lnSpc>
              <a:spcPct val="90000"/>
            </a:lnSpc>
            <a:spcBef>
              <a:spcPct val="0"/>
            </a:spcBef>
            <a:spcAft>
              <a:spcPct val="35000"/>
            </a:spcAft>
          </a:pPr>
          <a:r>
            <a:rPr lang="en-US" sz="1500" kern="1200" dirty="0" smtClean="0"/>
            <a:t>Menjada </a:t>
          </a:r>
          <a:r>
            <a:rPr lang="en-US" sz="1500" kern="1200" dirty="0" err="1" smtClean="0"/>
            <a:t>adaanya</a:t>
          </a:r>
          <a:r>
            <a:rPr lang="en-US" sz="1500" kern="1200" dirty="0" smtClean="0"/>
            <a:t> </a:t>
          </a:r>
          <a:r>
            <a:rPr lang="en-US" sz="1500" kern="1200" dirty="0" err="1" smtClean="0"/>
            <a:t>keberangsuran</a:t>
          </a:r>
          <a:r>
            <a:rPr lang="en-US" sz="1500" kern="1200" dirty="0" smtClean="0"/>
            <a:t> </a:t>
          </a:r>
          <a:r>
            <a:rPr lang="en-US" sz="1500" kern="1200" dirty="0" err="1" smtClean="0"/>
            <a:t>dalam</a:t>
          </a:r>
          <a:r>
            <a:rPr lang="en-US" sz="1500" kern="1200" dirty="0" smtClean="0"/>
            <a:t> </a:t>
          </a:r>
          <a:r>
            <a:rPr lang="en-US" sz="1500" kern="1200" dirty="0" err="1" smtClean="0"/>
            <a:t>menentukan</a:t>
          </a:r>
          <a:r>
            <a:rPr lang="en-US" sz="1500" kern="1200" dirty="0" smtClean="0"/>
            <a:t> hukum, </a:t>
          </a:r>
          <a:r>
            <a:rPr lang="en-US" sz="1500" kern="1200" dirty="0" err="1" smtClean="0"/>
            <a:t>khususnya</a:t>
          </a:r>
          <a:r>
            <a:rPr lang="en-US" sz="1500" kern="1200" dirty="0" smtClean="0"/>
            <a:t> yang </a:t>
          </a:r>
          <a:r>
            <a:rPr lang="en-US" sz="1500" kern="1200" dirty="0" err="1" smtClean="0"/>
            <a:t>berkaitan</a:t>
          </a:r>
          <a:r>
            <a:rPr lang="en-US" sz="1500" kern="1200" dirty="0" smtClean="0"/>
            <a:t> </a:t>
          </a:r>
          <a:r>
            <a:rPr lang="en-US" sz="1500" kern="1200" dirty="0" err="1" smtClean="0"/>
            <a:t>dengan</a:t>
          </a:r>
          <a:r>
            <a:rPr lang="en-US" sz="1500" kern="1200" dirty="0" smtClean="0"/>
            <a:t> </a:t>
          </a:r>
          <a:r>
            <a:rPr lang="en-US" sz="1500" kern="1200" dirty="0" err="1" smtClean="0"/>
            <a:t>persoalan</a:t>
          </a:r>
          <a:r>
            <a:rPr lang="en-US" sz="1500" kern="1200" dirty="0" smtClean="0"/>
            <a:t> halal-haram</a:t>
          </a:r>
          <a:endParaRPr lang="en-US" sz="1500" kern="1200" dirty="0"/>
        </a:p>
      </dsp:txBody>
      <dsp:txXfrm>
        <a:off x="720157" y="1922351"/>
        <a:ext cx="7873418" cy="549202"/>
      </dsp:txXfrm>
    </dsp:sp>
    <dsp:sp modelId="{70D603EE-95DF-4C33-900D-4229BEB50AC6}">
      <dsp:nvSpPr>
        <dsp:cNvPr id="0" name=""/>
        <dsp:cNvSpPr/>
      </dsp:nvSpPr>
      <dsp:spPr>
        <a:xfrm>
          <a:off x="376905" y="1853701"/>
          <a:ext cx="686503" cy="686503"/>
        </a:xfrm>
        <a:prstGeom prst="ellipse">
          <a:avLst/>
        </a:prstGeom>
        <a:solidFill>
          <a:schemeClr val="lt1">
            <a:hueOff val="0"/>
            <a:satOff val="0"/>
            <a:lumOff val="0"/>
            <a:alphaOff val="0"/>
          </a:schemeClr>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sp>
    <dsp:sp modelId="{FB96D371-08A9-4AF3-A770-606F0BC34ADF}">
      <dsp:nvSpPr>
        <dsp:cNvPr id="0" name=""/>
        <dsp:cNvSpPr/>
      </dsp:nvSpPr>
      <dsp:spPr>
        <a:xfrm>
          <a:off x="405287" y="2746298"/>
          <a:ext cx="8188289" cy="549202"/>
        </a:xfrm>
        <a:prstGeom prst="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435929" tIns="38100" rIns="38100" bIns="38100" numCol="1" spcCol="1270" anchor="ctr" anchorCtr="0">
          <a:noAutofit/>
        </a:bodyPr>
        <a:lstStyle/>
        <a:p>
          <a:pPr lvl="0" algn="l" defTabSz="666750">
            <a:lnSpc>
              <a:spcPct val="90000"/>
            </a:lnSpc>
            <a:spcBef>
              <a:spcPct val="0"/>
            </a:spcBef>
            <a:spcAft>
              <a:spcPct val="35000"/>
            </a:spcAft>
          </a:pPr>
          <a:r>
            <a:rPr lang="en-US" sz="1500" kern="1200" dirty="0" err="1" smtClean="0"/>
            <a:t>Menjadi</a:t>
          </a:r>
          <a:r>
            <a:rPr lang="en-US" sz="1500" kern="1200" dirty="0" smtClean="0"/>
            <a:t> </a:t>
          </a:r>
          <a:r>
            <a:rPr lang="en-US" sz="1500" kern="1200" dirty="0" err="1" smtClean="0"/>
            <a:t>sarana</a:t>
          </a:r>
          <a:r>
            <a:rPr lang="en-US" sz="1500" kern="1200" dirty="0" smtClean="0"/>
            <a:t> </a:t>
          </a:r>
          <a:r>
            <a:rPr lang="en-US" sz="1500" kern="1200" dirty="0" err="1" smtClean="0"/>
            <a:t>untuk</a:t>
          </a:r>
          <a:r>
            <a:rPr lang="en-US" sz="1500" kern="1200" dirty="0" smtClean="0"/>
            <a:t> proses </a:t>
          </a:r>
          <a:r>
            <a:rPr lang="en-US" sz="1500" kern="1200" dirty="0" err="1" smtClean="0"/>
            <a:t>perobahan</a:t>
          </a:r>
          <a:r>
            <a:rPr lang="en-US" sz="1500" kern="1200" dirty="0" smtClean="0"/>
            <a:t> </a:t>
          </a:r>
          <a:r>
            <a:rPr lang="en-US" sz="1500" kern="1200" dirty="0" err="1" smtClean="0"/>
            <a:t>seruan</a:t>
          </a:r>
          <a:r>
            <a:rPr lang="en-US" sz="1500" kern="1200" dirty="0" smtClean="0"/>
            <a:t> al-Quran dari </a:t>
          </a:r>
          <a:r>
            <a:rPr lang="en-US" sz="1500" kern="1200" dirty="0" err="1" smtClean="0"/>
            <a:t>ajakan</a:t>
          </a:r>
          <a:r>
            <a:rPr lang="en-US" sz="1500" kern="1200" dirty="0" smtClean="0"/>
            <a:t> </a:t>
          </a:r>
          <a:r>
            <a:rPr lang="en-US" sz="1500" kern="1200" dirty="0" err="1" smtClean="0"/>
            <a:t>keimanan</a:t>
          </a:r>
          <a:r>
            <a:rPr lang="en-US" sz="1500" kern="1200" dirty="0" smtClean="0"/>
            <a:t> </a:t>
          </a:r>
          <a:r>
            <a:rPr lang="en-US" sz="1500" kern="1200" dirty="0" err="1" smtClean="0"/>
            <a:t>menjadi</a:t>
          </a:r>
          <a:r>
            <a:rPr lang="en-US" sz="1500" kern="1200" dirty="0" smtClean="0"/>
            <a:t> </a:t>
          </a:r>
          <a:r>
            <a:rPr lang="en-US" sz="1500" kern="1200" dirty="0" err="1" smtClean="0"/>
            <a:t>ketentuan</a:t>
          </a:r>
          <a:r>
            <a:rPr lang="en-US" sz="1500" kern="1200" dirty="0" smtClean="0"/>
            <a:t> hukum yang </a:t>
          </a:r>
          <a:r>
            <a:rPr lang="en-US" sz="1500" kern="1200" dirty="0" err="1" smtClean="0"/>
            <a:t>mengatur</a:t>
          </a:r>
          <a:r>
            <a:rPr lang="en-US" sz="1500" kern="1200" dirty="0" smtClean="0"/>
            <a:t> </a:t>
          </a:r>
          <a:r>
            <a:rPr lang="en-US" sz="1500" kern="1200" dirty="0" err="1" smtClean="0"/>
            <a:t>masalah</a:t>
          </a:r>
          <a:r>
            <a:rPr lang="en-US" sz="1500" kern="1200" dirty="0" smtClean="0"/>
            <a:t> </a:t>
          </a:r>
          <a:r>
            <a:rPr lang="en-US" sz="1500" kern="1200" dirty="0" err="1" smtClean="0"/>
            <a:t>kehidupan</a:t>
          </a:r>
          <a:r>
            <a:rPr lang="en-US" sz="1500" kern="1200" dirty="0" smtClean="0"/>
            <a:t> </a:t>
          </a:r>
          <a:r>
            <a:rPr lang="en-US" sz="1500" kern="1200" dirty="0" err="1" smtClean="0"/>
            <a:t>perorangan</a:t>
          </a:r>
          <a:r>
            <a:rPr lang="en-US" sz="1500" kern="1200" dirty="0" smtClean="0"/>
            <a:t> </a:t>
          </a:r>
          <a:r>
            <a:rPr lang="en-US" sz="1500" kern="1200" dirty="0" err="1" smtClean="0"/>
            <a:t>dan</a:t>
          </a:r>
          <a:r>
            <a:rPr lang="en-US" sz="1500" kern="1200" dirty="0" smtClean="0"/>
            <a:t> </a:t>
          </a:r>
          <a:r>
            <a:rPr lang="en-US" sz="1500" kern="1200" dirty="0" err="1" smtClean="0"/>
            <a:t>bermasyarakat</a:t>
          </a:r>
          <a:r>
            <a:rPr lang="en-US" sz="1500" kern="1200" dirty="0" smtClean="0"/>
            <a:t> </a:t>
          </a:r>
          <a:r>
            <a:rPr lang="en-US" sz="1500" kern="1200" dirty="0" err="1" smtClean="0"/>
            <a:t>dsb</a:t>
          </a:r>
          <a:endParaRPr lang="en-US" sz="1500" kern="1200" dirty="0"/>
        </a:p>
      </dsp:txBody>
      <dsp:txXfrm>
        <a:off x="405287" y="2746298"/>
        <a:ext cx="8188289" cy="549202"/>
      </dsp:txXfrm>
    </dsp:sp>
    <dsp:sp modelId="{E82E858D-A46D-4822-8409-2B0D001F48CE}">
      <dsp:nvSpPr>
        <dsp:cNvPr id="0" name=""/>
        <dsp:cNvSpPr/>
      </dsp:nvSpPr>
      <dsp:spPr>
        <a:xfrm>
          <a:off x="62035" y="2677647"/>
          <a:ext cx="686503" cy="686503"/>
        </a:xfrm>
        <a:prstGeom prst="ellipse">
          <a:avLst/>
        </a:prstGeom>
        <a:solidFill>
          <a:schemeClr val="lt1">
            <a:hueOff val="0"/>
            <a:satOff val="0"/>
            <a:lumOff val="0"/>
            <a:alphaOff val="0"/>
          </a:schemeClr>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7EF21F6-7165-4CD0-8695-2C05A658DC28}">
      <dsp:nvSpPr>
        <dsp:cNvPr id="0" name=""/>
        <dsp:cNvSpPr/>
      </dsp:nvSpPr>
      <dsp:spPr>
        <a:xfrm rot="10800000">
          <a:off x="1268927" y="1185"/>
          <a:ext cx="4429054" cy="613355"/>
        </a:xfrm>
        <a:prstGeom prst="homePlat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70473" tIns="53340" rIns="99568" bIns="53340" numCol="1" spcCol="1270" anchor="ctr" anchorCtr="0">
          <a:noAutofit/>
        </a:bodyPr>
        <a:lstStyle/>
        <a:p>
          <a:pPr lvl="0" algn="ctr" defTabSz="622300">
            <a:lnSpc>
              <a:spcPct val="90000"/>
            </a:lnSpc>
            <a:spcBef>
              <a:spcPct val="0"/>
            </a:spcBef>
            <a:spcAft>
              <a:spcPct val="35000"/>
            </a:spcAft>
          </a:pPr>
          <a:r>
            <a:rPr lang="en-US" sz="1400" kern="1200" dirty="0" err="1" smtClean="0">
              <a:latin typeface="+mj-lt"/>
            </a:rPr>
            <a:t>Hukum-hukum</a:t>
          </a:r>
          <a:r>
            <a:rPr lang="en-US" sz="1400" kern="1200" dirty="0" smtClean="0">
              <a:latin typeface="+mj-lt"/>
            </a:rPr>
            <a:t> Al-Quran yang </a:t>
          </a:r>
          <a:r>
            <a:rPr lang="en-US" sz="1400" kern="1200" dirty="0" err="1" smtClean="0">
              <a:latin typeface="+mj-lt"/>
            </a:rPr>
            <a:t>berhubungan</a:t>
          </a:r>
          <a:r>
            <a:rPr lang="en-US" sz="1400" kern="1200" dirty="0" smtClean="0">
              <a:latin typeface="+mj-lt"/>
            </a:rPr>
            <a:t> </a:t>
          </a:r>
          <a:r>
            <a:rPr lang="en-US" sz="1400" kern="1200" dirty="0" err="1" smtClean="0">
              <a:latin typeface="+mj-lt"/>
            </a:rPr>
            <a:t>dengan</a:t>
          </a:r>
          <a:r>
            <a:rPr lang="en-US" sz="1400" kern="1200" dirty="0" smtClean="0">
              <a:latin typeface="+mj-lt"/>
            </a:rPr>
            <a:t> </a:t>
          </a:r>
          <a:r>
            <a:rPr lang="en-US" sz="1400" kern="1200" dirty="0" err="1" smtClean="0">
              <a:latin typeface="+mj-lt"/>
            </a:rPr>
            <a:t>masalah</a:t>
          </a:r>
          <a:r>
            <a:rPr lang="en-US" sz="1400" kern="1200" dirty="0" smtClean="0">
              <a:latin typeface="+mj-lt"/>
            </a:rPr>
            <a:t> </a:t>
          </a:r>
          <a:r>
            <a:rPr lang="en-US" sz="1400" kern="1200" dirty="0" err="1" smtClean="0">
              <a:latin typeface="+mj-lt"/>
            </a:rPr>
            <a:t>akidah</a:t>
          </a:r>
          <a:r>
            <a:rPr lang="en-US" sz="1400" kern="1200" dirty="0" smtClean="0">
              <a:latin typeface="+mj-lt"/>
            </a:rPr>
            <a:t>/</a:t>
          </a:r>
          <a:r>
            <a:rPr lang="en-US" sz="1400" kern="1200" dirty="0" err="1" smtClean="0">
              <a:latin typeface="+mj-lt"/>
            </a:rPr>
            <a:t>keimanan</a:t>
          </a:r>
          <a:r>
            <a:rPr lang="en-US" sz="1400" kern="1200" dirty="0" smtClean="0">
              <a:latin typeface="+mj-lt"/>
            </a:rPr>
            <a:t> </a:t>
          </a:r>
          <a:r>
            <a:rPr lang="ar-AE" sz="1400" kern="1200" dirty="0" smtClean="0">
              <a:latin typeface="+mj-lt"/>
            </a:rPr>
            <a:t>أحكام شرعية اعتقادية</a:t>
          </a:r>
          <a:endParaRPr lang="en-US" sz="1400" kern="1200" dirty="0">
            <a:latin typeface="+mj-lt"/>
          </a:endParaRPr>
        </a:p>
      </dsp:txBody>
      <dsp:txXfrm rot="10800000">
        <a:off x="1422266" y="1185"/>
        <a:ext cx="4275715" cy="613355"/>
      </dsp:txXfrm>
    </dsp:sp>
    <dsp:sp modelId="{6998E352-52D8-44C3-AE45-E7C5A3B570BC}">
      <dsp:nvSpPr>
        <dsp:cNvPr id="0" name=""/>
        <dsp:cNvSpPr/>
      </dsp:nvSpPr>
      <dsp:spPr>
        <a:xfrm>
          <a:off x="962249" y="1185"/>
          <a:ext cx="613355" cy="613355"/>
        </a:xfrm>
        <a:prstGeom prst="ellipse">
          <a:avLst/>
        </a:prstGeom>
        <a:solidFill>
          <a:schemeClr val="accent1">
            <a:tint val="50000"/>
            <a:hueOff val="0"/>
            <a:satOff val="0"/>
            <a:lumOff val="0"/>
            <a:alphaOff val="0"/>
          </a:schemeClr>
        </a:solidFill>
        <a:ln>
          <a:noFill/>
        </a:ln>
        <a:effectLst>
          <a:outerShdw blurRad="40000" dist="23000" dir="5400000" rotWithShape="0">
            <a:srgbClr val="000000">
              <a:alpha val="35000"/>
            </a:srgbClr>
          </a:outerShdw>
        </a:effectLst>
      </dsp:spPr>
      <dsp:style>
        <a:lnRef idx="0">
          <a:scrgbClr r="0" g="0" b="0"/>
        </a:lnRef>
        <a:fillRef idx="1">
          <a:scrgbClr r="0" g="0" b="0"/>
        </a:fillRef>
        <a:effectRef idx="2">
          <a:scrgbClr r="0" g="0" b="0"/>
        </a:effectRef>
        <a:fontRef idx="minor"/>
      </dsp:style>
    </dsp:sp>
    <dsp:sp modelId="{BCD96736-0568-42AE-B70B-7B41E2305363}">
      <dsp:nvSpPr>
        <dsp:cNvPr id="0" name=""/>
        <dsp:cNvSpPr/>
      </dsp:nvSpPr>
      <dsp:spPr>
        <a:xfrm rot="10800000">
          <a:off x="1268927" y="797632"/>
          <a:ext cx="4429054" cy="613355"/>
        </a:xfrm>
        <a:prstGeom prst="homePlat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70473" tIns="53340" rIns="99568" bIns="53340" numCol="1" spcCol="1270" anchor="ctr" anchorCtr="0">
          <a:noAutofit/>
        </a:bodyPr>
        <a:lstStyle/>
        <a:p>
          <a:pPr lvl="0" algn="ctr" defTabSz="622300">
            <a:lnSpc>
              <a:spcPct val="90000"/>
            </a:lnSpc>
            <a:spcBef>
              <a:spcPct val="0"/>
            </a:spcBef>
            <a:spcAft>
              <a:spcPct val="35000"/>
            </a:spcAft>
          </a:pPr>
          <a:r>
            <a:rPr lang="en-US" sz="1400" kern="1200" dirty="0" err="1" smtClean="0">
              <a:latin typeface="+mj-lt"/>
            </a:rPr>
            <a:t>Hukum-hukum</a:t>
          </a:r>
          <a:r>
            <a:rPr lang="en-US" sz="1400" kern="1200" dirty="0" smtClean="0">
              <a:latin typeface="+mj-lt"/>
            </a:rPr>
            <a:t> Al-Quran yang </a:t>
          </a:r>
          <a:r>
            <a:rPr lang="en-US" sz="1400" kern="1200" dirty="0" err="1" smtClean="0">
              <a:latin typeface="+mj-lt"/>
            </a:rPr>
            <a:t>berhubungan</a:t>
          </a:r>
          <a:r>
            <a:rPr lang="en-US" sz="1400" kern="1200" dirty="0" smtClean="0">
              <a:latin typeface="+mj-lt"/>
            </a:rPr>
            <a:t> </a:t>
          </a:r>
          <a:r>
            <a:rPr lang="en-US" sz="1400" kern="1200" dirty="0" err="1" smtClean="0">
              <a:latin typeface="+mj-lt"/>
            </a:rPr>
            <a:t>dengan</a:t>
          </a:r>
          <a:r>
            <a:rPr lang="en-US" sz="1400" kern="1200" dirty="0" smtClean="0">
              <a:latin typeface="+mj-lt"/>
            </a:rPr>
            <a:t> </a:t>
          </a:r>
          <a:r>
            <a:rPr lang="en-US" sz="1400" kern="1200" dirty="0" err="1" smtClean="0">
              <a:latin typeface="+mj-lt"/>
            </a:rPr>
            <a:t>masalah</a:t>
          </a:r>
          <a:r>
            <a:rPr lang="en-US" sz="1400" kern="1200" dirty="0" smtClean="0">
              <a:latin typeface="+mj-lt"/>
            </a:rPr>
            <a:t> </a:t>
          </a:r>
          <a:r>
            <a:rPr lang="en-US" sz="1400" kern="1200" dirty="0" err="1" smtClean="0">
              <a:latin typeface="+mj-lt"/>
            </a:rPr>
            <a:t>akhlak</a:t>
          </a:r>
          <a:r>
            <a:rPr lang="en-US" sz="1400" kern="1200" dirty="0" smtClean="0">
              <a:latin typeface="+mj-lt"/>
            </a:rPr>
            <a:t>/</a:t>
          </a:r>
          <a:r>
            <a:rPr lang="en-US" sz="1400" kern="1200" dirty="0" err="1" smtClean="0">
              <a:latin typeface="+mj-lt"/>
            </a:rPr>
            <a:t>etika</a:t>
          </a:r>
          <a:r>
            <a:rPr lang="en-US" sz="1400" kern="1200" dirty="0" smtClean="0">
              <a:latin typeface="+mj-lt"/>
            </a:rPr>
            <a:t>/</a:t>
          </a:r>
          <a:r>
            <a:rPr lang="en-US" sz="1400" kern="1200" dirty="0" err="1" smtClean="0">
              <a:latin typeface="+mj-lt"/>
            </a:rPr>
            <a:t>mooral</a:t>
          </a:r>
          <a:r>
            <a:rPr lang="en-US" sz="1400" kern="1200" dirty="0" smtClean="0">
              <a:latin typeface="+mj-lt"/>
            </a:rPr>
            <a:t> </a:t>
          </a:r>
          <a:r>
            <a:rPr lang="ar-AE" sz="1400" kern="1200" dirty="0" smtClean="0">
              <a:latin typeface="+mj-lt"/>
            </a:rPr>
            <a:t>أحكام شرعية خلقية </a:t>
          </a:r>
          <a:endParaRPr lang="en-US" sz="1400" kern="1200" dirty="0">
            <a:latin typeface="+mj-lt"/>
          </a:endParaRPr>
        </a:p>
      </dsp:txBody>
      <dsp:txXfrm rot="10800000">
        <a:off x="1422266" y="797632"/>
        <a:ext cx="4275715" cy="613355"/>
      </dsp:txXfrm>
    </dsp:sp>
    <dsp:sp modelId="{98C4A305-DAF3-4C66-9C01-6894B08C81C1}">
      <dsp:nvSpPr>
        <dsp:cNvPr id="0" name=""/>
        <dsp:cNvSpPr/>
      </dsp:nvSpPr>
      <dsp:spPr>
        <a:xfrm>
          <a:off x="962249" y="797632"/>
          <a:ext cx="613355" cy="613355"/>
        </a:xfrm>
        <a:prstGeom prst="ellipse">
          <a:avLst/>
        </a:prstGeom>
        <a:solidFill>
          <a:schemeClr val="accent1">
            <a:tint val="50000"/>
            <a:hueOff val="0"/>
            <a:satOff val="0"/>
            <a:lumOff val="0"/>
            <a:alphaOff val="0"/>
          </a:schemeClr>
        </a:solidFill>
        <a:ln>
          <a:noFill/>
        </a:ln>
        <a:effectLst>
          <a:outerShdw blurRad="40000" dist="23000" dir="5400000" rotWithShape="0">
            <a:srgbClr val="000000">
              <a:alpha val="35000"/>
            </a:srgbClr>
          </a:outerShdw>
        </a:effectLst>
      </dsp:spPr>
      <dsp:style>
        <a:lnRef idx="0">
          <a:scrgbClr r="0" g="0" b="0"/>
        </a:lnRef>
        <a:fillRef idx="1">
          <a:scrgbClr r="0" g="0" b="0"/>
        </a:fillRef>
        <a:effectRef idx="2">
          <a:scrgbClr r="0" g="0" b="0"/>
        </a:effectRef>
        <a:fontRef idx="minor"/>
      </dsp:style>
    </dsp:sp>
    <dsp:sp modelId="{2547D346-52B0-4858-B527-7FF0CB216A88}">
      <dsp:nvSpPr>
        <dsp:cNvPr id="0" name=""/>
        <dsp:cNvSpPr/>
      </dsp:nvSpPr>
      <dsp:spPr>
        <a:xfrm rot="10800000">
          <a:off x="1268927" y="1594080"/>
          <a:ext cx="4429054" cy="613355"/>
        </a:xfrm>
        <a:prstGeom prst="homePlat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70473" tIns="53340" rIns="99568" bIns="53340" numCol="1" spcCol="1270" anchor="ctr" anchorCtr="0">
          <a:noAutofit/>
        </a:bodyPr>
        <a:lstStyle/>
        <a:p>
          <a:pPr lvl="0" algn="ctr" defTabSz="622300">
            <a:lnSpc>
              <a:spcPct val="90000"/>
            </a:lnSpc>
            <a:spcBef>
              <a:spcPct val="0"/>
            </a:spcBef>
            <a:spcAft>
              <a:spcPct val="35000"/>
            </a:spcAft>
          </a:pPr>
          <a:r>
            <a:rPr lang="en-US" sz="1400" kern="1200" dirty="0" err="1" smtClean="0">
              <a:latin typeface="+mj-lt"/>
            </a:rPr>
            <a:t>Hukum-hukum</a:t>
          </a:r>
          <a:r>
            <a:rPr lang="en-US" sz="1400" kern="1200" dirty="0" smtClean="0">
              <a:latin typeface="+mj-lt"/>
            </a:rPr>
            <a:t> Al-Quran yang </a:t>
          </a:r>
          <a:r>
            <a:rPr lang="en-US" sz="1400" kern="1200" dirty="0" err="1" smtClean="0">
              <a:latin typeface="+mj-lt"/>
            </a:rPr>
            <a:t>berhubungan</a:t>
          </a:r>
          <a:r>
            <a:rPr lang="en-US" sz="1400" kern="1200" dirty="0" smtClean="0">
              <a:latin typeface="+mj-lt"/>
            </a:rPr>
            <a:t> </a:t>
          </a:r>
          <a:r>
            <a:rPr lang="en-US" sz="1400" kern="1200" dirty="0" err="1" smtClean="0">
              <a:latin typeface="+mj-lt"/>
            </a:rPr>
            <a:t>dengan</a:t>
          </a:r>
          <a:r>
            <a:rPr lang="en-US" sz="1400" kern="1200" dirty="0" smtClean="0">
              <a:latin typeface="+mj-lt"/>
            </a:rPr>
            <a:t> </a:t>
          </a:r>
          <a:r>
            <a:rPr lang="en-US" sz="1400" kern="1200" dirty="0" err="1" smtClean="0">
              <a:latin typeface="+mj-lt"/>
            </a:rPr>
            <a:t>masalah</a:t>
          </a:r>
          <a:r>
            <a:rPr lang="en-US" sz="1400" kern="1200" dirty="0" smtClean="0">
              <a:latin typeface="+mj-lt"/>
            </a:rPr>
            <a:t> </a:t>
          </a:r>
          <a:r>
            <a:rPr lang="en-US" sz="1400" kern="1200" dirty="0" err="1" smtClean="0">
              <a:latin typeface="+mj-lt"/>
            </a:rPr>
            <a:t>tingkah</a:t>
          </a:r>
          <a:r>
            <a:rPr lang="en-US" sz="1400" kern="1200" dirty="0" smtClean="0">
              <a:latin typeface="+mj-lt"/>
            </a:rPr>
            <a:t> </a:t>
          </a:r>
          <a:r>
            <a:rPr lang="en-US" sz="1400" kern="1200" dirty="0" err="1" smtClean="0">
              <a:latin typeface="+mj-lt"/>
            </a:rPr>
            <a:t>laku</a:t>
          </a:r>
          <a:r>
            <a:rPr lang="en-US" sz="1400" kern="1200" dirty="0" smtClean="0">
              <a:latin typeface="+mj-lt"/>
            </a:rPr>
            <a:t> </a:t>
          </a:r>
          <a:r>
            <a:rPr lang="en-US" sz="1400" kern="1200" dirty="0" err="1" smtClean="0">
              <a:latin typeface="+mj-lt"/>
            </a:rPr>
            <a:t>dan</a:t>
          </a:r>
          <a:r>
            <a:rPr lang="en-US" sz="1400" kern="1200" dirty="0" smtClean="0">
              <a:latin typeface="+mj-lt"/>
            </a:rPr>
            <a:t> </a:t>
          </a:r>
          <a:r>
            <a:rPr lang="en-US" sz="1400" kern="1200" dirty="0" err="1" smtClean="0">
              <a:latin typeface="+mj-lt"/>
            </a:rPr>
            <a:t>perbuatan</a:t>
          </a:r>
          <a:r>
            <a:rPr lang="en-US" sz="1400" kern="1200" dirty="0" smtClean="0">
              <a:latin typeface="+mj-lt"/>
            </a:rPr>
            <a:t> </a:t>
          </a:r>
          <a:r>
            <a:rPr lang="en-US" sz="1400" kern="1200" dirty="0" err="1" smtClean="0">
              <a:latin typeface="+mj-lt"/>
            </a:rPr>
            <a:t>manusia</a:t>
          </a:r>
          <a:r>
            <a:rPr lang="en-US" sz="1400" kern="1200" dirty="0" smtClean="0">
              <a:latin typeface="+mj-lt"/>
            </a:rPr>
            <a:t> </a:t>
          </a:r>
          <a:r>
            <a:rPr lang="en-US" sz="1400" kern="1200" dirty="0" err="1" smtClean="0">
              <a:latin typeface="+mj-lt"/>
            </a:rPr>
            <a:t>dewasa</a:t>
          </a:r>
          <a:r>
            <a:rPr lang="en-US" sz="1400" kern="1200" dirty="0" smtClean="0">
              <a:latin typeface="+mj-lt"/>
            </a:rPr>
            <a:t> (</a:t>
          </a:r>
          <a:r>
            <a:rPr lang="en-US" sz="1400" kern="1200" dirty="0" err="1" smtClean="0">
              <a:latin typeface="+mj-lt"/>
            </a:rPr>
            <a:t>mukallaf</a:t>
          </a:r>
          <a:r>
            <a:rPr lang="en-US" sz="1400" kern="1200" dirty="0" smtClean="0">
              <a:latin typeface="+mj-lt"/>
            </a:rPr>
            <a:t>) </a:t>
          </a:r>
          <a:r>
            <a:rPr lang="ar-AE" sz="1400" kern="1200" dirty="0" smtClean="0">
              <a:latin typeface="+mj-lt"/>
            </a:rPr>
            <a:t>أحكام شرعية عملية</a:t>
          </a:r>
          <a:endParaRPr lang="en-US" sz="1400" kern="1200" dirty="0">
            <a:latin typeface="+mj-lt"/>
          </a:endParaRPr>
        </a:p>
      </dsp:txBody>
      <dsp:txXfrm rot="10800000">
        <a:off x="1422266" y="1594080"/>
        <a:ext cx="4275715" cy="613355"/>
      </dsp:txXfrm>
    </dsp:sp>
    <dsp:sp modelId="{CD038D63-DD9D-4150-9C36-218513E021D2}">
      <dsp:nvSpPr>
        <dsp:cNvPr id="0" name=""/>
        <dsp:cNvSpPr/>
      </dsp:nvSpPr>
      <dsp:spPr>
        <a:xfrm>
          <a:off x="962249" y="1594080"/>
          <a:ext cx="613355" cy="613355"/>
        </a:xfrm>
        <a:prstGeom prst="ellipse">
          <a:avLst/>
        </a:prstGeom>
        <a:solidFill>
          <a:schemeClr val="accent1">
            <a:tint val="50000"/>
            <a:hueOff val="0"/>
            <a:satOff val="0"/>
            <a:lumOff val="0"/>
            <a:alphaOff val="0"/>
          </a:schemeClr>
        </a:solidFill>
        <a:ln>
          <a:noFill/>
        </a:ln>
        <a:effectLst>
          <a:outerShdw blurRad="40000" dist="23000" dir="5400000" rotWithShape="0">
            <a:srgbClr val="000000">
              <a:alpha val="35000"/>
            </a:srgbClr>
          </a:outerShdw>
        </a:effectLst>
      </dsp:spPr>
      <dsp:style>
        <a:lnRef idx="0">
          <a:scrgbClr r="0" g="0" b="0"/>
        </a:lnRef>
        <a:fillRef idx="1">
          <a:scrgbClr r="0" g="0" b="0"/>
        </a:fillRef>
        <a:effectRef idx="2">
          <a:scrgbClr r="0" g="0" b="0"/>
        </a:effectRef>
        <a:fontRef idx="minor"/>
      </dsp:style>
    </dsp:sp>
    <dsp:sp modelId="{10F8BEE3-95B0-4AB9-ABF8-FF767E58740A}">
      <dsp:nvSpPr>
        <dsp:cNvPr id="0" name=""/>
        <dsp:cNvSpPr/>
      </dsp:nvSpPr>
      <dsp:spPr>
        <a:xfrm rot="10800000">
          <a:off x="1268927" y="2390527"/>
          <a:ext cx="4429054" cy="613355"/>
        </a:xfrm>
        <a:prstGeom prst="homePlat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70473" tIns="53340" rIns="99568" bIns="53340" numCol="1" spcCol="1270" anchor="ctr" anchorCtr="0">
          <a:noAutofit/>
        </a:bodyPr>
        <a:lstStyle/>
        <a:p>
          <a:pPr lvl="0" algn="ctr" defTabSz="622300">
            <a:lnSpc>
              <a:spcPct val="90000"/>
            </a:lnSpc>
            <a:spcBef>
              <a:spcPct val="0"/>
            </a:spcBef>
            <a:spcAft>
              <a:spcPct val="35000"/>
            </a:spcAft>
          </a:pPr>
          <a:r>
            <a:rPr lang="en-US" sz="1400" kern="1200" dirty="0" err="1" smtClean="0">
              <a:latin typeface="+mj-lt"/>
            </a:rPr>
            <a:t>Hukum-hukum</a:t>
          </a:r>
          <a:r>
            <a:rPr lang="en-US" sz="1400" kern="1200" dirty="0" smtClean="0">
              <a:latin typeface="+mj-lt"/>
            </a:rPr>
            <a:t> Al-Quran yang </a:t>
          </a:r>
          <a:r>
            <a:rPr lang="en-US" sz="1400" kern="1200" dirty="0" err="1" smtClean="0">
              <a:latin typeface="+mj-lt"/>
            </a:rPr>
            <a:t>berhubungan</a:t>
          </a:r>
          <a:r>
            <a:rPr lang="en-US" sz="1400" kern="1200" dirty="0" smtClean="0">
              <a:latin typeface="+mj-lt"/>
            </a:rPr>
            <a:t> </a:t>
          </a:r>
          <a:r>
            <a:rPr lang="en-US" sz="1400" kern="1200" dirty="0" err="1" smtClean="0">
              <a:latin typeface="+mj-lt"/>
            </a:rPr>
            <a:t>dengan</a:t>
          </a:r>
          <a:r>
            <a:rPr lang="en-US" sz="1400" kern="1200" dirty="0" smtClean="0">
              <a:latin typeface="+mj-lt"/>
            </a:rPr>
            <a:t> </a:t>
          </a:r>
          <a:r>
            <a:rPr lang="en-US" sz="1400" kern="1200" dirty="0" err="1" smtClean="0">
              <a:latin typeface="+mj-lt"/>
            </a:rPr>
            <a:t>semua</a:t>
          </a:r>
          <a:r>
            <a:rPr lang="en-US" sz="1400" kern="1200" dirty="0" smtClean="0">
              <a:latin typeface="+mj-lt"/>
            </a:rPr>
            <a:t> </a:t>
          </a:r>
          <a:r>
            <a:rPr lang="en-US" sz="1400" kern="1200" dirty="0" err="1" smtClean="0">
              <a:latin typeface="+mj-lt"/>
            </a:rPr>
            <a:t>ciptaan</a:t>
          </a:r>
          <a:r>
            <a:rPr lang="en-US" sz="1400" kern="1200" dirty="0" smtClean="0">
              <a:latin typeface="+mj-lt"/>
            </a:rPr>
            <a:t> Allah/</a:t>
          </a:r>
          <a:r>
            <a:rPr lang="en-US" sz="1400" kern="1200" dirty="0" err="1" smtClean="0">
              <a:latin typeface="+mj-lt"/>
            </a:rPr>
            <a:t>alam</a:t>
          </a:r>
          <a:r>
            <a:rPr lang="en-US" sz="1400" kern="1200" dirty="0" smtClean="0">
              <a:latin typeface="+mj-lt"/>
            </a:rPr>
            <a:t> </a:t>
          </a:r>
          <a:r>
            <a:rPr lang="en-US" sz="1400" kern="1200" dirty="0" err="1" smtClean="0">
              <a:latin typeface="+mj-lt"/>
            </a:rPr>
            <a:t>semesta</a:t>
          </a:r>
          <a:r>
            <a:rPr lang="en-US" sz="1400" kern="1200" dirty="0" smtClean="0">
              <a:latin typeface="+mj-lt"/>
            </a:rPr>
            <a:t> </a:t>
          </a:r>
          <a:r>
            <a:rPr lang="ar-AE" sz="1400" kern="1200" dirty="0" smtClean="0">
              <a:latin typeface="+mj-lt"/>
            </a:rPr>
            <a:t>أحكام طبيعية/كونية</a:t>
          </a:r>
          <a:endParaRPr lang="en-US" sz="1400" kern="1200" dirty="0">
            <a:latin typeface="+mj-lt"/>
          </a:endParaRPr>
        </a:p>
      </dsp:txBody>
      <dsp:txXfrm rot="10800000">
        <a:off x="1422266" y="2390527"/>
        <a:ext cx="4275715" cy="613355"/>
      </dsp:txXfrm>
    </dsp:sp>
    <dsp:sp modelId="{F20B84D0-09F7-49DA-8E19-6509F5D1AA58}">
      <dsp:nvSpPr>
        <dsp:cNvPr id="0" name=""/>
        <dsp:cNvSpPr/>
      </dsp:nvSpPr>
      <dsp:spPr>
        <a:xfrm>
          <a:off x="962249" y="2390527"/>
          <a:ext cx="613355" cy="613355"/>
        </a:xfrm>
        <a:prstGeom prst="ellipse">
          <a:avLst/>
        </a:prstGeom>
        <a:solidFill>
          <a:schemeClr val="accent1">
            <a:tint val="50000"/>
            <a:hueOff val="0"/>
            <a:satOff val="0"/>
            <a:lumOff val="0"/>
            <a:alphaOff val="0"/>
          </a:schemeClr>
        </a:solidFill>
        <a:ln>
          <a:noFill/>
        </a:ln>
        <a:effectLst>
          <a:outerShdw blurRad="40000" dist="23000" dir="5400000" rotWithShape="0">
            <a:srgbClr val="000000">
              <a:alpha val="35000"/>
            </a:srgbClr>
          </a:outerShdw>
        </a:effectLst>
      </dsp:spPr>
      <dsp:style>
        <a:lnRef idx="0">
          <a:scrgbClr r="0" g="0" b="0"/>
        </a:lnRef>
        <a:fillRef idx="1">
          <a:scrgbClr r="0" g="0" b="0"/>
        </a:fillRef>
        <a:effectRef idx="2">
          <a:scrgbClr r="0" g="0" b="0"/>
        </a:effectRef>
        <a:fontRef idx="minor"/>
      </dsp:style>
    </dsp:sp>
    <dsp:sp modelId="{E3EB9939-9A78-4823-8678-14D84CF51A2D}">
      <dsp:nvSpPr>
        <dsp:cNvPr id="0" name=""/>
        <dsp:cNvSpPr/>
      </dsp:nvSpPr>
      <dsp:spPr>
        <a:xfrm rot="10800000">
          <a:off x="1268927" y="3186974"/>
          <a:ext cx="4429054" cy="613355"/>
        </a:xfrm>
        <a:prstGeom prst="homePlat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70473" tIns="53340" rIns="99568" bIns="53340" numCol="1" spcCol="1270" anchor="ctr" anchorCtr="0">
          <a:noAutofit/>
        </a:bodyPr>
        <a:lstStyle/>
        <a:p>
          <a:pPr lvl="0" algn="ctr" defTabSz="622300">
            <a:lnSpc>
              <a:spcPct val="90000"/>
            </a:lnSpc>
            <a:spcBef>
              <a:spcPct val="0"/>
            </a:spcBef>
            <a:spcAft>
              <a:spcPct val="35000"/>
            </a:spcAft>
          </a:pPr>
          <a:r>
            <a:rPr lang="en-US" sz="1400" kern="1200" dirty="0" err="1" smtClean="0">
              <a:latin typeface="+mj-lt"/>
            </a:rPr>
            <a:t>Hukum-hukum</a:t>
          </a:r>
          <a:r>
            <a:rPr lang="en-US" sz="1400" kern="1200" dirty="0" smtClean="0">
              <a:latin typeface="+mj-lt"/>
            </a:rPr>
            <a:t> Al-Quran yang </a:t>
          </a:r>
          <a:r>
            <a:rPr lang="en-US" sz="1400" kern="1200" dirty="0" err="1" smtClean="0">
              <a:latin typeface="+mj-lt"/>
            </a:rPr>
            <a:t>berhubungan</a:t>
          </a:r>
          <a:r>
            <a:rPr lang="en-US" sz="1400" kern="1200" dirty="0" smtClean="0">
              <a:latin typeface="+mj-lt"/>
            </a:rPr>
            <a:t> </a:t>
          </a:r>
          <a:r>
            <a:rPr lang="en-US" sz="1400" kern="1200" dirty="0" err="1" smtClean="0">
              <a:latin typeface="+mj-lt"/>
            </a:rPr>
            <a:t>dengan</a:t>
          </a:r>
          <a:r>
            <a:rPr lang="en-US" sz="1400" kern="1200" dirty="0" smtClean="0">
              <a:latin typeface="+mj-lt"/>
            </a:rPr>
            <a:t> </a:t>
          </a:r>
          <a:r>
            <a:rPr lang="en-US" sz="1400" kern="1200" dirty="0" err="1" smtClean="0">
              <a:latin typeface="+mj-lt"/>
            </a:rPr>
            <a:t>sejarah</a:t>
          </a:r>
          <a:r>
            <a:rPr lang="en-US" sz="1400" kern="1200" dirty="0" smtClean="0">
              <a:latin typeface="+mj-lt"/>
            </a:rPr>
            <a:t>/</a:t>
          </a:r>
          <a:r>
            <a:rPr lang="en-US" sz="1400" kern="1200" dirty="0" err="1" smtClean="0">
              <a:latin typeface="+mj-lt"/>
            </a:rPr>
            <a:t>hal-hal</a:t>
          </a:r>
          <a:r>
            <a:rPr lang="en-US" sz="1400" kern="1200" dirty="0" smtClean="0">
              <a:latin typeface="+mj-lt"/>
            </a:rPr>
            <a:t> </a:t>
          </a:r>
          <a:r>
            <a:rPr lang="en-US" sz="1400" kern="1200" dirty="0" err="1" smtClean="0">
              <a:latin typeface="+mj-lt"/>
            </a:rPr>
            <a:t>kemasyarakatan</a:t>
          </a:r>
          <a:r>
            <a:rPr lang="en-US" sz="1400" kern="1200" dirty="0" smtClean="0">
              <a:latin typeface="+mj-lt"/>
            </a:rPr>
            <a:t> </a:t>
          </a:r>
          <a:r>
            <a:rPr lang="ar-AE" sz="1400" kern="1200" dirty="0" smtClean="0">
              <a:latin typeface="+mj-lt"/>
            </a:rPr>
            <a:t>أحكام تاريخية/اجتماعية</a:t>
          </a:r>
          <a:endParaRPr lang="en-US" sz="1400" kern="1200" dirty="0">
            <a:latin typeface="+mj-lt"/>
          </a:endParaRPr>
        </a:p>
      </dsp:txBody>
      <dsp:txXfrm rot="10800000">
        <a:off x="1422266" y="3186974"/>
        <a:ext cx="4275715" cy="613355"/>
      </dsp:txXfrm>
    </dsp:sp>
    <dsp:sp modelId="{DBE0D675-C82A-4384-A627-33CACFD98843}">
      <dsp:nvSpPr>
        <dsp:cNvPr id="0" name=""/>
        <dsp:cNvSpPr/>
      </dsp:nvSpPr>
      <dsp:spPr>
        <a:xfrm>
          <a:off x="962249" y="3186974"/>
          <a:ext cx="613355" cy="613355"/>
        </a:xfrm>
        <a:prstGeom prst="ellipse">
          <a:avLst/>
        </a:prstGeom>
        <a:solidFill>
          <a:schemeClr val="accent1">
            <a:tint val="50000"/>
            <a:hueOff val="0"/>
            <a:satOff val="0"/>
            <a:lumOff val="0"/>
            <a:alphaOff val="0"/>
          </a:schemeClr>
        </a:solidFill>
        <a:ln>
          <a:noFill/>
        </a:ln>
        <a:effectLst>
          <a:outerShdw blurRad="40000" dist="23000" dir="5400000" rotWithShape="0">
            <a:srgbClr val="000000">
              <a:alpha val="35000"/>
            </a:srgbClr>
          </a:outerShdw>
        </a:effectLst>
      </dsp:spPr>
      <dsp:style>
        <a:lnRef idx="0">
          <a:scrgbClr r="0" g="0" b="0"/>
        </a:lnRef>
        <a:fillRef idx="1">
          <a:scrgbClr r="0" g="0" b="0"/>
        </a:fillRef>
        <a:effectRef idx="2">
          <a:scrgbClr r="0" g="0" b="0"/>
        </a:effectRef>
        <a:fontRef idx="minor"/>
      </dsp:style>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5504978-FACC-486D-9391-BB7DE2C4F3DE}">
      <dsp:nvSpPr>
        <dsp:cNvPr id="0" name=""/>
        <dsp:cNvSpPr/>
      </dsp:nvSpPr>
      <dsp:spPr>
        <a:xfrm>
          <a:off x="1445836" y="1368308"/>
          <a:ext cx="1585445" cy="792722"/>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7145" tIns="17145" rIns="17145" bIns="17145" numCol="1" spcCol="1270" anchor="ctr" anchorCtr="0">
          <a:noAutofit/>
        </a:bodyPr>
        <a:lstStyle/>
        <a:p>
          <a:pPr lvl="0" algn="ctr" defTabSz="1200150">
            <a:lnSpc>
              <a:spcPct val="90000"/>
            </a:lnSpc>
            <a:spcBef>
              <a:spcPct val="0"/>
            </a:spcBef>
            <a:spcAft>
              <a:spcPct val="35000"/>
            </a:spcAft>
          </a:pPr>
          <a:r>
            <a:rPr lang="en-US" sz="2700" b="1" kern="1200" dirty="0">
              <a:effectLst>
                <a:outerShdw blurRad="38100" dist="38100" dir="2700000" algn="tl">
                  <a:srgbClr val="000000">
                    <a:alpha val="43137"/>
                  </a:srgbClr>
                </a:outerShdw>
              </a:effectLst>
            </a:rPr>
            <a:t>Hadist</a:t>
          </a:r>
        </a:p>
      </dsp:txBody>
      <dsp:txXfrm>
        <a:off x="1469054" y="1391526"/>
        <a:ext cx="1539009" cy="746286"/>
      </dsp:txXfrm>
    </dsp:sp>
    <dsp:sp modelId="{14986F61-DC59-4ECA-8225-6BF89F873F84}">
      <dsp:nvSpPr>
        <dsp:cNvPr id="0" name=""/>
        <dsp:cNvSpPr/>
      </dsp:nvSpPr>
      <dsp:spPr>
        <a:xfrm rot="17692822">
          <a:off x="2594698" y="1060731"/>
          <a:ext cx="1507346" cy="40429"/>
        </a:xfrm>
        <a:custGeom>
          <a:avLst/>
          <a:gdLst/>
          <a:ahLst/>
          <a:cxnLst/>
          <a:rect l="0" t="0" r="0" b="0"/>
          <a:pathLst>
            <a:path>
              <a:moveTo>
                <a:pt x="0" y="20214"/>
              </a:moveTo>
              <a:lnTo>
                <a:pt x="1507346" y="2021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3310687" y="1043262"/>
        <a:ext cx="75367" cy="75367"/>
      </dsp:txXfrm>
    </dsp:sp>
    <dsp:sp modelId="{4FDB38F6-032D-4795-A508-19227B9C3352}">
      <dsp:nvSpPr>
        <dsp:cNvPr id="0" name=""/>
        <dsp:cNvSpPr/>
      </dsp:nvSpPr>
      <dsp:spPr>
        <a:xfrm>
          <a:off x="3665460" y="861"/>
          <a:ext cx="1585445" cy="792722"/>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7145" tIns="17145" rIns="17145" bIns="17145" numCol="1" spcCol="1270" anchor="ctr" anchorCtr="0">
          <a:noAutofit/>
        </a:bodyPr>
        <a:lstStyle/>
        <a:p>
          <a:pPr lvl="0" algn="ctr" defTabSz="1200150">
            <a:lnSpc>
              <a:spcPct val="90000"/>
            </a:lnSpc>
            <a:spcBef>
              <a:spcPct val="0"/>
            </a:spcBef>
            <a:spcAft>
              <a:spcPct val="35000"/>
            </a:spcAft>
          </a:pPr>
          <a:r>
            <a:rPr lang="en-US" sz="2700" b="1" kern="1200" dirty="0" err="1"/>
            <a:t>Ucapan</a:t>
          </a:r>
          <a:endParaRPr lang="en-US" sz="2700" b="1" kern="1200" dirty="0"/>
        </a:p>
      </dsp:txBody>
      <dsp:txXfrm>
        <a:off x="3688678" y="24079"/>
        <a:ext cx="1539009" cy="746286"/>
      </dsp:txXfrm>
    </dsp:sp>
    <dsp:sp modelId="{B7D4C2A4-C63E-4C1D-8BD4-A202D3149704}">
      <dsp:nvSpPr>
        <dsp:cNvPr id="0" name=""/>
        <dsp:cNvSpPr/>
      </dsp:nvSpPr>
      <dsp:spPr>
        <a:xfrm rot="19457599">
          <a:off x="2957875" y="1516547"/>
          <a:ext cx="780992" cy="40429"/>
        </a:xfrm>
        <a:custGeom>
          <a:avLst/>
          <a:gdLst/>
          <a:ahLst/>
          <a:cxnLst/>
          <a:rect l="0" t="0" r="0" b="0"/>
          <a:pathLst>
            <a:path>
              <a:moveTo>
                <a:pt x="0" y="20214"/>
              </a:moveTo>
              <a:lnTo>
                <a:pt x="780992" y="2021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3328846" y="1517237"/>
        <a:ext cx="39049" cy="39049"/>
      </dsp:txXfrm>
    </dsp:sp>
    <dsp:sp modelId="{BC836223-C977-4104-8ADE-5BD2F733E6A3}">
      <dsp:nvSpPr>
        <dsp:cNvPr id="0" name=""/>
        <dsp:cNvSpPr/>
      </dsp:nvSpPr>
      <dsp:spPr>
        <a:xfrm>
          <a:off x="3665460" y="912492"/>
          <a:ext cx="1585445" cy="792722"/>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7145" tIns="17145" rIns="17145" bIns="17145" numCol="1" spcCol="1270" anchor="ctr" anchorCtr="0">
          <a:noAutofit/>
        </a:bodyPr>
        <a:lstStyle/>
        <a:p>
          <a:pPr lvl="0" algn="ctr" defTabSz="1200150">
            <a:lnSpc>
              <a:spcPct val="90000"/>
            </a:lnSpc>
            <a:spcBef>
              <a:spcPct val="0"/>
            </a:spcBef>
            <a:spcAft>
              <a:spcPct val="35000"/>
            </a:spcAft>
          </a:pPr>
          <a:r>
            <a:rPr lang="en-US" sz="2700" b="1" kern="1200" dirty="0" err="1"/>
            <a:t>Perbuatan</a:t>
          </a:r>
          <a:endParaRPr lang="en-US" sz="2700" b="1" kern="1200" dirty="0"/>
        </a:p>
      </dsp:txBody>
      <dsp:txXfrm>
        <a:off x="3688678" y="935710"/>
        <a:ext cx="1539009" cy="746286"/>
      </dsp:txXfrm>
    </dsp:sp>
    <dsp:sp modelId="{5D7C67EF-E05B-4743-A84B-AB1696D38C21}">
      <dsp:nvSpPr>
        <dsp:cNvPr id="0" name=""/>
        <dsp:cNvSpPr/>
      </dsp:nvSpPr>
      <dsp:spPr>
        <a:xfrm rot="2142401">
          <a:off x="2957875" y="1972362"/>
          <a:ext cx="780992" cy="40429"/>
        </a:xfrm>
        <a:custGeom>
          <a:avLst/>
          <a:gdLst/>
          <a:ahLst/>
          <a:cxnLst/>
          <a:rect l="0" t="0" r="0" b="0"/>
          <a:pathLst>
            <a:path>
              <a:moveTo>
                <a:pt x="0" y="20214"/>
              </a:moveTo>
              <a:lnTo>
                <a:pt x="780992" y="2021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3328846" y="1973052"/>
        <a:ext cx="39049" cy="39049"/>
      </dsp:txXfrm>
    </dsp:sp>
    <dsp:sp modelId="{AC8F0247-A017-4AD9-A7A4-E3842FFFED19}">
      <dsp:nvSpPr>
        <dsp:cNvPr id="0" name=""/>
        <dsp:cNvSpPr/>
      </dsp:nvSpPr>
      <dsp:spPr>
        <a:xfrm>
          <a:off x="3665460" y="1824124"/>
          <a:ext cx="1585445" cy="792722"/>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7145" tIns="17145" rIns="17145" bIns="17145" numCol="1" spcCol="1270" anchor="ctr" anchorCtr="0">
          <a:noAutofit/>
        </a:bodyPr>
        <a:lstStyle/>
        <a:p>
          <a:pPr lvl="0" algn="ctr" defTabSz="1200150">
            <a:lnSpc>
              <a:spcPct val="90000"/>
            </a:lnSpc>
            <a:spcBef>
              <a:spcPct val="0"/>
            </a:spcBef>
            <a:spcAft>
              <a:spcPct val="35000"/>
            </a:spcAft>
          </a:pPr>
          <a:r>
            <a:rPr lang="en-US" sz="2700" b="1" kern="1200" dirty="0" err="1"/>
            <a:t>Arahan</a:t>
          </a:r>
          <a:endParaRPr lang="en-US" sz="2700" b="1" kern="1200" dirty="0"/>
        </a:p>
      </dsp:txBody>
      <dsp:txXfrm>
        <a:off x="3688678" y="1847342"/>
        <a:ext cx="1539009" cy="746286"/>
      </dsp:txXfrm>
    </dsp:sp>
    <dsp:sp modelId="{B17A759B-2C61-45F1-92F0-AA7C8C6BD3C1}">
      <dsp:nvSpPr>
        <dsp:cNvPr id="0" name=""/>
        <dsp:cNvSpPr/>
      </dsp:nvSpPr>
      <dsp:spPr>
        <a:xfrm rot="3907178">
          <a:off x="2594698" y="2428178"/>
          <a:ext cx="1507346" cy="40429"/>
        </a:xfrm>
        <a:custGeom>
          <a:avLst/>
          <a:gdLst/>
          <a:ahLst/>
          <a:cxnLst/>
          <a:rect l="0" t="0" r="0" b="0"/>
          <a:pathLst>
            <a:path>
              <a:moveTo>
                <a:pt x="0" y="20214"/>
              </a:moveTo>
              <a:lnTo>
                <a:pt x="1507346" y="2021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3310687" y="2410709"/>
        <a:ext cx="75367" cy="75367"/>
      </dsp:txXfrm>
    </dsp:sp>
    <dsp:sp modelId="{0620EC29-08DF-4292-A123-D934CDB3DA54}">
      <dsp:nvSpPr>
        <dsp:cNvPr id="0" name=""/>
        <dsp:cNvSpPr/>
      </dsp:nvSpPr>
      <dsp:spPr>
        <a:xfrm>
          <a:off x="3665460" y="2735755"/>
          <a:ext cx="1585445" cy="792722"/>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7145" tIns="17145" rIns="17145" bIns="17145" numCol="1" spcCol="1270" anchor="ctr" anchorCtr="0">
          <a:noAutofit/>
        </a:bodyPr>
        <a:lstStyle/>
        <a:p>
          <a:pPr lvl="0" algn="ctr" defTabSz="1200150">
            <a:lnSpc>
              <a:spcPct val="90000"/>
            </a:lnSpc>
            <a:spcBef>
              <a:spcPct val="0"/>
            </a:spcBef>
            <a:spcAft>
              <a:spcPct val="35000"/>
            </a:spcAft>
          </a:pPr>
          <a:r>
            <a:rPr lang="en-US" sz="2700" b="1" kern="1200" dirty="0" err="1"/>
            <a:t>Ketetapan</a:t>
          </a:r>
          <a:endParaRPr lang="en-US" sz="2700" b="1" kern="1200" dirty="0"/>
        </a:p>
      </dsp:txBody>
      <dsp:txXfrm>
        <a:off x="3688678" y="2758973"/>
        <a:ext cx="1539009" cy="746286"/>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AEBA4AA-FCA3-4812-AD4F-E9A7A57ED39C}">
      <dsp:nvSpPr>
        <dsp:cNvPr id="0" name=""/>
        <dsp:cNvSpPr/>
      </dsp:nvSpPr>
      <dsp:spPr>
        <a:xfrm>
          <a:off x="3401380" y="1529369"/>
          <a:ext cx="2406501" cy="417657"/>
        </a:xfrm>
        <a:custGeom>
          <a:avLst/>
          <a:gdLst/>
          <a:ahLst/>
          <a:cxnLst/>
          <a:rect l="0" t="0" r="0" b="0"/>
          <a:pathLst>
            <a:path>
              <a:moveTo>
                <a:pt x="0" y="0"/>
              </a:moveTo>
              <a:lnTo>
                <a:pt x="0" y="208828"/>
              </a:lnTo>
              <a:lnTo>
                <a:pt x="2406501" y="208828"/>
              </a:lnTo>
              <a:lnTo>
                <a:pt x="2406501" y="41765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D9F4299-238D-4BA5-B8F6-57F06C44BD11}">
      <dsp:nvSpPr>
        <dsp:cNvPr id="0" name=""/>
        <dsp:cNvSpPr/>
      </dsp:nvSpPr>
      <dsp:spPr>
        <a:xfrm>
          <a:off x="3355660" y="1529369"/>
          <a:ext cx="91440" cy="417657"/>
        </a:xfrm>
        <a:custGeom>
          <a:avLst/>
          <a:gdLst/>
          <a:ahLst/>
          <a:cxnLst/>
          <a:rect l="0" t="0" r="0" b="0"/>
          <a:pathLst>
            <a:path>
              <a:moveTo>
                <a:pt x="45720" y="0"/>
              </a:moveTo>
              <a:lnTo>
                <a:pt x="45720" y="41765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DE3AA07-C3D1-48B4-9088-DAF5C7DF08A0}">
      <dsp:nvSpPr>
        <dsp:cNvPr id="0" name=""/>
        <dsp:cNvSpPr/>
      </dsp:nvSpPr>
      <dsp:spPr>
        <a:xfrm>
          <a:off x="994878" y="1529369"/>
          <a:ext cx="2406501" cy="417657"/>
        </a:xfrm>
        <a:custGeom>
          <a:avLst/>
          <a:gdLst/>
          <a:ahLst/>
          <a:cxnLst/>
          <a:rect l="0" t="0" r="0" b="0"/>
          <a:pathLst>
            <a:path>
              <a:moveTo>
                <a:pt x="2406501" y="0"/>
              </a:moveTo>
              <a:lnTo>
                <a:pt x="2406501" y="208828"/>
              </a:lnTo>
              <a:lnTo>
                <a:pt x="0" y="208828"/>
              </a:lnTo>
              <a:lnTo>
                <a:pt x="0" y="41765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8D769AE-0302-45F2-B468-8F03E764155C}">
      <dsp:nvSpPr>
        <dsp:cNvPr id="0" name=""/>
        <dsp:cNvSpPr/>
      </dsp:nvSpPr>
      <dsp:spPr>
        <a:xfrm>
          <a:off x="2406957" y="534947"/>
          <a:ext cx="1988844" cy="994422"/>
        </a:xfrm>
        <a:prstGeom prst="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4605" tIns="14605" rIns="14605" bIns="14605" numCol="1" spcCol="1270" anchor="ctr" anchorCtr="0">
          <a:noAutofit/>
        </a:bodyPr>
        <a:lstStyle/>
        <a:p>
          <a:pPr lvl="0" algn="ctr" defTabSz="1022350">
            <a:lnSpc>
              <a:spcPct val="90000"/>
            </a:lnSpc>
            <a:spcBef>
              <a:spcPct val="0"/>
            </a:spcBef>
            <a:spcAft>
              <a:spcPct val="35000"/>
            </a:spcAft>
          </a:pPr>
          <a:r>
            <a:rPr lang="en-US" sz="2300" b="1" kern="1200" dirty="0">
              <a:effectLst>
                <a:outerShdw blurRad="38100" dist="38100" dir="2700000" algn="tl">
                  <a:srgbClr val="000000">
                    <a:alpha val="43137"/>
                  </a:srgbClr>
                </a:outerShdw>
              </a:effectLst>
            </a:rPr>
            <a:t>Sunnah</a:t>
          </a:r>
        </a:p>
        <a:p>
          <a:pPr lvl="0" algn="ctr" defTabSz="1022350">
            <a:lnSpc>
              <a:spcPct val="90000"/>
            </a:lnSpc>
            <a:spcBef>
              <a:spcPct val="0"/>
            </a:spcBef>
            <a:spcAft>
              <a:spcPct val="35000"/>
            </a:spcAft>
          </a:pPr>
          <a:r>
            <a:rPr lang="en-US" sz="2300" b="1" kern="1200" dirty="0">
              <a:effectLst>
                <a:outerShdw blurRad="38100" dist="38100" dir="2700000" algn="tl">
                  <a:srgbClr val="000000">
                    <a:alpha val="43137"/>
                  </a:srgbClr>
                </a:outerShdw>
              </a:effectLst>
            </a:rPr>
            <a:t>Nabi </a:t>
          </a:r>
        </a:p>
      </dsp:txBody>
      <dsp:txXfrm>
        <a:off x="2406957" y="534947"/>
        <a:ext cx="1988844" cy="994422"/>
      </dsp:txXfrm>
    </dsp:sp>
    <dsp:sp modelId="{55263BDE-B7A9-400B-A525-DEE12E420DED}">
      <dsp:nvSpPr>
        <dsp:cNvPr id="0" name=""/>
        <dsp:cNvSpPr/>
      </dsp:nvSpPr>
      <dsp:spPr>
        <a:xfrm>
          <a:off x="456" y="1947027"/>
          <a:ext cx="1988844" cy="994422"/>
        </a:xfrm>
        <a:prstGeom prst="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4605" tIns="14605" rIns="14605" bIns="14605" numCol="1" spcCol="1270" anchor="ctr" anchorCtr="0">
          <a:noAutofit/>
        </a:bodyPr>
        <a:lstStyle/>
        <a:p>
          <a:pPr lvl="0" algn="ctr" defTabSz="1022350">
            <a:lnSpc>
              <a:spcPct val="90000"/>
            </a:lnSpc>
            <a:spcBef>
              <a:spcPct val="0"/>
            </a:spcBef>
            <a:spcAft>
              <a:spcPct val="35000"/>
            </a:spcAft>
          </a:pPr>
          <a:r>
            <a:rPr lang="en-US" sz="2300" b="1" kern="1200" smtClean="0"/>
            <a:t>Sunnah qouliyah /Perkataan</a:t>
          </a:r>
          <a:endParaRPr lang="en-US" sz="2300" b="1" kern="1200" dirty="0"/>
        </a:p>
      </dsp:txBody>
      <dsp:txXfrm>
        <a:off x="456" y="1947027"/>
        <a:ext cx="1988844" cy="994422"/>
      </dsp:txXfrm>
    </dsp:sp>
    <dsp:sp modelId="{F12DAC9A-14F1-4FA1-B4DB-52D4CF6D9BFE}">
      <dsp:nvSpPr>
        <dsp:cNvPr id="0" name=""/>
        <dsp:cNvSpPr/>
      </dsp:nvSpPr>
      <dsp:spPr>
        <a:xfrm>
          <a:off x="2406957" y="1947027"/>
          <a:ext cx="1988844" cy="994422"/>
        </a:xfrm>
        <a:prstGeom prst="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4605" tIns="14605" rIns="14605" bIns="14605" numCol="1" spcCol="1270" anchor="ctr" anchorCtr="0">
          <a:noAutofit/>
        </a:bodyPr>
        <a:lstStyle/>
        <a:p>
          <a:pPr lvl="0" algn="ctr" defTabSz="1022350">
            <a:lnSpc>
              <a:spcPct val="90000"/>
            </a:lnSpc>
            <a:spcBef>
              <a:spcPct val="0"/>
            </a:spcBef>
            <a:spcAft>
              <a:spcPct val="35000"/>
            </a:spcAft>
          </a:pPr>
          <a:r>
            <a:rPr lang="en-US" sz="2300" b="1" kern="1200" dirty="0"/>
            <a:t>Sunnah </a:t>
          </a:r>
          <a:r>
            <a:rPr lang="en-US" sz="2300" b="1" kern="1200" dirty="0" err="1"/>
            <a:t>Fi’liyah</a:t>
          </a:r>
          <a:r>
            <a:rPr lang="en-US" sz="2300" b="1" kern="1200" dirty="0"/>
            <a:t>/ </a:t>
          </a:r>
          <a:r>
            <a:rPr lang="en-US" sz="2300" b="1" kern="1200" dirty="0" err="1"/>
            <a:t>perbuatan</a:t>
          </a:r>
          <a:endParaRPr lang="en-US" sz="2300" b="1" kern="1200" dirty="0"/>
        </a:p>
      </dsp:txBody>
      <dsp:txXfrm>
        <a:off x="2406957" y="1947027"/>
        <a:ext cx="1988844" cy="994422"/>
      </dsp:txXfrm>
    </dsp:sp>
    <dsp:sp modelId="{43C6E854-D847-4231-AA10-D405E77052CB}">
      <dsp:nvSpPr>
        <dsp:cNvPr id="0" name=""/>
        <dsp:cNvSpPr/>
      </dsp:nvSpPr>
      <dsp:spPr>
        <a:xfrm>
          <a:off x="4813459" y="1947027"/>
          <a:ext cx="1988844" cy="994422"/>
        </a:xfrm>
        <a:prstGeom prst="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4605" tIns="14605" rIns="14605" bIns="14605" numCol="1" spcCol="1270" anchor="ctr" anchorCtr="0">
          <a:noAutofit/>
        </a:bodyPr>
        <a:lstStyle/>
        <a:p>
          <a:pPr lvl="0" algn="ctr" defTabSz="1022350">
            <a:lnSpc>
              <a:spcPct val="90000"/>
            </a:lnSpc>
            <a:spcBef>
              <a:spcPct val="0"/>
            </a:spcBef>
            <a:spcAft>
              <a:spcPct val="35000"/>
            </a:spcAft>
          </a:pPr>
          <a:r>
            <a:rPr lang="en-US" sz="2300" b="1" kern="1200" dirty="0"/>
            <a:t>Sunnah </a:t>
          </a:r>
          <a:r>
            <a:rPr lang="en-US" sz="2300" b="1" kern="1200" dirty="0" err="1"/>
            <a:t>taqririyah</a:t>
          </a:r>
          <a:r>
            <a:rPr lang="en-US" sz="2300" b="1" kern="1200" dirty="0"/>
            <a:t>/ </a:t>
          </a:r>
          <a:r>
            <a:rPr lang="en-US" sz="2300" b="1" kern="1200" dirty="0" err="1"/>
            <a:t>Ketetapan</a:t>
          </a:r>
          <a:endParaRPr lang="en-US" sz="2300" b="1" kern="1200" dirty="0"/>
        </a:p>
      </dsp:txBody>
      <dsp:txXfrm>
        <a:off x="4813459" y="1947027"/>
        <a:ext cx="1988844" cy="994422"/>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4799177-4B34-4FBD-AB68-D8416DE1CD2C}">
      <dsp:nvSpPr>
        <dsp:cNvPr id="0" name=""/>
        <dsp:cNvSpPr/>
      </dsp:nvSpPr>
      <dsp:spPr>
        <a:xfrm>
          <a:off x="4051387" y="1367564"/>
          <a:ext cx="2866386" cy="497472"/>
        </a:xfrm>
        <a:custGeom>
          <a:avLst/>
          <a:gdLst/>
          <a:ahLst/>
          <a:cxnLst/>
          <a:rect l="0" t="0" r="0" b="0"/>
          <a:pathLst>
            <a:path>
              <a:moveTo>
                <a:pt x="0" y="0"/>
              </a:moveTo>
              <a:lnTo>
                <a:pt x="0" y="248736"/>
              </a:lnTo>
              <a:lnTo>
                <a:pt x="2866386" y="248736"/>
              </a:lnTo>
              <a:lnTo>
                <a:pt x="2866386" y="49747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379C598-BF39-48C6-9585-29874D4FCDBB}">
      <dsp:nvSpPr>
        <dsp:cNvPr id="0" name=""/>
        <dsp:cNvSpPr/>
      </dsp:nvSpPr>
      <dsp:spPr>
        <a:xfrm>
          <a:off x="4005667" y="1367564"/>
          <a:ext cx="91440" cy="497472"/>
        </a:xfrm>
        <a:custGeom>
          <a:avLst/>
          <a:gdLst/>
          <a:ahLst/>
          <a:cxnLst/>
          <a:rect l="0" t="0" r="0" b="0"/>
          <a:pathLst>
            <a:path>
              <a:moveTo>
                <a:pt x="45720" y="0"/>
              </a:moveTo>
              <a:lnTo>
                <a:pt x="45720" y="49747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E2CFA56-EB5C-4AB9-A6B1-732E6F9F2E80}">
      <dsp:nvSpPr>
        <dsp:cNvPr id="0" name=""/>
        <dsp:cNvSpPr/>
      </dsp:nvSpPr>
      <dsp:spPr>
        <a:xfrm>
          <a:off x="1185001" y="1367564"/>
          <a:ext cx="2866386" cy="497472"/>
        </a:xfrm>
        <a:custGeom>
          <a:avLst/>
          <a:gdLst/>
          <a:ahLst/>
          <a:cxnLst/>
          <a:rect l="0" t="0" r="0" b="0"/>
          <a:pathLst>
            <a:path>
              <a:moveTo>
                <a:pt x="2866386" y="0"/>
              </a:moveTo>
              <a:lnTo>
                <a:pt x="2866386" y="248736"/>
              </a:lnTo>
              <a:lnTo>
                <a:pt x="0" y="248736"/>
              </a:lnTo>
              <a:lnTo>
                <a:pt x="0" y="49747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91F5153-8CFC-4504-9A0E-2F3548391919}">
      <dsp:nvSpPr>
        <dsp:cNvPr id="0" name=""/>
        <dsp:cNvSpPr/>
      </dsp:nvSpPr>
      <dsp:spPr>
        <a:xfrm>
          <a:off x="2866930" y="183107"/>
          <a:ext cx="2368914" cy="1184457"/>
        </a:xfrm>
        <a:prstGeom prst="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en-US" sz="2400" b="1" kern="1200" smtClean="0">
              <a:effectLst>
                <a:outerShdw blurRad="38100" dist="38100" dir="2700000" algn="tl">
                  <a:srgbClr val="000000">
                    <a:alpha val="43137"/>
                  </a:srgbClr>
                </a:outerShdw>
              </a:effectLst>
              <a:latin typeface="+mj-lt"/>
              <a:ea typeface="Adobe Gothic Std B" panose="020B0800000000000000" pitchFamily="34" charset="-128"/>
            </a:rPr>
            <a:t>Hadist Sebagai Nash Syar’i</a:t>
          </a:r>
          <a:endParaRPr lang="en-US" sz="2400" b="1" kern="1200" dirty="0">
            <a:effectLst>
              <a:outerShdw blurRad="38100" dist="38100" dir="2700000" algn="tl">
                <a:srgbClr val="000000">
                  <a:alpha val="43137"/>
                </a:srgbClr>
              </a:outerShdw>
            </a:effectLst>
            <a:latin typeface="+mj-lt"/>
            <a:ea typeface="Adobe Gothic Std B" panose="020B0800000000000000" pitchFamily="34" charset="-128"/>
          </a:endParaRPr>
        </a:p>
      </dsp:txBody>
      <dsp:txXfrm>
        <a:off x="2866930" y="183107"/>
        <a:ext cx="2368914" cy="1184457"/>
      </dsp:txXfrm>
    </dsp:sp>
    <dsp:sp modelId="{E2ABD76A-CE59-4149-8A4A-502E9E90B149}">
      <dsp:nvSpPr>
        <dsp:cNvPr id="0" name=""/>
        <dsp:cNvSpPr/>
      </dsp:nvSpPr>
      <dsp:spPr>
        <a:xfrm>
          <a:off x="544" y="1865037"/>
          <a:ext cx="2368914" cy="1184457"/>
        </a:xfrm>
        <a:prstGeom prst="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n-US" sz="1600" b="0" kern="1200" dirty="0" err="1" smtClean="0">
              <a:latin typeface="+mj-lt"/>
              <a:ea typeface="Adobe Fan Heiti Std B" panose="020B0700000000000000" pitchFamily="34" charset="-128"/>
            </a:rPr>
            <a:t>Riwayat</a:t>
          </a:r>
          <a:r>
            <a:rPr lang="en-US" sz="1600" b="0" kern="1200" dirty="0" smtClean="0">
              <a:latin typeface="+mj-lt"/>
              <a:ea typeface="Adobe Fan Heiti Std B" panose="020B0700000000000000" pitchFamily="34" charset="-128"/>
            </a:rPr>
            <a:t> yang </a:t>
          </a:r>
          <a:r>
            <a:rPr lang="en-US" sz="1600" b="0" kern="1200" dirty="0" err="1" smtClean="0">
              <a:latin typeface="+mj-lt"/>
              <a:ea typeface="Adobe Fan Heiti Std B" panose="020B0700000000000000" pitchFamily="34" charset="-128"/>
            </a:rPr>
            <a:t>mengandung</a:t>
          </a:r>
          <a:r>
            <a:rPr lang="en-US" sz="1600" b="0" kern="1200" dirty="0" smtClean="0">
              <a:latin typeface="+mj-lt"/>
              <a:ea typeface="Adobe Fan Heiti Std B" panose="020B0700000000000000" pitchFamily="34" charset="-128"/>
            </a:rPr>
            <a:t> </a:t>
          </a:r>
          <a:r>
            <a:rPr lang="en-US" sz="1600" b="0" kern="1200" dirty="0" err="1" smtClean="0">
              <a:latin typeface="+mj-lt"/>
              <a:ea typeface="Adobe Fan Heiti Std B" panose="020B0700000000000000" pitchFamily="34" charset="-128"/>
            </a:rPr>
            <a:t>unsur</a:t>
          </a:r>
          <a:r>
            <a:rPr lang="en-US" sz="1600" b="0" kern="1200" dirty="0" smtClean="0">
              <a:latin typeface="+mj-lt"/>
              <a:ea typeface="Adobe Fan Heiti Std B" panose="020B0700000000000000" pitchFamily="34" charset="-128"/>
            </a:rPr>
            <a:t> </a:t>
          </a:r>
          <a:r>
            <a:rPr lang="en-US" sz="1600" b="0" kern="1200" dirty="0" err="1" smtClean="0">
              <a:latin typeface="+mj-lt"/>
              <a:ea typeface="Adobe Fan Heiti Std B" panose="020B0700000000000000" pitchFamily="34" charset="-128"/>
            </a:rPr>
            <a:t>tablig</a:t>
          </a:r>
          <a:r>
            <a:rPr lang="en-US" sz="1600" b="0" kern="1200" dirty="0" smtClean="0">
              <a:latin typeface="+mj-lt"/>
              <a:ea typeface="Adobe Fan Heiti Std B" panose="020B0700000000000000" pitchFamily="34" charset="-128"/>
            </a:rPr>
            <a:t> </a:t>
          </a:r>
          <a:r>
            <a:rPr lang="en-US" sz="1600" b="0" kern="1200" dirty="0" err="1" smtClean="0">
              <a:latin typeface="+mj-lt"/>
              <a:ea typeface="Adobe Fan Heiti Std B" panose="020B0700000000000000" pitchFamily="34" charset="-128"/>
            </a:rPr>
            <a:t>dan</a:t>
          </a:r>
          <a:r>
            <a:rPr lang="en-US" sz="1600" b="0" kern="1200" dirty="0" smtClean="0">
              <a:latin typeface="+mj-lt"/>
              <a:ea typeface="Adobe Fan Heiti Std B" panose="020B0700000000000000" pitchFamily="34" charset="-128"/>
            </a:rPr>
            <a:t> </a:t>
          </a:r>
          <a:r>
            <a:rPr lang="en-US" sz="1600" b="0" kern="1200" dirty="0" err="1" smtClean="0">
              <a:latin typeface="+mj-lt"/>
              <a:ea typeface="Adobe Fan Heiti Std B" panose="020B0700000000000000" pitchFamily="34" charset="-128"/>
            </a:rPr>
            <a:t>risalah</a:t>
          </a:r>
          <a:r>
            <a:rPr lang="en-US" sz="1600" b="0" kern="1200" dirty="0" smtClean="0">
              <a:latin typeface="+mj-lt"/>
              <a:ea typeface="Adobe Fan Heiti Std B" panose="020B0700000000000000" pitchFamily="34" charset="-128"/>
            </a:rPr>
            <a:t> </a:t>
          </a:r>
          <a:r>
            <a:rPr lang="en-US" sz="1600" b="0" kern="1200" dirty="0" err="1" smtClean="0">
              <a:latin typeface="+mj-lt"/>
              <a:ea typeface="Adobe Fan Heiti Std B" panose="020B0700000000000000" pitchFamily="34" charset="-128"/>
            </a:rPr>
            <a:t>dari</a:t>
          </a:r>
          <a:r>
            <a:rPr lang="en-US" sz="1600" b="0" kern="1200" dirty="0" smtClean="0">
              <a:latin typeface="+mj-lt"/>
              <a:ea typeface="Adobe Fan Heiti Std B" panose="020B0700000000000000" pitchFamily="34" charset="-128"/>
            </a:rPr>
            <a:t> Allah SWT, </a:t>
          </a:r>
          <a:r>
            <a:rPr lang="en-US" sz="1600" b="0" kern="1200" dirty="0" err="1" smtClean="0">
              <a:latin typeface="+mj-lt"/>
              <a:ea typeface="Adobe Fan Heiti Std B" panose="020B0700000000000000" pitchFamily="34" charset="-128"/>
            </a:rPr>
            <a:t>Sunnah</a:t>
          </a:r>
          <a:r>
            <a:rPr lang="en-US" sz="1600" b="0" kern="1200" dirty="0" smtClean="0">
              <a:latin typeface="+mj-lt"/>
              <a:ea typeface="Adobe Fan Heiti Std B" panose="020B0700000000000000" pitchFamily="34" charset="-128"/>
            </a:rPr>
            <a:t> </a:t>
          </a:r>
          <a:r>
            <a:rPr lang="en-US" sz="1600" b="0" kern="1200" dirty="0" err="1" smtClean="0">
              <a:latin typeface="+mj-lt"/>
              <a:ea typeface="Adobe Fan Heiti Std B" panose="020B0700000000000000" pitchFamily="34" charset="-128"/>
            </a:rPr>
            <a:t>tersebut</a:t>
          </a:r>
          <a:r>
            <a:rPr lang="en-US" sz="1600" b="0" kern="1200" dirty="0" smtClean="0">
              <a:latin typeface="+mj-lt"/>
              <a:ea typeface="Adobe Fan Heiti Std B" panose="020B0700000000000000" pitchFamily="34" charset="-128"/>
            </a:rPr>
            <a:t> </a:t>
          </a:r>
          <a:r>
            <a:rPr lang="en-US" sz="1600" b="0" kern="1200" dirty="0" err="1" smtClean="0">
              <a:latin typeface="+mj-lt"/>
              <a:ea typeface="Adobe Fan Heiti Std B" panose="020B0700000000000000" pitchFamily="34" charset="-128"/>
            </a:rPr>
            <a:t>dikategorikan</a:t>
          </a:r>
          <a:r>
            <a:rPr lang="en-US" sz="1600" b="0" kern="1200" dirty="0" smtClean="0">
              <a:latin typeface="+mj-lt"/>
              <a:ea typeface="Adobe Fan Heiti Std B" panose="020B0700000000000000" pitchFamily="34" charset="-128"/>
            </a:rPr>
            <a:t> </a:t>
          </a:r>
          <a:r>
            <a:rPr lang="en-US" sz="1600" b="0" kern="1200" dirty="0" err="1" smtClean="0">
              <a:latin typeface="+mj-lt"/>
              <a:ea typeface="Adobe Fan Heiti Std B" panose="020B0700000000000000" pitchFamily="34" charset="-128"/>
            </a:rPr>
            <a:t>sebagai</a:t>
          </a:r>
          <a:r>
            <a:rPr lang="en-US" sz="1600" b="0" kern="1200" dirty="0" smtClean="0">
              <a:latin typeface="+mj-lt"/>
              <a:ea typeface="Adobe Fan Heiti Std B" panose="020B0700000000000000" pitchFamily="34" charset="-128"/>
            </a:rPr>
            <a:t> </a:t>
          </a:r>
          <a:r>
            <a:rPr lang="en-US" sz="1600" b="0" kern="1200" dirty="0" err="1" smtClean="0">
              <a:latin typeface="+mj-lt"/>
              <a:ea typeface="Adobe Fan Heiti Std B" panose="020B0700000000000000" pitchFamily="34" charset="-128"/>
            </a:rPr>
            <a:t>hukum</a:t>
          </a:r>
          <a:r>
            <a:rPr lang="en-US" sz="1600" b="0" kern="1200" dirty="0" smtClean="0">
              <a:latin typeface="+mj-lt"/>
              <a:ea typeface="Adobe Fan Heiti Std B" panose="020B0700000000000000" pitchFamily="34" charset="-128"/>
            </a:rPr>
            <a:t> </a:t>
          </a:r>
          <a:r>
            <a:rPr lang="en-US" sz="1600" b="0" kern="1200" dirty="0" err="1" smtClean="0">
              <a:latin typeface="+mj-lt"/>
              <a:ea typeface="Adobe Fan Heiti Std B" panose="020B0700000000000000" pitchFamily="34" charset="-128"/>
            </a:rPr>
            <a:t>tasyri</a:t>
          </a:r>
          <a:r>
            <a:rPr lang="en-US" sz="1600" b="0" kern="1200" dirty="0" smtClean="0">
              <a:latin typeface="+mj-lt"/>
              <a:ea typeface="Adobe Fan Heiti Std B" panose="020B0700000000000000" pitchFamily="34" charset="-128"/>
            </a:rPr>
            <a:t>’ </a:t>
          </a:r>
          <a:r>
            <a:rPr lang="en-US" sz="1600" b="0" kern="1200" dirty="0" err="1" smtClean="0">
              <a:latin typeface="+mj-lt"/>
              <a:ea typeface="Adobe Fan Heiti Std B" panose="020B0700000000000000" pitchFamily="34" charset="-128"/>
            </a:rPr>
            <a:t>umum</a:t>
          </a:r>
          <a:endParaRPr lang="en-US" sz="1600" b="0" kern="1200" dirty="0">
            <a:latin typeface="+mj-lt"/>
            <a:ea typeface="Adobe Fan Heiti Std B" panose="020B0700000000000000" pitchFamily="34" charset="-128"/>
          </a:endParaRPr>
        </a:p>
      </dsp:txBody>
      <dsp:txXfrm>
        <a:off x="544" y="1865037"/>
        <a:ext cx="2368914" cy="1184457"/>
      </dsp:txXfrm>
    </dsp:sp>
    <dsp:sp modelId="{48FFBE4E-11D7-434F-B353-518EA1AA10AB}">
      <dsp:nvSpPr>
        <dsp:cNvPr id="0" name=""/>
        <dsp:cNvSpPr/>
      </dsp:nvSpPr>
      <dsp:spPr>
        <a:xfrm>
          <a:off x="2866930" y="1865037"/>
          <a:ext cx="2368914" cy="1184457"/>
        </a:xfrm>
        <a:prstGeom prst="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n-US" sz="2000" b="0" kern="1200" dirty="0" err="1" smtClean="0">
              <a:latin typeface="+mj-lt"/>
            </a:rPr>
            <a:t>Riwayat</a:t>
          </a:r>
          <a:r>
            <a:rPr lang="en-US" sz="2000" b="0" kern="1200" dirty="0" smtClean="0">
              <a:latin typeface="+mj-lt"/>
            </a:rPr>
            <a:t> yang </a:t>
          </a:r>
          <a:r>
            <a:rPr lang="en-US" sz="2000" b="0" kern="1200" dirty="0" err="1" smtClean="0">
              <a:latin typeface="+mj-lt"/>
            </a:rPr>
            <a:t>dari</a:t>
          </a:r>
          <a:r>
            <a:rPr lang="en-US" sz="2000" b="0" kern="1200" dirty="0" smtClean="0">
              <a:latin typeface="+mj-lt"/>
            </a:rPr>
            <a:t> </a:t>
          </a:r>
          <a:r>
            <a:rPr lang="en-US" sz="2000" b="0" kern="1200" dirty="0" err="1" smtClean="0">
              <a:latin typeface="+mj-lt"/>
            </a:rPr>
            <a:t>Nabi</a:t>
          </a:r>
          <a:r>
            <a:rPr lang="en-US" sz="2000" b="0" kern="1200" dirty="0" smtClean="0">
              <a:latin typeface="+mj-lt"/>
            </a:rPr>
            <a:t>, </a:t>
          </a:r>
          <a:r>
            <a:rPr lang="en-US" sz="2000" b="0" kern="1200" dirty="0" err="1" smtClean="0">
              <a:latin typeface="+mj-lt"/>
            </a:rPr>
            <a:t>dimana</a:t>
          </a:r>
          <a:r>
            <a:rPr lang="en-US" sz="2000" b="0" kern="1200" dirty="0" smtClean="0">
              <a:latin typeface="+mj-lt"/>
            </a:rPr>
            <a:t> </a:t>
          </a:r>
          <a:r>
            <a:rPr lang="en-US" sz="2000" b="0" kern="1200" dirty="0" err="1" smtClean="0">
              <a:latin typeface="+mj-lt"/>
            </a:rPr>
            <a:t>beliau</a:t>
          </a:r>
          <a:r>
            <a:rPr lang="en-US" sz="2000" b="0" kern="1200" dirty="0" smtClean="0">
              <a:latin typeface="+mj-lt"/>
            </a:rPr>
            <a:t> </a:t>
          </a:r>
          <a:r>
            <a:rPr lang="en-US" sz="2000" b="0" kern="1200" dirty="0" err="1" smtClean="0">
              <a:latin typeface="+mj-lt"/>
            </a:rPr>
            <a:t>dalaam</a:t>
          </a:r>
          <a:r>
            <a:rPr lang="en-US" sz="2000" b="0" kern="1200" dirty="0" smtClean="0">
              <a:latin typeface="+mj-lt"/>
            </a:rPr>
            <a:t> </a:t>
          </a:r>
          <a:r>
            <a:rPr lang="en-US" sz="2000" b="0" kern="1200" dirty="0" err="1" smtClean="0">
              <a:latin typeface="+mj-lt"/>
            </a:rPr>
            <a:t>posisi</a:t>
          </a:r>
          <a:r>
            <a:rPr lang="en-US" sz="2000" b="0" kern="1200" dirty="0" smtClean="0">
              <a:latin typeface="+mj-lt"/>
            </a:rPr>
            <a:t>  </a:t>
          </a:r>
          <a:r>
            <a:rPr lang="en-US" sz="2000" b="0" kern="1200" dirty="0" err="1" smtClean="0">
              <a:latin typeface="+mj-lt"/>
            </a:rPr>
            <a:t>sebagai</a:t>
          </a:r>
          <a:r>
            <a:rPr lang="en-US" sz="2000" b="0" kern="1200" dirty="0" smtClean="0">
              <a:latin typeface="+mj-lt"/>
            </a:rPr>
            <a:t> hakim/</a:t>
          </a:r>
          <a:r>
            <a:rPr lang="en-US" sz="2000" b="0" kern="1200" dirty="0" err="1" smtClean="0">
              <a:latin typeface="+mj-lt"/>
            </a:rPr>
            <a:t>qadhi</a:t>
          </a:r>
          <a:r>
            <a:rPr lang="en-US" sz="2000" b="0" kern="1200" dirty="0" smtClean="0">
              <a:latin typeface="+mj-lt"/>
            </a:rPr>
            <a:t>’</a:t>
          </a:r>
          <a:endParaRPr lang="en-US" sz="2000" b="0" kern="1200" dirty="0">
            <a:latin typeface="+mj-lt"/>
          </a:endParaRPr>
        </a:p>
      </dsp:txBody>
      <dsp:txXfrm>
        <a:off x="2866930" y="1865037"/>
        <a:ext cx="2368914" cy="1184457"/>
      </dsp:txXfrm>
    </dsp:sp>
    <dsp:sp modelId="{8FC7F511-9417-47EE-ABC8-DE17AD40DDD4}">
      <dsp:nvSpPr>
        <dsp:cNvPr id="0" name=""/>
        <dsp:cNvSpPr/>
      </dsp:nvSpPr>
      <dsp:spPr>
        <a:xfrm>
          <a:off x="5733316" y="1865037"/>
          <a:ext cx="2368914" cy="1184457"/>
        </a:xfrm>
        <a:prstGeom prst="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n-US" sz="2000" b="0" kern="1200" dirty="0" err="1" smtClean="0">
              <a:latin typeface="+mj-lt"/>
            </a:rPr>
            <a:t>Riwayat</a:t>
          </a:r>
          <a:r>
            <a:rPr lang="en-US" sz="2000" b="0" kern="1200" dirty="0" smtClean="0">
              <a:latin typeface="+mj-lt"/>
            </a:rPr>
            <a:t> yang </a:t>
          </a:r>
          <a:r>
            <a:rPr lang="en-US" sz="2000" b="0" kern="1200" dirty="0" err="1" smtClean="0">
              <a:latin typeface="+mj-lt"/>
            </a:rPr>
            <a:t>dari</a:t>
          </a:r>
          <a:r>
            <a:rPr lang="en-US" sz="2000" b="0" kern="1200" dirty="0" smtClean="0">
              <a:latin typeface="+mj-lt"/>
            </a:rPr>
            <a:t> </a:t>
          </a:r>
          <a:r>
            <a:rPr lang="en-US" sz="2000" b="0" kern="1200" dirty="0" err="1" smtClean="0">
              <a:latin typeface="+mj-lt"/>
            </a:rPr>
            <a:t>Nabi</a:t>
          </a:r>
          <a:r>
            <a:rPr lang="en-US" sz="2000" b="0" kern="1200" dirty="0" smtClean="0">
              <a:latin typeface="+mj-lt"/>
            </a:rPr>
            <a:t>, </a:t>
          </a:r>
          <a:r>
            <a:rPr lang="en-US" sz="2000" b="0" kern="1200" dirty="0" err="1" smtClean="0">
              <a:latin typeface="+mj-lt"/>
            </a:rPr>
            <a:t>dimana</a:t>
          </a:r>
          <a:r>
            <a:rPr lang="en-US" sz="2000" b="0" kern="1200" dirty="0" smtClean="0">
              <a:latin typeface="+mj-lt"/>
            </a:rPr>
            <a:t> </a:t>
          </a:r>
          <a:r>
            <a:rPr lang="en-US" sz="2000" b="0" kern="1200" dirty="0" err="1" smtClean="0">
              <a:latin typeface="+mj-lt"/>
            </a:rPr>
            <a:t>beliau</a:t>
          </a:r>
          <a:r>
            <a:rPr lang="en-US" sz="2000" b="0" kern="1200" dirty="0" smtClean="0">
              <a:latin typeface="+mj-lt"/>
            </a:rPr>
            <a:t> </a:t>
          </a:r>
          <a:r>
            <a:rPr lang="en-US" sz="2000" b="0" kern="1200" dirty="0" err="1" smtClean="0">
              <a:latin typeface="+mj-lt"/>
            </a:rPr>
            <a:t>sebagai</a:t>
          </a:r>
          <a:r>
            <a:rPr lang="en-US" sz="2000" b="0" kern="1200" dirty="0" smtClean="0">
              <a:latin typeface="+mj-lt"/>
            </a:rPr>
            <a:t> imam/</a:t>
          </a:r>
          <a:r>
            <a:rPr lang="en-US" sz="2000" b="0" kern="1200" dirty="0" err="1" smtClean="0">
              <a:latin typeface="+mj-lt"/>
            </a:rPr>
            <a:t>pemimpin</a:t>
          </a:r>
          <a:endParaRPr lang="en-US" sz="2000" b="0" kern="1200" dirty="0">
            <a:latin typeface="+mj-lt"/>
          </a:endParaRPr>
        </a:p>
      </dsp:txBody>
      <dsp:txXfrm>
        <a:off x="5733316" y="1865037"/>
        <a:ext cx="2368914" cy="1184457"/>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0CDCA7D-4822-4BE2-8FD6-6B55FEE3003F}">
      <dsp:nvSpPr>
        <dsp:cNvPr id="0" name=""/>
        <dsp:cNvSpPr/>
      </dsp:nvSpPr>
      <dsp:spPr>
        <a:xfrm>
          <a:off x="4461902" y="1714720"/>
          <a:ext cx="3156739" cy="569657"/>
        </a:xfrm>
        <a:custGeom>
          <a:avLst/>
          <a:gdLst/>
          <a:ahLst/>
          <a:cxnLst/>
          <a:rect l="0" t="0" r="0" b="0"/>
          <a:pathLst>
            <a:path>
              <a:moveTo>
                <a:pt x="0" y="0"/>
              </a:moveTo>
              <a:lnTo>
                <a:pt x="0" y="295720"/>
              </a:lnTo>
              <a:lnTo>
                <a:pt x="3156739" y="295720"/>
              </a:lnTo>
              <a:lnTo>
                <a:pt x="3156739" y="56965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0D74553-5D85-4BD7-89B3-D68809D46003}">
      <dsp:nvSpPr>
        <dsp:cNvPr id="0" name=""/>
        <dsp:cNvSpPr/>
      </dsp:nvSpPr>
      <dsp:spPr>
        <a:xfrm>
          <a:off x="4416130" y="1714720"/>
          <a:ext cx="91440" cy="569657"/>
        </a:xfrm>
        <a:custGeom>
          <a:avLst/>
          <a:gdLst/>
          <a:ahLst/>
          <a:cxnLst/>
          <a:rect l="0" t="0" r="0" b="0"/>
          <a:pathLst>
            <a:path>
              <a:moveTo>
                <a:pt x="45772" y="0"/>
              </a:moveTo>
              <a:lnTo>
                <a:pt x="45772" y="295720"/>
              </a:lnTo>
              <a:lnTo>
                <a:pt x="45720" y="295720"/>
              </a:lnTo>
              <a:lnTo>
                <a:pt x="45720" y="56965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BA69979-E5BD-44B6-BCA1-A25B031AAA37}">
      <dsp:nvSpPr>
        <dsp:cNvPr id="0" name=""/>
        <dsp:cNvSpPr/>
      </dsp:nvSpPr>
      <dsp:spPr>
        <a:xfrm>
          <a:off x="1305058" y="1714720"/>
          <a:ext cx="3156843" cy="569657"/>
        </a:xfrm>
        <a:custGeom>
          <a:avLst/>
          <a:gdLst/>
          <a:ahLst/>
          <a:cxnLst/>
          <a:rect l="0" t="0" r="0" b="0"/>
          <a:pathLst>
            <a:path>
              <a:moveTo>
                <a:pt x="3156843" y="0"/>
              </a:moveTo>
              <a:lnTo>
                <a:pt x="3156843" y="295720"/>
              </a:lnTo>
              <a:lnTo>
                <a:pt x="0" y="295720"/>
              </a:lnTo>
              <a:lnTo>
                <a:pt x="0" y="56965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866CFDA-D8CB-4902-9168-C6417B17B60D}">
      <dsp:nvSpPr>
        <dsp:cNvPr id="0" name=""/>
        <dsp:cNvSpPr/>
      </dsp:nvSpPr>
      <dsp:spPr>
        <a:xfrm>
          <a:off x="1084343" y="410261"/>
          <a:ext cx="6755116" cy="1304459"/>
        </a:xfrm>
        <a:prstGeom prst="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9050" tIns="19050" rIns="19050" bIns="19050" numCol="1" spcCol="1270" anchor="ctr" anchorCtr="0">
          <a:noAutofit/>
        </a:bodyPr>
        <a:lstStyle/>
        <a:p>
          <a:pPr lvl="0" algn="ctr" defTabSz="1333500">
            <a:lnSpc>
              <a:spcPct val="90000"/>
            </a:lnSpc>
            <a:spcBef>
              <a:spcPct val="0"/>
            </a:spcBef>
            <a:spcAft>
              <a:spcPct val="35000"/>
            </a:spcAft>
          </a:pPr>
          <a:r>
            <a:rPr lang="en-US" sz="3000" b="1" kern="1200" dirty="0" err="1">
              <a:effectLst/>
              <a:latin typeface="Arial Black" pitchFamily="34" charset="0"/>
              <a:ea typeface="Adobe Gothic Std B" panose="020B0800000000000000" pitchFamily="34" charset="-128"/>
            </a:rPr>
            <a:t>Hadis</a:t>
          </a:r>
          <a:r>
            <a:rPr lang="en-US" sz="3000" b="1" kern="1200" dirty="0">
              <a:effectLst/>
              <a:latin typeface="Arial Black" pitchFamily="34" charset="0"/>
              <a:ea typeface="Adobe Gothic Std B" panose="020B0800000000000000" pitchFamily="34" charset="-128"/>
            </a:rPr>
            <a:t> </a:t>
          </a:r>
          <a:r>
            <a:rPr lang="en-US" sz="3000" b="1" kern="1200" dirty="0" err="1" smtClean="0">
              <a:effectLst/>
              <a:latin typeface="Arial Black" pitchFamily="34" charset="0"/>
              <a:ea typeface="Adobe Gothic Std B" panose="020B0800000000000000" pitchFamily="34" charset="-128"/>
            </a:rPr>
            <a:t>berdasarkan</a:t>
          </a:r>
          <a:r>
            <a:rPr lang="en-US" sz="3000" b="1" kern="1200" dirty="0" smtClean="0">
              <a:effectLst/>
              <a:latin typeface="Arial Black" pitchFamily="34" charset="0"/>
              <a:ea typeface="Adobe Gothic Std B" panose="020B0800000000000000" pitchFamily="34" charset="-128"/>
            </a:rPr>
            <a:t> </a:t>
          </a:r>
          <a:r>
            <a:rPr lang="en-US" sz="3000" b="1" kern="1200" dirty="0" err="1" smtClean="0">
              <a:effectLst/>
              <a:latin typeface="Arial Black" pitchFamily="34" charset="0"/>
              <a:ea typeface="Adobe Gothic Std B" panose="020B0800000000000000" pitchFamily="34" charset="-128"/>
            </a:rPr>
            <a:t>pemberitaan</a:t>
          </a:r>
          <a:r>
            <a:rPr lang="en-US" sz="3000" b="1" kern="1200" dirty="0" smtClean="0">
              <a:effectLst/>
              <a:latin typeface="Arial Black" pitchFamily="34" charset="0"/>
              <a:ea typeface="Adobe Gothic Std B" panose="020B0800000000000000" pitchFamily="34" charset="-128"/>
            </a:rPr>
            <a:t> </a:t>
          </a:r>
          <a:r>
            <a:rPr lang="en-US" sz="3000" b="1" kern="1200" dirty="0" err="1">
              <a:effectLst/>
              <a:latin typeface="Arial Black" pitchFamily="34" charset="0"/>
              <a:ea typeface="Adobe Gothic Std B" panose="020B0800000000000000" pitchFamily="34" charset="-128"/>
            </a:rPr>
            <a:t>atau</a:t>
          </a:r>
          <a:r>
            <a:rPr lang="en-US" sz="3000" b="1" kern="1200" dirty="0">
              <a:effectLst/>
              <a:latin typeface="Arial Black" pitchFamily="34" charset="0"/>
              <a:ea typeface="Adobe Gothic Std B" panose="020B0800000000000000" pitchFamily="34" charset="-128"/>
            </a:rPr>
            <a:t> </a:t>
          </a:r>
          <a:r>
            <a:rPr lang="en-US" sz="3000" b="1" kern="1200" dirty="0" err="1">
              <a:effectLst/>
              <a:latin typeface="Arial Black" pitchFamily="34" charset="0"/>
              <a:ea typeface="Adobe Gothic Std B" panose="020B0800000000000000" pitchFamily="34" charset="-128"/>
            </a:rPr>
            <a:t>perawi</a:t>
          </a:r>
          <a:endParaRPr lang="en-US" sz="3000" b="1" kern="1200" dirty="0">
            <a:effectLst/>
            <a:latin typeface="Arial Black" pitchFamily="34" charset="0"/>
            <a:ea typeface="Adobe Gothic Std B" panose="020B0800000000000000" pitchFamily="34" charset="-128"/>
          </a:endParaRPr>
        </a:p>
      </dsp:txBody>
      <dsp:txXfrm>
        <a:off x="1084343" y="410261"/>
        <a:ext cx="6755116" cy="1304459"/>
      </dsp:txXfrm>
    </dsp:sp>
    <dsp:sp modelId="{20C83264-36BA-472D-8193-D883F9909D6C}">
      <dsp:nvSpPr>
        <dsp:cNvPr id="0" name=""/>
        <dsp:cNvSpPr/>
      </dsp:nvSpPr>
      <dsp:spPr>
        <a:xfrm>
          <a:off x="599" y="2284377"/>
          <a:ext cx="2608918" cy="1304459"/>
        </a:xfrm>
        <a:prstGeom prst="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err="1" smtClean="0">
              <a:effectLst/>
              <a:latin typeface="+mj-lt"/>
              <a:ea typeface="Adobe Fan Heiti Std B" panose="020B0700000000000000" pitchFamily="34" charset="-128"/>
            </a:rPr>
            <a:t>Hadits</a:t>
          </a:r>
          <a:r>
            <a:rPr lang="en-US" sz="1400" kern="1200" dirty="0" smtClean="0">
              <a:effectLst/>
              <a:latin typeface="+mj-lt"/>
              <a:ea typeface="Adobe Fan Heiti Std B" panose="020B0700000000000000" pitchFamily="34" charset="-128"/>
            </a:rPr>
            <a:t> </a:t>
          </a:r>
          <a:r>
            <a:rPr lang="en-US" sz="1400" kern="1200" dirty="0" err="1" smtClean="0">
              <a:effectLst/>
              <a:latin typeface="+mj-lt"/>
              <a:ea typeface="Adobe Fan Heiti Std B" panose="020B0700000000000000" pitchFamily="34" charset="-128"/>
            </a:rPr>
            <a:t>Mutawatir</a:t>
          </a:r>
          <a:r>
            <a:rPr lang="en-US" sz="1400" kern="1200" dirty="0" smtClean="0">
              <a:effectLst/>
              <a:latin typeface="+mj-lt"/>
              <a:ea typeface="Adobe Fan Heiti Std B" panose="020B0700000000000000" pitchFamily="34" charset="-128"/>
            </a:rPr>
            <a:t>: </a:t>
          </a:r>
          <a:r>
            <a:rPr lang="en-US" sz="1400" kern="1200" dirty="0" err="1" smtClean="0">
              <a:effectLst/>
              <a:latin typeface="+mj-lt"/>
              <a:ea typeface="Adobe Fan Heiti Std B" panose="020B0700000000000000" pitchFamily="34" charset="-128"/>
            </a:rPr>
            <a:t>Hadits</a:t>
          </a:r>
          <a:r>
            <a:rPr lang="en-US" sz="1400" kern="1200" dirty="0" smtClean="0">
              <a:effectLst/>
              <a:latin typeface="+mj-lt"/>
              <a:ea typeface="Adobe Fan Heiti Std B" panose="020B0700000000000000" pitchFamily="34" charset="-128"/>
            </a:rPr>
            <a:t> yang </a:t>
          </a:r>
          <a:r>
            <a:rPr lang="en-US" sz="1400" kern="1200" dirty="0" err="1" smtClean="0">
              <a:effectLst/>
              <a:latin typeface="+mj-lt"/>
              <a:ea typeface="Adobe Fan Heiti Std B" panose="020B0700000000000000" pitchFamily="34" charset="-128"/>
            </a:rPr>
            <a:t>diriwayatkan</a:t>
          </a:r>
          <a:r>
            <a:rPr lang="en-US" sz="1400" kern="1200" dirty="0" smtClean="0">
              <a:effectLst/>
              <a:latin typeface="+mj-lt"/>
              <a:ea typeface="Adobe Fan Heiti Std B" panose="020B0700000000000000" pitchFamily="34" charset="-128"/>
            </a:rPr>
            <a:t> </a:t>
          </a:r>
          <a:r>
            <a:rPr lang="en-US" sz="1400" kern="1200" dirty="0" err="1" smtClean="0">
              <a:effectLst/>
              <a:latin typeface="+mj-lt"/>
              <a:ea typeface="Adobe Fan Heiti Std B" panose="020B0700000000000000" pitchFamily="34" charset="-128"/>
            </a:rPr>
            <a:t>oleh</a:t>
          </a:r>
          <a:r>
            <a:rPr lang="en-US" sz="1400" kern="1200" dirty="0" smtClean="0">
              <a:effectLst/>
              <a:latin typeface="+mj-lt"/>
              <a:ea typeface="Adobe Fan Heiti Std B" panose="020B0700000000000000" pitchFamily="34" charset="-128"/>
            </a:rPr>
            <a:t> </a:t>
          </a:r>
          <a:r>
            <a:rPr lang="en-US" sz="1400" kern="1200" dirty="0" err="1" smtClean="0">
              <a:effectLst/>
              <a:latin typeface="+mj-lt"/>
              <a:ea typeface="Adobe Fan Heiti Std B" panose="020B0700000000000000" pitchFamily="34" charset="-128"/>
            </a:rPr>
            <a:t>banyak</a:t>
          </a:r>
          <a:r>
            <a:rPr lang="en-US" sz="1400" kern="1200" dirty="0" smtClean="0">
              <a:effectLst/>
              <a:latin typeface="+mj-lt"/>
              <a:ea typeface="Adobe Fan Heiti Std B" panose="020B0700000000000000" pitchFamily="34" charset="-128"/>
            </a:rPr>
            <a:t> orang yang </a:t>
          </a:r>
          <a:r>
            <a:rPr lang="en-US" sz="1400" kern="1200" dirty="0" err="1" smtClean="0">
              <a:effectLst/>
              <a:latin typeface="+mj-lt"/>
              <a:ea typeface="Adobe Fan Heiti Std B" panose="020B0700000000000000" pitchFamily="34" charset="-128"/>
            </a:rPr>
            <a:t>tidak</a:t>
          </a:r>
          <a:r>
            <a:rPr lang="en-US" sz="1400" kern="1200" dirty="0" smtClean="0">
              <a:effectLst/>
              <a:latin typeface="+mj-lt"/>
              <a:ea typeface="Adobe Fan Heiti Std B" panose="020B0700000000000000" pitchFamily="34" charset="-128"/>
            </a:rPr>
            <a:t> </a:t>
          </a:r>
          <a:r>
            <a:rPr lang="en-US" sz="1400" kern="1200" dirty="0" err="1" smtClean="0">
              <a:effectLst/>
              <a:latin typeface="+mj-lt"/>
              <a:ea typeface="Adobe Fan Heiti Std B" panose="020B0700000000000000" pitchFamily="34" charset="-128"/>
            </a:rPr>
            <a:t>memungkinkan</a:t>
          </a:r>
          <a:r>
            <a:rPr lang="en-US" sz="1400" kern="1200" dirty="0" smtClean="0">
              <a:effectLst/>
              <a:latin typeface="+mj-lt"/>
              <a:ea typeface="Adobe Fan Heiti Std B" panose="020B0700000000000000" pitchFamily="34" charset="-128"/>
            </a:rPr>
            <a:t> </a:t>
          </a:r>
          <a:r>
            <a:rPr lang="en-US" sz="1400" kern="1200" dirty="0" err="1" smtClean="0">
              <a:effectLst/>
              <a:latin typeface="+mj-lt"/>
              <a:ea typeface="Adobe Fan Heiti Std B" panose="020B0700000000000000" pitchFamily="34" charset="-128"/>
            </a:rPr>
            <a:t>untuk</a:t>
          </a:r>
          <a:r>
            <a:rPr lang="en-US" sz="1400" kern="1200" dirty="0" smtClean="0">
              <a:effectLst/>
              <a:latin typeface="+mj-lt"/>
              <a:ea typeface="Adobe Fan Heiti Std B" panose="020B0700000000000000" pitchFamily="34" charset="-128"/>
            </a:rPr>
            <a:t> </a:t>
          </a:r>
          <a:r>
            <a:rPr lang="en-US" sz="1400" kern="1200" dirty="0" err="1" smtClean="0">
              <a:effectLst/>
              <a:latin typeface="+mj-lt"/>
              <a:ea typeface="Adobe Fan Heiti Std B" panose="020B0700000000000000" pitchFamily="34" charset="-128"/>
            </a:rPr>
            <a:t>sepakat</a:t>
          </a:r>
          <a:r>
            <a:rPr lang="en-US" sz="1400" kern="1200" dirty="0" smtClean="0">
              <a:effectLst/>
              <a:latin typeface="+mj-lt"/>
              <a:ea typeface="Adobe Fan Heiti Std B" panose="020B0700000000000000" pitchFamily="34" charset="-128"/>
            </a:rPr>
            <a:t> </a:t>
          </a:r>
          <a:r>
            <a:rPr lang="en-US" sz="1400" kern="1200" dirty="0" err="1" smtClean="0">
              <a:effectLst/>
              <a:latin typeface="+mj-lt"/>
              <a:ea typeface="Adobe Fan Heiti Std B" panose="020B0700000000000000" pitchFamily="34" charset="-128"/>
            </a:rPr>
            <a:t>berdusta</a:t>
          </a:r>
          <a:r>
            <a:rPr lang="en-US" sz="1400" kern="1200" dirty="0" smtClean="0">
              <a:effectLst/>
              <a:latin typeface="+mj-lt"/>
              <a:ea typeface="Adobe Fan Heiti Std B" panose="020B0700000000000000" pitchFamily="34" charset="-128"/>
            </a:rPr>
            <a:t>, </a:t>
          </a:r>
          <a:r>
            <a:rPr lang="en-US" sz="1400" kern="1200" dirty="0" err="1" smtClean="0">
              <a:effectLst/>
              <a:latin typeface="+mj-lt"/>
              <a:ea typeface="Adobe Fan Heiti Std B" panose="020B0700000000000000" pitchFamily="34" charset="-128"/>
            </a:rPr>
            <a:t>kemudian</a:t>
          </a:r>
          <a:r>
            <a:rPr lang="en-US" sz="1400" kern="1200" dirty="0" smtClean="0">
              <a:effectLst/>
              <a:latin typeface="+mj-lt"/>
              <a:ea typeface="Adobe Fan Heiti Std B" panose="020B0700000000000000" pitchFamily="34" charset="-128"/>
            </a:rPr>
            <a:t> </a:t>
          </a:r>
          <a:r>
            <a:rPr lang="en-US" sz="1400" kern="1200" dirty="0" err="1" smtClean="0">
              <a:effectLst/>
              <a:latin typeface="+mj-lt"/>
              <a:ea typeface="Adobe Fan Heiti Std B" panose="020B0700000000000000" pitchFamily="34" charset="-128"/>
            </a:rPr>
            <a:t>diterima</a:t>
          </a:r>
          <a:r>
            <a:rPr lang="en-US" sz="1400" kern="1200" dirty="0" smtClean="0">
              <a:effectLst/>
              <a:latin typeface="+mj-lt"/>
              <a:ea typeface="Adobe Fan Heiti Std B" panose="020B0700000000000000" pitchFamily="34" charset="-128"/>
            </a:rPr>
            <a:t> </a:t>
          </a:r>
          <a:r>
            <a:rPr lang="en-US" sz="1400" kern="1200" dirty="0" err="1" smtClean="0">
              <a:effectLst/>
              <a:latin typeface="+mj-lt"/>
              <a:ea typeface="Adobe Fan Heiti Std B" panose="020B0700000000000000" pitchFamily="34" charset="-128"/>
            </a:rPr>
            <a:t>oleh</a:t>
          </a:r>
          <a:r>
            <a:rPr lang="en-US" sz="1400" kern="1200" dirty="0" smtClean="0">
              <a:effectLst/>
              <a:latin typeface="+mj-lt"/>
              <a:ea typeface="Adobe Fan Heiti Std B" panose="020B0700000000000000" pitchFamily="34" charset="-128"/>
            </a:rPr>
            <a:t> orang </a:t>
          </a:r>
          <a:r>
            <a:rPr lang="en-US" sz="1400" kern="1200" dirty="0" err="1" smtClean="0">
              <a:effectLst/>
              <a:latin typeface="+mj-lt"/>
              <a:ea typeface="Adobe Fan Heiti Std B" panose="020B0700000000000000" pitchFamily="34" charset="-128"/>
            </a:rPr>
            <a:t>banyak</a:t>
          </a:r>
          <a:r>
            <a:rPr lang="en-US" sz="1400" kern="1200" dirty="0" smtClean="0">
              <a:effectLst/>
              <a:latin typeface="+mj-lt"/>
              <a:ea typeface="Adobe Fan Heiti Std B" panose="020B0700000000000000" pitchFamily="34" charset="-128"/>
            </a:rPr>
            <a:t> yang </a:t>
          </a:r>
          <a:r>
            <a:rPr lang="en-US" sz="1400" kern="1200" dirty="0" err="1" smtClean="0">
              <a:effectLst/>
              <a:latin typeface="+mj-lt"/>
              <a:ea typeface="Adobe Fan Heiti Std B" panose="020B0700000000000000" pitchFamily="34" charset="-128"/>
            </a:rPr>
            <a:t>memiliki</a:t>
          </a:r>
          <a:r>
            <a:rPr lang="en-US" sz="1400" kern="1200" dirty="0" smtClean="0">
              <a:effectLst/>
              <a:latin typeface="+mj-lt"/>
              <a:ea typeface="Adobe Fan Heiti Std B" panose="020B0700000000000000" pitchFamily="34" charset="-128"/>
            </a:rPr>
            <a:t> </a:t>
          </a:r>
          <a:r>
            <a:rPr lang="en-US" sz="1400" kern="1200" dirty="0" err="1" smtClean="0">
              <a:effectLst/>
              <a:latin typeface="+mj-lt"/>
              <a:ea typeface="Adobe Fan Heiti Std B" panose="020B0700000000000000" pitchFamily="34" charset="-128"/>
            </a:rPr>
            <a:t>sifat</a:t>
          </a:r>
          <a:r>
            <a:rPr lang="en-US" sz="1400" kern="1200" dirty="0" smtClean="0">
              <a:effectLst/>
              <a:latin typeface="+mj-lt"/>
              <a:ea typeface="Adobe Fan Heiti Std B" panose="020B0700000000000000" pitchFamily="34" charset="-128"/>
            </a:rPr>
            <a:t> yang </a:t>
          </a:r>
          <a:r>
            <a:rPr lang="en-US" sz="1400" kern="1200" dirty="0" err="1" smtClean="0">
              <a:effectLst/>
              <a:latin typeface="+mj-lt"/>
              <a:ea typeface="Adobe Fan Heiti Std B" panose="020B0700000000000000" pitchFamily="34" charset="-128"/>
            </a:rPr>
            <a:t>sama</a:t>
          </a:r>
          <a:endParaRPr lang="en-US" sz="1400" kern="1200" dirty="0">
            <a:effectLst/>
            <a:latin typeface="+mj-lt"/>
          </a:endParaRPr>
        </a:p>
      </dsp:txBody>
      <dsp:txXfrm>
        <a:off x="599" y="2284377"/>
        <a:ext cx="2608918" cy="1304459"/>
      </dsp:txXfrm>
    </dsp:sp>
    <dsp:sp modelId="{4ADA876B-2BD8-4477-9F9F-3F57699E13A9}">
      <dsp:nvSpPr>
        <dsp:cNvPr id="0" name=""/>
        <dsp:cNvSpPr/>
      </dsp:nvSpPr>
      <dsp:spPr>
        <a:xfrm>
          <a:off x="3157390" y="2284377"/>
          <a:ext cx="2608918" cy="1532048"/>
        </a:xfrm>
        <a:prstGeom prst="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a:effectLst/>
              <a:latin typeface="+mj-lt"/>
              <a:ea typeface="Adobe Fan Heiti Std B" panose="020B0700000000000000" pitchFamily="34" charset="-128"/>
            </a:rPr>
            <a:t>Hadits </a:t>
          </a:r>
          <a:r>
            <a:rPr lang="en-US" sz="1400" kern="1200" dirty="0" err="1">
              <a:effectLst/>
              <a:latin typeface="+mj-lt"/>
              <a:ea typeface="Adobe Fan Heiti Std B" panose="020B0700000000000000" pitchFamily="34" charset="-128"/>
            </a:rPr>
            <a:t>Masyhur</a:t>
          </a:r>
          <a:r>
            <a:rPr lang="en-US" sz="1400" kern="1200" dirty="0">
              <a:effectLst/>
              <a:latin typeface="+mj-lt"/>
              <a:ea typeface="Adobe Fan Heiti Std B" panose="020B0700000000000000" pitchFamily="34" charset="-128"/>
            </a:rPr>
            <a:t>: Hadits yang </a:t>
          </a:r>
          <a:r>
            <a:rPr lang="en-US" sz="1400" kern="1200" dirty="0" err="1">
              <a:effectLst/>
              <a:latin typeface="+mj-lt"/>
              <a:ea typeface="Adobe Fan Heiti Std B" panose="020B0700000000000000" pitchFamily="34" charset="-128"/>
            </a:rPr>
            <a:t>diriwayatkan</a:t>
          </a:r>
          <a:r>
            <a:rPr lang="en-US" sz="1400" kern="1200" dirty="0">
              <a:effectLst/>
              <a:latin typeface="+mj-lt"/>
              <a:ea typeface="Adobe Fan Heiti Std B" panose="020B0700000000000000" pitchFamily="34" charset="-128"/>
            </a:rPr>
            <a:t> </a:t>
          </a:r>
          <a:r>
            <a:rPr lang="en-US" sz="1400" kern="1200" dirty="0" err="1">
              <a:effectLst/>
              <a:latin typeface="+mj-lt"/>
              <a:ea typeface="Adobe Fan Heiti Std B" panose="020B0700000000000000" pitchFamily="34" charset="-128"/>
            </a:rPr>
            <a:t>oleh</a:t>
          </a:r>
          <a:r>
            <a:rPr lang="en-US" sz="1400" kern="1200" dirty="0">
              <a:effectLst/>
              <a:latin typeface="+mj-lt"/>
              <a:ea typeface="Adobe Fan Heiti Std B" panose="020B0700000000000000" pitchFamily="34" charset="-128"/>
            </a:rPr>
            <a:t> orang </a:t>
          </a:r>
          <a:r>
            <a:rPr lang="en-US" sz="1400" kern="1200" dirty="0" err="1">
              <a:effectLst/>
              <a:latin typeface="+mj-lt"/>
              <a:ea typeface="Adobe Fan Heiti Std B" panose="020B0700000000000000" pitchFamily="34" charset="-128"/>
            </a:rPr>
            <a:t>perorangan</a:t>
          </a:r>
          <a:r>
            <a:rPr lang="en-US" sz="1400" kern="1200" dirty="0">
              <a:effectLst/>
              <a:latin typeface="+mj-lt"/>
              <a:ea typeface="Adobe Fan Heiti Std B" panose="020B0700000000000000" pitchFamily="34" charset="-128"/>
            </a:rPr>
            <a:t> dari Nabi Saw </a:t>
          </a:r>
          <a:r>
            <a:rPr lang="en-US" sz="1400" kern="1200" dirty="0" err="1">
              <a:effectLst/>
              <a:latin typeface="+mj-lt"/>
              <a:ea typeface="Adobe Fan Heiti Std B" panose="020B0700000000000000" pitchFamily="34" charset="-128"/>
            </a:rPr>
            <a:t>kemudian</a:t>
          </a:r>
          <a:r>
            <a:rPr lang="en-US" sz="1400" kern="1200" dirty="0">
              <a:effectLst/>
              <a:latin typeface="+mj-lt"/>
              <a:ea typeface="Adobe Fan Heiti Std B" panose="020B0700000000000000" pitchFamily="34" charset="-128"/>
            </a:rPr>
            <a:t> masa </a:t>
          </a:r>
          <a:r>
            <a:rPr lang="en-US" sz="1400" kern="1200" dirty="0" err="1">
              <a:effectLst/>
              <a:latin typeface="+mj-lt"/>
              <a:ea typeface="Adobe Fan Heiti Std B" panose="020B0700000000000000" pitchFamily="34" charset="-128"/>
            </a:rPr>
            <a:t>berikutnya</a:t>
          </a:r>
          <a:r>
            <a:rPr lang="en-US" sz="1400" kern="1200" dirty="0">
              <a:effectLst/>
              <a:latin typeface="+mj-lt"/>
              <a:ea typeface="Adobe Fan Heiti Std B" panose="020B0700000000000000" pitchFamily="34" charset="-128"/>
            </a:rPr>
            <a:t> </a:t>
          </a:r>
          <a:r>
            <a:rPr lang="en-US" sz="1400" kern="1200" dirty="0" err="1">
              <a:effectLst/>
              <a:latin typeface="+mj-lt"/>
              <a:ea typeface="Adobe Fan Heiti Std B" panose="020B0700000000000000" pitchFamily="34" charset="-128"/>
            </a:rPr>
            <a:t>diriwayatkan</a:t>
          </a:r>
          <a:r>
            <a:rPr lang="en-US" sz="1400" kern="1200" dirty="0">
              <a:effectLst/>
              <a:latin typeface="+mj-lt"/>
              <a:ea typeface="Adobe Fan Heiti Std B" panose="020B0700000000000000" pitchFamily="34" charset="-128"/>
            </a:rPr>
            <a:t> </a:t>
          </a:r>
          <a:r>
            <a:rPr lang="en-US" sz="1400" kern="1200" dirty="0" err="1">
              <a:effectLst/>
              <a:latin typeface="+mj-lt"/>
              <a:ea typeface="Adobe Fan Heiti Std B" panose="020B0700000000000000" pitchFamily="34" charset="-128"/>
            </a:rPr>
            <a:t>oleh</a:t>
          </a:r>
          <a:r>
            <a:rPr lang="en-US" sz="1400" kern="1200" dirty="0">
              <a:effectLst/>
              <a:latin typeface="+mj-lt"/>
              <a:ea typeface="Adobe Fan Heiti Std B" panose="020B0700000000000000" pitchFamily="34" charset="-128"/>
            </a:rPr>
            <a:t> orang </a:t>
          </a:r>
          <a:r>
            <a:rPr lang="en-US" sz="1400" kern="1200" dirty="0" err="1">
              <a:effectLst/>
              <a:latin typeface="+mj-lt"/>
              <a:ea typeface="Adobe Fan Heiti Std B" panose="020B0700000000000000" pitchFamily="34" charset="-128"/>
            </a:rPr>
            <a:t>banyak</a:t>
          </a:r>
          <a:r>
            <a:rPr lang="en-US" sz="1400" kern="1200" dirty="0">
              <a:effectLst/>
              <a:latin typeface="+mj-lt"/>
              <a:ea typeface="Adobe Fan Heiti Std B" panose="020B0700000000000000" pitchFamily="34" charset="-128"/>
            </a:rPr>
            <a:t> yang tidak </a:t>
          </a:r>
          <a:r>
            <a:rPr lang="en-US" sz="1400" kern="1200" dirty="0" err="1">
              <a:effectLst/>
              <a:latin typeface="+mj-lt"/>
              <a:ea typeface="Adobe Fan Heiti Std B" panose="020B0700000000000000" pitchFamily="34" charset="-128"/>
            </a:rPr>
            <a:t>memungkinkan</a:t>
          </a:r>
          <a:r>
            <a:rPr lang="en-US" sz="1400" kern="1200" dirty="0">
              <a:effectLst/>
              <a:latin typeface="+mj-lt"/>
              <a:ea typeface="Adobe Fan Heiti Std B" panose="020B0700000000000000" pitchFamily="34" charset="-128"/>
            </a:rPr>
            <a:t> </a:t>
          </a:r>
          <a:r>
            <a:rPr lang="en-US" sz="1400" kern="1200" dirty="0" err="1">
              <a:effectLst/>
              <a:latin typeface="+mj-lt"/>
              <a:ea typeface="Adobe Fan Heiti Std B" panose="020B0700000000000000" pitchFamily="34" charset="-128"/>
            </a:rPr>
            <a:t>sepakat</a:t>
          </a:r>
          <a:r>
            <a:rPr lang="en-US" sz="1400" kern="1200" dirty="0">
              <a:effectLst/>
              <a:latin typeface="+mj-lt"/>
              <a:ea typeface="Adobe Fan Heiti Std B" panose="020B0700000000000000" pitchFamily="34" charset="-128"/>
            </a:rPr>
            <a:t> </a:t>
          </a:r>
          <a:r>
            <a:rPr lang="en-US" sz="1400" kern="1200" dirty="0" err="1">
              <a:effectLst/>
              <a:latin typeface="+mj-lt"/>
              <a:ea typeface="Adobe Fan Heiti Std B" panose="020B0700000000000000" pitchFamily="34" charset="-128"/>
            </a:rPr>
            <a:t>untuk</a:t>
          </a:r>
          <a:r>
            <a:rPr lang="en-US" sz="1400" kern="1200" dirty="0">
              <a:effectLst/>
              <a:latin typeface="+mj-lt"/>
              <a:ea typeface="Adobe Fan Heiti Std B" panose="020B0700000000000000" pitchFamily="34" charset="-128"/>
            </a:rPr>
            <a:t> </a:t>
          </a:r>
          <a:r>
            <a:rPr lang="en-US" sz="1400" kern="1200" dirty="0" err="1">
              <a:effectLst/>
              <a:latin typeface="+mj-lt"/>
              <a:ea typeface="Adobe Fan Heiti Std B" panose="020B0700000000000000" pitchFamily="34" charset="-128"/>
            </a:rPr>
            <a:t>berdusta</a:t>
          </a:r>
          <a:endParaRPr lang="en-US" sz="1400" kern="1200" dirty="0">
            <a:effectLst/>
            <a:latin typeface="+mj-lt"/>
            <a:ea typeface="Adobe Fan Heiti Std B" panose="020B0700000000000000" pitchFamily="34" charset="-128"/>
          </a:endParaRPr>
        </a:p>
      </dsp:txBody>
      <dsp:txXfrm>
        <a:off x="3157390" y="2284377"/>
        <a:ext cx="2608918" cy="1532048"/>
      </dsp:txXfrm>
    </dsp:sp>
    <dsp:sp modelId="{13E4011E-4E83-49B3-9968-B60D2A026744}">
      <dsp:nvSpPr>
        <dsp:cNvPr id="0" name=""/>
        <dsp:cNvSpPr/>
      </dsp:nvSpPr>
      <dsp:spPr>
        <a:xfrm>
          <a:off x="6314182" y="2284377"/>
          <a:ext cx="2608918" cy="1304459"/>
        </a:xfrm>
        <a:prstGeom prst="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err="1" smtClean="0">
              <a:effectLst/>
              <a:latin typeface="+mj-lt"/>
              <a:ea typeface="Adobe Fan Heiti Std B" panose="020B0700000000000000" pitchFamily="34" charset="-128"/>
            </a:rPr>
            <a:t>Hadits</a:t>
          </a:r>
          <a:r>
            <a:rPr lang="en-US" sz="1400" kern="1200" dirty="0" smtClean="0">
              <a:effectLst/>
              <a:latin typeface="+mj-lt"/>
              <a:ea typeface="Adobe Fan Heiti Std B" panose="020B0700000000000000" pitchFamily="34" charset="-128"/>
            </a:rPr>
            <a:t> </a:t>
          </a:r>
          <a:r>
            <a:rPr lang="en-US" sz="1400" kern="1200" dirty="0" err="1" smtClean="0">
              <a:effectLst/>
              <a:latin typeface="+mj-lt"/>
              <a:ea typeface="Adobe Fan Heiti Std B" panose="020B0700000000000000" pitchFamily="34" charset="-128"/>
            </a:rPr>
            <a:t>Ahad</a:t>
          </a:r>
          <a:r>
            <a:rPr lang="en-US" sz="1400" kern="1200" dirty="0" smtClean="0">
              <a:effectLst/>
              <a:latin typeface="+mj-lt"/>
              <a:ea typeface="Adobe Fan Heiti Std B" panose="020B0700000000000000" pitchFamily="34" charset="-128"/>
            </a:rPr>
            <a:t>: </a:t>
          </a:r>
          <a:r>
            <a:rPr lang="en-US" sz="1400" kern="1200" dirty="0" err="1" smtClean="0">
              <a:effectLst/>
              <a:latin typeface="+mj-lt"/>
              <a:ea typeface="Adobe Fan Heiti Std B" panose="020B0700000000000000" pitchFamily="34" charset="-128"/>
            </a:rPr>
            <a:t>Hadits</a:t>
          </a:r>
          <a:r>
            <a:rPr lang="en-US" sz="1400" kern="1200" dirty="0" smtClean="0">
              <a:effectLst/>
              <a:latin typeface="+mj-lt"/>
              <a:ea typeface="Adobe Fan Heiti Std B" panose="020B0700000000000000" pitchFamily="34" charset="-128"/>
            </a:rPr>
            <a:t> yang </a:t>
          </a:r>
          <a:r>
            <a:rPr lang="en-US" sz="1400" kern="1200" dirty="0" err="1" smtClean="0">
              <a:effectLst/>
              <a:latin typeface="+mj-lt"/>
              <a:ea typeface="Adobe Fan Heiti Std B" panose="020B0700000000000000" pitchFamily="34" charset="-128"/>
            </a:rPr>
            <a:t>diriwayatkan</a:t>
          </a:r>
          <a:r>
            <a:rPr lang="en-US" sz="1400" kern="1200" dirty="0" smtClean="0">
              <a:effectLst/>
              <a:latin typeface="+mj-lt"/>
              <a:ea typeface="Adobe Fan Heiti Std B" panose="020B0700000000000000" pitchFamily="34" charset="-128"/>
            </a:rPr>
            <a:t> </a:t>
          </a:r>
          <a:r>
            <a:rPr lang="en-US" sz="1400" kern="1200" dirty="0" err="1" smtClean="0">
              <a:effectLst/>
              <a:latin typeface="+mj-lt"/>
              <a:ea typeface="Adobe Fan Heiti Std B" panose="020B0700000000000000" pitchFamily="34" charset="-128"/>
            </a:rPr>
            <a:t>dari</a:t>
          </a:r>
          <a:r>
            <a:rPr lang="en-US" sz="1400" kern="1200" dirty="0" smtClean="0">
              <a:effectLst/>
              <a:latin typeface="+mj-lt"/>
              <a:ea typeface="Adobe Fan Heiti Std B" panose="020B0700000000000000" pitchFamily="34" charset="-128"/>
            </a:rPr>
            <a:t> </a:t>
          </a:r>
          <a:r>
            <a:rPr lang="en-US" sz="1400" kern="1200" dirty="0" err="1" smtClean="0">
              <a:effectLst/>
              <a:latin typeface="+mj-lt"/>
              <a:ea typeface="Adobe Fan Heiti Std B" panose="020B0700000000000000" pitchFamily="34" charset="-128"/>
            </a:rPr>
            <a:t>Nabi</a:t>
          </a:r>
          <a:r>
            <a:rPr lang="en-US" sz="1400" kern="1200" dirty="0" smtClean="0">
              <a:effectLst/>
              <a:latin typeface="+mj-lt"/>
              <a:ea typeface="Adobe Fan Heiti Std B" panose="020B0700000000000000" pitchFamily="34" charset="-128"/>
            </a:rPr>
            <a:t> </a:t>
          </a:r>
          <a:r>
            <a:rPr lang="en-US" sz="1400" kern="1200" dirty="0" err="1" smtClean="0">
              <a:effectLst/>
              <a:latin typeface="+mj-lt"/>
              <a:ea typeface="Adobe Fan Heiti Std B" panose="020B0700000000000000" pitchFamily="34" charset="-128"/>
            </a:rPr>
            <a:t>oleh</a:t>
          </a:r>
          <a:r>
            <a:rPr lang="en-US" sz="1400" kern="1200" dirty="0" smtClean="0">
              <a:effectLst/>
              <a:latin typeface="+mj-lt"/>
              <a:ea typeface="Adobe Fan Heiti Std B" panose="020B0700000000000000" pitchFamily="34" charset="-128"/>
            </a:rPr>
            <a:t> orang </a:t>
          </a:r>
          <a:r>
            <a:rPr lang="en-US" sz="1400" kern="1200" dirty="0" err="1" smtClean="0">
              <a:effectLst/>
              <a:latin typeface="+mj-lt"/>
              <a:ea typeface="Adobe Fan Heiti Std B" panose="020B0700000000000000" pitchFamily="34" charset="-128"/>
            </a:rPr>
            <a:t>perorangan</a:t>
          </a:r>
          <a:r>
            <a:rPr lang="en-US" sz="1400" kern="1200" dirty="0" smtClean="0">
              <a:effectLst/>
              <a:latin typeface="+mj-lt"/>
              <a:ea typeface="Adobe Fan Heiti Std B" panose="020B0700000000000000" pitchFamily="34" charset="-128"/>
            </a:rPr>
            <a:t> </a:t>
          </a:r>
          <a:r>
            <a:rPr lang="en-US" sz="1400" kern="1200" dirty="0" err="1" smtClean="0">
              <a:effectLst/>
              <a:latin typeface="+mj-lt"/>
              <a:ea typeface="Adobe Fan Heiti Std B" panose="020B0700000000000000" pitchFamily="34" charset="-128"/>
            </a:rPr>
            <a:t>dan</a:t>
          </a:r>
          <a:r>
            <a:rPr lang="en-US" sz="1400" kern="1200" dirty="0" smtClean="0">
              <a:effectLst/>
              <a:latin typeface="+mj-lt"/>
              <a:ea typeface="Adobe Fan Heiti Std B" panose="020B0700000000000000" pitchFamily="34" charset="-128"/>
            </a:rPr>
            <a:t> </a:t>
          </a:r>
          <a:r>
            <a:rPr lang="en-US" sz="1400" kern="1200" dirty="0" err="1" smtClean="0">
              <a:effectLst/>
              <a:latin typeface="+mj-lt"/>
              <a:ea typeface="Adobe Fan Heiti Std B" panose="020B0700000000000000" pitchFamily="34" charset="-128"/>
            </a:rPr>
            <a:t>kemudian</a:t>
          </a:r>
          <a:r>
            <a:rPr lang="en-US" sz="1400" kern="1200" dirty="0" smtClean="0">
              <a:effectLst/>
              <a:latin typeface="+mj-lt"/>
              <a:ea typeface="Adobe Fan Heiti Std B" panose="020B0700000000000000" pitchFamily="34" charset="-128"/>
            </a:rPr>
            <a:t> </a:t>
          </a:r>
          <a:r>
            <a:rPr lang="en-US" sz="1400" kern="1200" dirty="0" err="1" smtClean="0">
              <a:effectLst/>
              <a:latin typeface="+mj-lt"/>
              <a:ea typeface="Adobe Fan Heiti Std B" panose="020B0700000000000000" pitchFamily="34" charset="-128"/>
            </a:rPr>
            <a:t>diterima</a:t>
          </a:r>
          <a:r>
            <a:rPr lang="en-US" sz="1400" kern="1200" dirty="0" smtClean="0">
              <a:effectLst/>
              <a:latin typeface="+mj-lt"/>
              <a:ea typeface="Adobe Fan Heiti Std B" panose="020B0700000000000000" pitchFamily="34" charset="-128"/>
            </a:rPr>
            <a:t> </a:t>
          </a:r>
          <a:r>
            <a:rPr lang="en-US" sz="1400" kern="1200" dirty="0" err="1" smtClean="0">
              <a:effectLst/>
              <a:latin typeface="+mj-lt"/>
              <a:ea typeface="Adobe Fan Heiti Std B" panose="020B0700000000000000" pitchFamily="34" charset="-128"/>
            </a:rPr>
            <a:t>oleh</a:t>
          </a:r>
          <a:r>
            <a:rPr lang="en-US" sz="1400" kern="1200" dirty="0" smtClean="0">
              <a:effectLst/>
              <a:latin typeface="+mj-lt"/>
              <a:ea typeface="Adobe Fan Heiti Std B" panose="020B0700000000000000" pitchFamily="34" charset="-128"/>
            </a:rPr>
            <a:t> </a:t>
          </a:r>
          <a:r>
            <a:rPr lang="en-US" sz="1400" kern="1200" dirty="0" err="1" smtClean="0">
              <a:effectLst/>
              <a:latin typeface="+mj-lt"/>
              <a:ea typeface="Adobe Fan Heiti Std B" panose="020B0700000000000000" pitchFamily="34" charset="-128"/>
            </a:rPr>
            <a:t>generasi</a:t>
          </a:r>
          <a:r>
            <a:rPr lang="en-US" sz="1400" kern="1200" dirty="0" smtClean="0">
              <a:effectLst/>
              <a:latin typeface="+mj-lt"/>
              <a:ea typeface="Adobe Fan Heiti Std B" panose="020B0700000000000000" pitchFamily="34" charset="-128"/>
            </a:rPr>
            <a:t> </a:t>
          </a:r>
          <a:r>
            <a:rPr lang="en-US" sz="1400" kern="1200" dirty="0" err="1" smtClean="0">
              <a:effectLst/>
              <a:latin typeface="+mj-lt"/>
              <a:ea typeface="Adobe Fan Heiti Std B" panose="020B0700000000000000" pitchFamily="34" charset="-128"/>
            </a:rPr>
            <a:t>selanjutnya</a:t>
          </a:r>
          <a:r>
            <a:rPr lang="en-US" sz="1400" kern="1200" dirty="0" smtClean="0">
              <a:effectLst/>
              <a:latin typeface="+mj-lt"/>
              <a:ea typeface="Adobe Fan Heiti Std B" panose="020B0700000000000000" pitchFamily="34" charset="-128"/>
            </a:rPr>
            <a:t> </a:t>
          </a:r>
          <a:r>
            <a:rPr lang="en-US" sz="1400" kern="1200" dirty="0" err="1" smtClean="0">
              <a:effectLst/>
              <a:latin typeface="+mj-lt"/>
              <a:ea typeface="Adobe Fan Heiti Std B" panose="020B0700000000000000" pitchFamily="34" charset="-128"/>
            </a:rPr>
            <a:t>dengan</a:t>
          </a:r>
          <a:r>
            <a:rPr lang="en-US" sz="1400" kern="1200" dirty="0" smtClean="0">
              <a:effectLst/>
              <a:latin typeface="+mj-lt"/>
              <a:ea typeface="Adobe Fan Heiti Std B" panose="020B0700000000000000" pitchFamily="34" charset="-128"/>
            </a:rPr>
            <a:t> </a:t>
          </a:r>
          <a:r>
            <a:rPr lang="en-US" sz="1400" kern="1200" dirty="0" err="1" smtClean="0">
              <a:effectLst/>
              <a:latin typeface="+mj-lt"/>
              <a:ea typeface="Adobe Fan Heiti Std B" panose="020B0700000000000000" pitchFamily="34" charset="-128"/>
            </a:rPr>
            <a:t>cara</a:t>
          </a:r>
          <a:r>
            <a:rPr lang="en-US" sz="1400" kern="1200" dirty="0" smtClean="0">
              <a:effectLst/>
              <a:latin typeface="+mj-lt"/>
              <a:ea typeface="Adobe Fan Heiti Std B" panose="020B0700000000000000" pitchFamily="34" charset="-128"/>
            </a:rPr>
            <a:t> yang </a:t>
          </a:r>
          <a:r>
            <a:rPr lang="en-US" sz="1400" kern="1200" dirty="0" err="1" smtClean="0">
              <a:effectLst/>
              <a:latin typeface="+mj-lt"/>
              <a:ea typeface="Adobe Fan Heiti Std B" panose="020B0700000000000000" pitchFamily="34" charset="-128"/>
            </a:rPr>
            <a:t>sama</a:t>
          </a:r>
          <a:endParaRPr lang="en-US" sz="1400" kern="1200" dirty="0">
            <a:effectLst/>
            <a:latin typeface="+mj-lt"/>
            <a:ea typeface="Adobe Fan Heiti Std B" panose="020B0700000000000000" pitchFamily="34" charset="-128"/>
          </a:endParaRPr>
        </a:p>
      </dsp:txBody>
      <dsp:txXfrm>
        <a:off x="6314182" y="2284377"/>
        <a:ext cx="2608918" cy="1304459"/>
      </dsp:txXfrm>
    </dsp:sp>
  </dsp:spTree>
</dsp:drawing>
</file>

<file path=ppt/diagrams/layout1.xml><?xml version="1.0" encoding="utf-8"?>
<dgm:layoutDef xmlns:dgm="http://schemas.openxmlformats.org/drawingml/2006/diagram" xmlns:a="http://schemas.openxmlformats.org/drawingml/2006/main" uniqueId="urn:microsoft.com/office/officeart/2008/layout/PictureStrips">
  <dgm:title val=""/>
  <dgm:desc val=""/>
  <dgm:catLst>
    <dgm:cat type="list" pri="12500"/>
    <dgm:cat type="picture" pri="13000"/>
    <dgm:cat type="pictureconvert" pri="13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40" srcId="0" destId="10" srcOrd="0" destOrd="0"/>
        <dgm:cxn modelId="50" srcId="0" destId="20" srcOrd="1" destOrd="0"/>
        <dgm:cxn modelId="60" srcId="0" destId="30" srcOrd="2" destOrd="0"/>
        <dgm:cxn modelId="70" srcId="0" destId="40" srcOrd="2" destOrd="0"/>
      </dgm:cxnLst>
      <dgm:bg/>
      <dgm:whole/>
    </dgm:dataModel>
  </dgm:clrData>
  <dgm:layoutNode name="Name0">
    <dgm:varLst>
      <dgm:dir/>
      <dgm:resizeHandles val="exact"/>
    </dgm:varLst>
    <dgm:choose name="Name1">
      <dgm:if name="Name2" func="var" arg="dir" op="equ" val="norm">
        <dgm:alg type="snake">
          <dgm:param type="off" val="ctr"/>
        </dgm:alg>
      </dgm:if>
      <dgm:else name="Name3">
        <dgm:alg type="snake">
          <dgm:param type="off" val="ctr"/>
          <dgm:param type="grDir" val="tR"/>
        </dgm:alg>
      </dgm:else>
    </dgm:choose>
    <dgm:shape xmlns:r="http://schemas.openxmlformats.org/officeDocument/2006/relationships" r:blip="">
      <dgm:adjLst/>
    </dgm:shape>
    <dgm:constrLst>
      <dgm:constr type="primFontSz" for="des" ptType="node" op="equ" val="65"/>
      <dgm:constr type="w" for="ch" forName="composite" refType="w"/>
      <dgm:constr type="h" for="ch" forName="composite" refType="h"/>
      <dgm:constr type="sp" refType="h" refFor="ch" refForName="composite" op="equ" fact="0.1"/>
      <dgm:constr type="h" for="ch" forName="sibTrans" refType="h" refFor="ch" refForName="composite" op="equ" fact="0.1"/>
      <dgm:constr type="w" for="ch" forName="sibTrans" refType="h" refFor="ch" refForName="sibTrans" op="equ"/>
    </dgm:constrLst>
    <dgm:forEach name="nodesForEach" axis="ch" ptType="node">
      <dgm:layoutNode name="composite">
        <dgm:alg type="composite">
          <dgm:param type="ar" val="3"/>
        </dgm:alg>
        <dgm:shape xmlns:r="http://schemas.openxmlformats.org/officeDocument/2006/relationships" r:blip="">
          <dgm:adjLst/>
        </dgm:shape>
        <dgm:choose name="Name4">
          <dgm:if name="Name5" func="var" arg="dir" op="equ" val="norm">
            <dgm:constrLst>
              <dgm:constr type="l" for="ch" forName="rect1" refType="w" fact="0.04"/>
              <dgm:constr type="t" for="ch" forName="rect1" refType="h" fact="0.13"/>
              <dgm:constr type="w" for="ch" forName="rect1" refType="w" fact="0.96"/>
              <dgm:constr type="h" for="ch" forName="rect1" refType="h" fact="0.9"/>
              <dgm:constr type="l" for="ch" forName="rect2" refType="w" fact="0"/>
              <dgm:constr type="t" for="ch" forName="rect2" refType="h" fact="0"/>
              <dgm:constr type="w" for="ch" forName="rect2" refType="w" fact="0.21"/>
              <dgm:constr type="h" for="ch" forName="rect2" refType="w" fact="0.315"/>
            </dgm:constrLst>
          </dgm:if>
          <dgm:else name="Name6">
            <dgm:constrLst>
              <dgm:constr type="l" for="ch" forName="rect1" refType="w" fact="0"/>
              <dgm:constr type="t" for="ch" forName="rect1" refType="h" fact="0.13"/>
              <dgm:constr type="w" for="ch" forName="rect1" refType="w" fact="0.96"/>
              <dgm:constr type="h" for="ch" forName="rect1" refType="h" fact="0.9"/>
              <dgm:constr type="l" for="ch" forName="rect2" refType="w" fact="0.79"/>
              <dgm:constr type="t" for="ch" forName="rect2" refType="h" fact="0"/>
              <dgm:constr type="w" for="ch" forName="rect2" refType="w" fact="0.21"/>
              <dgm:constr type="h" for="ch" forName="rect2" refType="w" fact="0.315"/>
            </dgm:constrLst>
          </dgm:else>
        </dgm:choose>
        <dgm:layoutNode name="rect1" styleLbl="trAlignAcc1">
          <dgm:varLst>
            <dgm:bulletEnabled val="1"/>
          </dgm:varLst>
          <dgm:alg type="tx">
            <dgm:param type="parTxLTRAlign" val="l"/>
          </dgm:alg>
          <dgm:shape xmlns:r="http://schemas.openxmlformats.org/officeDocument/2006/relationships" type="rect" r:blip="">
            <dgm:adjLst/>
          </dgm:shape>
          <dgm:presOf axis="desOrSelf" ptType="node"/>
          <dgm:choose name="Name7">
            <dgm:if name="Name8" func="var" arg="dir" op="equ" val="norm">
              <dgm:constrLst>
                <dgm:constr type="lMarg" refType="w" fact="0.6"/>
                <dgm:constr type="rMarg" refType="primFontSz" fact="0.3"/>
                <dgm:constr type="tMarg" refType="primFontSz" fact="0.3"/>
                <dgm:constr type="bMarg" refType="primFontSz" fact="0.3"/>
              </dgm:constrLst>
            </dgm:if>
            <dgm:else name="Name9">
              <dgm:constrLst>
                <dgm:constr type="lMarg" refType="primFontSz" fact="0.3"/>
                <dgm:constr type="rMarg" refType="w" fact="0.6"/>
                <dgm:constr type="tMarg" refType="primFontSz" fact="0.3"/>
                <dgm:constr type="bMarg" refType="primFontSz" fact="0.3"/>
              </dgm:constrLst>
            </dgm:else>
          </dgm:choose>
          <dgm:ruleLst>
            <dgm:rule type="primFontSz" val="5" fact="NaN" max="NaN"/>
          </dgm:ruleLst>
        </dgm:layoutNode>
        <dgm:layoutNode name="rect2" styleLbl="fgImgPlace1">
          <dgm:alg type="sp"/>
          <dgm:shape xmlns:r="http://schemas.openxmlformats.org/officeDocument/2006/relationships" type="rect" r:blip="" blipPhldr="1">
            <dgm:adjLst/>
          </dgm:shape>
          <dgm:presOf/>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9/3/layout/PlusandMinus">
  <dgm:title val=""/>
  <dgm:desc val=""/>
  <dgm:catLst>
    <dgm:cat type="relationship" pri="3600"/>
  </dgm:catLst>
  <dgm:samp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clrData>
  <dgm:layoutNode name="Name0">
    <dgm:varLst>
      <dgm:chMax val="2"/>
      <dgm:chPref val="2"/>
      <dgm:dir/>
      <dgm:animOne/>
      <dgm:resizeHandles val="exact"/>
    </dgm:varLst>
    <dgm:alg type="composite">
      <dgm:param type="ar" val="1.8238"/>
    </dgm:alg>
    <dgm:shape xmlns:r="http://schemas.openxmlformats.org/officeDocument/2006/relationships" r:blip="">
      <dgm:adjLst/>
    </dgm:shape>
    <dgm:choose name="Name1">
      <dgm:if name="Name2" func="var" arg="dir" op="equ" val="norm">
        <dgm:constrLst>
          <dgm:constr type="primFontSz" for="des" ptType="node" op="equ" val="65"/>
          <dgm:constr type="l" for="ch" forName="Background" refType="w" fact="0.09"/>
          <dgm:constr type="t" for="ch" forName="Background" refType="h" fact="0.1641"/>
          <dgm:constr type="w" for="ch" forName="Background" refType="w" fact="0.87"/>
          <dgm:constr type="h" for="ch" forName="Background" refType="h" fact="0.82"/>
          <dgm:constr type="l" for="ch" forName="ParentText1" refType="w" fact="0.116"/>
          <dgm:constr type="t" for="ch" forName="ParentText1" refType="h" fact="0.26"/>
          <dgm:constr type="w" for="ch" forName="ParentText1" refType="w" fact="0.404"/>
          <dgm:constr type="h" for="ch" forName="ParentText1" refType="h" fact="0.7015"/>
          <dgm:constr type="l" for="ch" forName="ParentText2" refType="w" fact="0.529"/>
          <dgm:constr type="t" for="ch" forName="ParentText2" refType="h" fact="0.26"/>
          <dgm:constr type="w" for="ch" forName="ParentText2" refType="w" fact="0.404"/>
          <dgm:constr type="h" for="ch" forName="ParentText2" refType="h" fact="0.7015"/>
          <dgm:constr type="l" for="ch" forName="Plus" refType="w" fact="0"/>
          <dgm:constr type="t" for="ch" forName="Plus" refType="h" fact="0"/>
          <dgm:constr type="w" for="ch" forName="Plus" refType="w" fact="0.17"/>
          <dgm:constr type="h" for="ch" forName="Plus" refType="w" refFor="ch" refForName="Plus"/>
          <dgm:constr type="l" for="ch" forName="Minus" refType="w" fact="0.84"/>
          <dgm:constr type="t" for="ch" forName="Minus" refType="h" fact="0.1115"/>
          <dgm:constr type="w" for="ch" forName="Minus" refType="w" fact="0.16"/>
          <dgm:constr type="h" for="ch" forName="Minus" refType="h" fact="0.1"/>
          <dgm:constr type="l" for="ch" forName="Divider" refType="w" fact="0.525"/>
          <dgm:constr type="t" for="ch" forName="Divider" refType="h" fact="0.2615"/>
          <dgm:constr type="w" for="ch" forName="Divider" refType="w" fact="0.0001"/>
          <dgm:constr type="h" for="ch" forName="Divider" refType="h" fact="0.67"/>
        </dgm:constrLst>
      </dgm:if>
      <dgm:else name="Name3">
        <dgm:constrLst>
          <dgm:constr type="primFontSz" for="des" ptType="node" op="equ" val="65"/>
          <dgm:constr type="r" for="ch" forName="Background" refType="w" fact="-0.09"/>
          <dgm:constr type="t" for="ch" forName="Background" refType="h" fact="0.1641"/>
          <dgm:constr type="w" for="ch" forName="Background" refType="w" fact="0.87"/>
          <dgm:constr type="h" for="ch" forName="Background" refType="h" fact="0.82"/>
          <dgm:constr type="r" for="ch" forName="ParentText1" refType="w" fact="-0.116"/>
          <dgm:constr type="t" for="ch" forName="ParentText1" refType="h" fact="0.26"/>
          <dgm:constr type="w" for="ch" forName="ParentText1" refType="w" fact="0.404"/>
          <dgm:constr type="h" for="ch" forName="ParentText1" refType="h" fact="0.7015"/>
          <dgm:constr type="r" for="ch" forName="ParentText2" refType="w" fact="-0.529"/>
          <dgm:constr type="t" for="ch" forName="ParentText2" refType="h" fact="0.26"/>
          <dgm:constr type="w" for="ch" forName="ParentText2" refType="w" fact="0.404"/>
          <dgm:constr type="h" for="ch" forName="ParentText2" refType="h" fact="0.7015"/>
          <dgm:constr type="r" for="ch" forName="Plus" refType="w" fact="0"/>
          <dgm:constr type="t" for="ch" forName="Plus" refType="h" fact="0"/>
          <dgm:constr type="w" for="ch" forName="Plus" refType="w" fact="0.17"/>
          <dgm:constr type="h" for="ch" forName="Plus" refType="w" refFor="ch" refForName="Plus"/>
          <dgm:constr type="r" for="ch" forName="Minus" refType="w" fact="-0.84"/>
          <dgm:constr type="t" for="ch" forName="Minus" refType="h" fact="0.1115"/>
          <dgm:constr type="w" for="ch" forName="Minus" refType="w" fact="0.16"/>
          <dgm:constr type="h" for="ch" forName="Minus" refType="h" fact="0.1"/>
          <dgm:constr type="r" for="ch" forName="Divider" refType="w" fact="-0.525"/>
          <dgm:constr type="t" for="ch" forName="Divider" refType="h" fact="0.2615"/>
          <dgm:constr type="w" for="ch" forName="Divider" refType="w" fact="0.0001"/>
          <dgm:constr type="h" for="ch" forName="Divider" refType="h" fact="0.67"/>
        </dgm:constrLst>
      </dgm:else>
    </dgm:choose>
    <dgm:layoutNode name="Background" styleLbl="bgImgPlace1">
      <dgm:alg type="sp"/>
      <dgm:shape xmlns:r="http://schemas.openxmlformats.org/officeDocument/2006/relationships" type="rect" r:blip="">
        <dgm:adjLst/>
      </dgm:shape>
      <dgm:presOf/>
    </dgm:layoutNode>
    <dgm:layoutNode name="ParentText1"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ch desOrSelf" ptType="node node" st="1 1" cnt="1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arentText2"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ch desOrSelf" ptType="node node" st="2 1" cnt="1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lus" styleLbl="alignNode1">
      <dgm:alg type="sp"/>
      <dgm:shape xmlns:r="http://schemas.openxmlformats.org/officeDocument/2006/relationships" type="plus" r:blip="">
        <dgm:adjLst>
          <dgm:adj idx="1" val="0.3281"/>
        </dgm:adjLst>
      </dgm:shape>
      <dgm:presOf/>
    </dgm:layoutNode>
    <dgm:layoutNode name="Minus" styleLbl="alignNode1">
      <dgm:alg type="sp"/>
      <dgm:shape xmlns:r="http://schemas.openxmlformats.org/officeDocument/2006/relationships" type="rect" r:blip="">
        <dgm:adjLst/>
      </dgm:shape>
      <dgm:presOf/>
    </dgm:layoutNode>
    <dgm:layoutNode name="Divider" styleLbl="parChTrans1D1">
      <dgm:alg type="sp"/>
      <dgm:shape xmlns:r="http://schemas.openxmlformats.org/officeDocument/2006/relationships" type="line" r:blip="">
        <dgm:adjLst/>
      </dgm:shape>
      <dgm:presOf/>
    </dgm:layoutNode>
  </dgm:layoutNode>
</dgm:layoutDef>
</file>

<file path=ppt/diagrams/layout1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05/8/layout/hProcess3">
  <dgm:title val=""/>
  <dgm:desc val=""/>
  <dgm:catLst>
    <dgm:cat type="process" pri="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chOrder="t">
    <dgm:varLst>
      <dgm:dir/>
      <dgm:animLvl val="lvl"/>
      <dgm:resizeHandles val="exact"/>
    </dgm:varLst>
    <dgm:alg type="composite"/>
    <dgm:shape xmlns:r="http://schemas.openxmlformats.org/officeDocument/2006/relationships" r:blip="">
      <dgm:adjLst/>
    </dgm:shape>
    <dgm:presOf/>
    <dgm:constrLst>
      <dgm:constr type="w" for="ch" forName="dummy" refType="w"/>
      <dgm:constr type="h" for="ch" forName="dummy" refType="h"/>
      <dgm:constr type="h" for="ch" forName="dummy" refType="w" refFor="ch" refForName="dummy" op="lte" fact="0.4"/>
      <dgm:constr type="ctrX" for="ch" forName="dummy" refType="w" fact="0.5"/>
      <dgm:constr type="ctrY" for="ch" forName="dummy" refType="h" fact="0.5"/>
      <dgm:constr type="w" for="ch" forName="linH" refType="w"/>
      <dgm:constr type="h" for="ch" forName="linH" refType="h"/>
      <dgm:constr type="ctrX" for="ch" forName="linH" refType="w" fact="0.5"/>
      <dgm:constr type="ctrY" for="ch" forName="linH" refType="h" fact="0.5"/>
      <dgm:constr type="userP" for="ch" forName="linH" refType="h" refFor="ch" refForName="dummy" fact="0.25"/>
      <dgm:constr type="userT" for="des" forName="parTx" refType="w" refFor="ch" refForName="dummy" fact="0.2"/>
    </dgm:constrLst>
    <dgm:ruleLst/>
    <dgm:layoutNode name="dummy">
      <dgm:alg type="sp"/>
      <dgm:shape xmlns:r="http://schemas.openxmlformats.org/officeDocument/2006/relationships" r:blip="">
        <dgm:adjLst/>
      </dgm:shape>
      <dgm:presOf/>
      <dgm:constrLst/>
      <dgm:ruleLst/>
    </dgm:layoutNode>
    <dgm:layoutNode name="linH">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primFontSz" for="des" forName="parTx" val="65"/>
        <dgm:constr type="primFontSz" for="des" forName="desTx" refType="primFontSz" refFor="des" refForName="parTx" op="equ"/>
        <dgm:constr type="h" for="des" forName="parTx" refType="primFontSz" refFor="des" refForName="parTx"/>
        <dgm:constr type="h" for="des" forName="desTx" refType="primFontSz" refFor="des" refForName="parTx" fact="0.5"/>
        <dgm:constr type="h" for="des" forName="parTx" op="equ"/>
        <dgm:constr type="h" for="des" forName="desTx" op="equ"/>
        <dgm:constr type="h" for="ch" forName="backgroundArrow" refType="primFontSz" refFor="des" refForName="parTx" fact="2"/>
        <dgm:constr type="h" for="ch" forName="backgroundArrow" refType="h" refFor="des" refForName="parTx" op="lte" fact="2"/>
        <dgm:constr type="h" for="ch" forName="backgroundArrow" refType="h" refFor="des" refForName="parTx" op="gte" fact="2"/>
        <dgm:constr type="h" for="des" forName="spVertical1" refType="primFontSz" refFor="des" refForName="parTx" fact="0.5"/>
        <dgm:constr type="h" for="des" forName="spVertical1" refType="h" refFor="des" refForName="parTx" op="lte" fact="0.5"/>
        <dgm:constr type="h" for="des" forName="spVertical1" refType="h" refFor="des" refForName="parTx" op="gte" fact="0.5"/>
        <dgm:constr type="h" for="des" forName="spVertical2" refType="primFontSz" refFor="des" refForName="parTx" fact="0.5"/>
        <dgm:constr type="h" for="des" forName="spVertical2" refType="h" refFor="des" refForName="parTx" op="lte" fact="0.5"/>
        <dgm:constr type="h" for="des" forName="spVertical2" refType="h" refFor="des" refForName="parTx" op="gte" fact="0.5"/>
        <dgm:constr type="h" for="des" forName="spVertical3" refType="primFontSz" refFor="des" refForName="parTx" fact="-0.4"/>
        <dgm:constr type="h" for="des" forName="spVertical3" refType="h" refFor="des" refForName="parTx" op="lte" fact="-0.4"/>
        <dgm:constr type="h" for="des" forName="spVertical3" refType="h" refFor="des" refForName="parTx" op="gte" fact="-0.4"/>
        <dgm:constr type="w" for="ch" forName="backgroundArrow" refType="w"/>
        <dgm:constr type="w" for="ch" forName="negArrow" refType="w" fact="-1"/>
        <dgm:constr type="w" for="ch" forName="linV" refType="w"/>
        <dgm:constr type="w" for="ch" forName="space" refType="w" refFor="ch" refForName="linV" fact="0.2"/>
        <dgm:constr type="w" for="ch" forName="padding1" refType="w" fact="0.08"/>
        <dgm:constr type="userP"/>
        <dgm:constr type="w" for="ch" forName="padding2" refType="userP"/>
      </dgm:constrLst>
      <dgm:ruleLst>
        <dgm:rule type="w" for="ch" forName="linV" val="0" fact="NaN" max="NaN"/>
        <dgm:rule type="primFontSz" for="des" forName="parTx" val="5" fact="NaN" max="NaN"/>
      </dgm:ruleLst>
      <dgm:layoutNode name="padding1">
        <dgm:alg type="sp"/>
        <dgm:shape xmlns:r="http://schemas.openxmlformats.org/officeDocument/2006/relationships" r:blip="">
          <dgm:adjLst/>
        </dgm:shape>
        <dgm:presOf/>
        <dgm:constrLst/>
        <dgm:ruleLst/>
      </dgm:layoutNode>
      <dgm:forEach name="Name4" axis="ch" ptType="node">
        <dgm:layoutNode name="linV">
          <dgm:alg type="lin">
            <dgm:param type="linDir" val="fromT"/>
          </dgm:alg>
          <dgm:shape xmlns:r="http://schemas.openxmlformats.org/officeDocument/2006/relationships" r:blip="">
            <dgm:adjLst/>
          </dgm:shape>
          <dgm:presOf/>
          <dgm:constrLst>
            <dgm:constr type="w" for="ch" forName="spVertical1" refType="w"/>
            <dgm:constr type="w" for="ch" forName="parTx" refType="w"/>
            <dgm:constr type="w" for="ch" forName="spVertical2" refType="w"/>
            <dgm:constr type="w" for="ch" forName="spVertical3" refType="w"/>
            <dgm:constr type="w" for="ch" forName="desTx" refType="w"/>
          </dgm:constrLst>
          <dgm:ruleLst/>
          <dgm:layoutNode name="spVertical1">
            <dgm:alg type="sp"/>
            <dgm:shape xmlns:r="http://schemas.openxmlformats.org/officeDocument/2006/relationships" r:blip="">
              <dgm:adjLst/>
            </dgm:shape>
            <dgm:presOf/>
            <dgm:constrLst/>
            <dgm:ruleLst/>
          </dgm:layoutNode>
          <dgm:layoutNode name="parTx" styleLbl="revTx">
            <dgm:varLst>
              <dgm:chMax val="0"/>
              <dgm:chPref val="0"/>
              <dgm:bulletEnabled val="1"/>
            </dgm:varLst>
            <dgm:choose name="Name5">
              <dgm:if name="Name6" axis="root des" ptType="all node" func="maxDepth" op="gt" val="1">
                <dgm:alg type="tx">
                  <dgm:param type="parTxLTRAlign" val="l"/>
                  <dgm:param type="parTxRTLAlign" val="r"/>
                </dgm:alg>
              </dgm:if>
              <dgm:else name="Name7">
                <dgm:alg type="tx">
                  <dgm:param type="parTxLTRAlign" val="ctr"/>
                  <dgm:param type="parTxRTLAlign" val="ctr"/>
                </dgm:alg>
              </dgm:else>
            </dgm:choose>
            <dgm:shape xmlns:r="http://schemas.openxmlformats.org/officeDocument/2006/relationships" type="rect" r:blip="">
              <dgm:adjLst/>
            </dgm:shape>
            <dgm:presOf axis="self" ptType="node"/>
            <dgm:choose name="Name8">
              <dgm:if name="Name9" func="var" arg="dir" op="equ" val="norm">
                <dgm:constrLst>
                  <dgm:constr type="userT"/>
                  <dgm:constr type="h" refType="userT" op="lte"/>
                  <dgm:constr type="tMarg" refType="primFontSz" fact="0.8"/>
                  <dgm:constr type="bMarg" refType="tMarg"/>
                  <dgm:constr type="lMarg"/>
                  <dgm:constr type="rMarg"/>
                </dgm:constrLst>
              </dgm:if>
              <dgm:else name="Name10">
                <dgm:constrLst>
                  <dgm:constr type="userT"/>
                  <dgm:constr type="h" refType="userT" op="lte"/>
                  <dgm:constr type="tMarg" refType="primFontSz" fact="0.8"/>
                  <dgm:constr type="bMarg" refType="tMarg"/>
                  <dgm:constr type="lMarg"/>
                  <dgm:constr type="rMarg"/>
                </dgm:constrLst>
              </dgm:else>
            </dgm:choose>
            <dgm:ruleLst>
              <dgm:rule type="h" val="INF" fact="NaN" max="NaN"/>
            </dgm:ruleLst>
          </dgm:layoutNode>
          <dgm:layoutNode name="spVertical2">
            <dgm:alg type="sp"/>
            <dgm:shape xmlns:r="http://schemas.openxmlformats.org/officeDocument/2006/relationships" r:blip="">
              <dgm:adjLst/>
            </dgm:shape>
            <dgm:presOf/>
            <dgm:constrLst/>
            <dgm:ruleLst/>
          </dgm:layoutNode>
          <dgm:layoutNode name="spVertical3">
            <dgm:alg type="sp"/>
            <dgm:shape xmlns:r="http://schemas.openxmlformats.org/officeDocument/2006/relationships" r:blip="">
              <dgm:adjLst/>
            </dgm:shape>
            <dgm:presOf/>
            <dgm:constrLst/>
            <dgm:ruleLst/>
          </dgm:layoutNode>
          <dgm:choose name="Name11">
            <dgm:if name="Name12" axis="ch" ptType="node" func="cnt" op="gte" val="1">
              <dgm:layoutNode name="desTx" styleLbl="revTx">
                <dgm:varLst>
                  <dgm:bulletEnabled val="1"/>
                </dgm:varLst>
                <dgm:alg type="tx">
                  <dgm:param type="stBulletLvl" val="1"/>
                </dgm:alg>
                <dgm:shape xmlns:r="http://schemas.openxmlformats.org/officeDocument/2006/relationships" type="rect" r:blip="">
                  <dgm:adjLst/>
                </dgm:shape>
                <dgm:presOf axis="des" ptType="node"/>
                <dgm:constrLst>
                  <dgm:constr type="tMarg"/>
                  <dgm:constr type="bMarg"/>
                  <dgm:constr type="rMarg"/>
                  <dgm:constr type="lMarg"/>
                </dgm:constrLst>
                <dgm:ruleLst>
                  <dgm:rule type="h" val="INF" fact="NaN" max="NaN"/>
                </dgm:ruleLst>
              </dgm:layoutNode>
            </dgm:if>
            <dgm:else name="Name13"/>
          </dgm:choose>
        </dgm:layoutNod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name="padding2">
        <dgm:alg type="sp"/>
        <dgm:shape xmlns:r="http://schemas.openxmlformats.org/officeDocument/2006/relationships" r:blip="">
          <dgm:adjLst/>
        </dgm:shape>
        <dgm:presOf/>
        <dgm:constrLst/>
        <dgm:ruleLst/>
      </dgm:layoutNode>
      <dgm:layoutNode name="negArrow">
        <dgm:alg type="sp"/>
        <dgm:shape xmlns:r="http://schemas.openxmlformats.org/officeDocument/2006/relationships" r:blip="">
          <dgm:adjLst/>
        </dgm:shape>
        <dgm:presOf/>
        <dgm:constrLst/>
        <dgm:ruleLst/>
      </dgm:layoutNode>
      <dgm:layoutNode name="backgroundArrow" styleLbl="node1">
        <dgm:alg type="sp"/>
        <dgm:choose name="Name15">
          <dgm:if name="Name16" func="var" arg="dir" op="equ" val="norm">
            <dgm:shape xmlns:r="http://schemas.openxmlformats.org/officeDocument/2006/relationships" type="rightArrow" r:blip="">
              <dgm:adjLst/>
            </dgm:shape>
          </dgm:if>
          <dgm:else name="Name17">
            <dgm:shape xmlns:r="http://schemas.openxmlformats.org/officeDocument/2006/relationships" type="leftArrow" r:blip="">
              <dgm:adjLst/>
            </dgm:shape>
          </dgm:else>
        </dgm:choose>
        <dgm:presOf/>
        <dgm:constrLst/>
        <dgm:ruleLst/>
      </dgm:layoutNode>
    </dgm:layoutNode>
  </dgm:layoutNode>
</dgm:layoutDef>
</file>

<file path=ppt/diagrams/layout14.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15.xml><?xml version="1.0" encoding="utf-8"?>
<dgm:layoutDef xmlns:dgm="http://schemas.openxmlformats.org/drawingml/2006/diagram" xmlns:a="http://schemas.openxmlformats.org/drawingml/2006/main" uniqueId="urn:microsoft.com/office/officeart/2005/8/layout/StepDownProcess">
  <dgm:title val=""/>
  <dgm:desc val=""/>
  <dgm:catLst>
    <dgm:cat type="process" pri="1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60" srcId="0" destId="10" srcOrd="0" destOrd="0"/>
        <dgm:cxn modelId="12" srcId="10" destId="11" srcOrd="0" destOrd="0"/>
        <dgm:cxn modelId="70" srcId="0" destId="20" srcOrd="1" destOrd="0"/>
        <dgm:cxn modelId="22" srcId="20" destId="21" srcOrd="0" destOrd="0"/>
        <dgm:cxn modelId="8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tL"/>
          <dgm:param type="flowDir" val="row"/>
          <dgm:param type="off" val="off"/>
          <dgm:param type="bkpt" val="fixed"/>
          <dgm:param type="bkPtFixedVal" val="1"/>
        </dgm:alg>
      </dgm:if>
      <dgm:else name="Name2">
        <dgm:alg type="snake">
          <dgm:param type="grDir" val="tR"/>
          <dgm:param type="flowDir" val="row"/>
          <dgm:param type="off" val="off"/>
          <dgm:param type="bkpt" val="fixed"/>
          <dgm:param type="bkPtFixedVal" val="1"/>
        </dgm:alg>
      </dgm:else>
    </dgm:choose>
    <dgm:shape xmlns:r="http://schemas.openxmlformats.org/officeDocument/2006/relationships" r:blip="">
      <dgm:adjLst/>
    </dgm:shape>
    <dgm:choose name="Name3">
      <dgm:if name="Name4" func="var" arg="dir" op="equ" val="norm">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if>
      <dgm:else name="Name5">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else>
    </dgm:choose>
    <dgm:forEach name="nodesForEach" axis="ch" ptType="node">
      <dgm:layoutNode name="composite">
        <dgm:alg type="composite">
          <dgm:param type="ar" val="1.2439"/>
        </dgm:alg>
        <dgm:shape xmlns:r="http://schemas.openxmlformats.org/officeDocument/2006/relationships" r:blip="">
          <dgm:adjLst/>
        </dgm:shape>
        <dgm:choose name="Name6">
          <dgm:if name="Name7" func="var" arg="dir" op="equ" val="norm">
            <dgm:constrLst>
              <dgm:constr type="l" for="ch" forName="bentUpArrow1" refType="w" fact="0.07"/>
              <dgm:constr type="t" for="ch" forName="bentUpArrow1" refType="h" fact="0.524"/>
              <dgm:constr type="w" for="ch" forName="bentUpArrow1" refType="w" fact="0.3844"/>
              <dgm:constr type="h" for="ch" forName="bentUpArrow1" refType="h" fact="0.42"/>
              <dgm:constr type="l" for="ch" forName="ParentText" refType="w" fact="0"/>
              <dgm:constr type="t" for="ch" forName="ParentText" refType="h" fact="0"/>
              <dgm:constr type="w" for="ch" forName="ParentText" refType="w" fact="0.5684"/>
              <dgm:constr type="h" for="ch" forName="ParentText" refType="h" fact="0.4949"/>
              <dgm:constr type="l" for="ch" forName="ChildText" refType="w" refFor="ch" refForName="ParentText"/>
              <dgm:constr type="t" for="ch" forName="ChildText" refType="h" fact="0.05"/>
              <dgm:constr type="w" for="ch" forName="ChildText" refType="w" fact="0.4134"/>
              <dgm:constr type="h" for="ch" forName="ChildText" refType="h" fact="0.4"/>
              <dgm:constr type="l" for="ch" forName="FinalChildText" refType="w" refFor="ch" refForName="ParentText"/>
              <dgm:constr type="t" for="ch" forName="FinalChildText" refType="h" fact="0.05"/>
              <dgm:constr type="w" for="ch" forName="FinalChildText" refType="w" fact="0.4134"/>
              <dgm:constr type="h" for="ch" forName="FinalChildText" refType="h" fact="0.4"/>
            </dgm:constrLst>
          </dgm:if>
          <dgm:else name="Name8">
            <dgm:constrLst>
              <dgm:constr type="r" for="ch" forName="bentUpArrow1" refType="w" fact="0.97"/>
              <dgm:constr type="t" for="ch" forName="bentUpArrow1" refType="h" fact="0.524"/>
              <dgm:constr type="w" for="ch" forName="bentUpArrow1" refType="w" fact="0.3844"/>
              <dgm:constr type="h" for="ch" forName="bentUpArrow1" refType="h" fact="0.42"/>
              <dgm:constr type="l" for="ch" forName="ParentText" refType="w" fact="0.4316"/>
              <dgm:constr type="t" for="ch" forName="ParentText" refType="h" fact="0"/>
              <dgm:constr type="w" for="ch" forName="ParentText" refType="w" fact="0.5684"/>
              <dgm:constr type="h" for="ch" forName="ParentText" refType="h" fact="0.4949"/>
              <dgm:constr type="l" for="ch" forName="ChildText" refType="w" fact="0"/>
              <dgm:constr type="t" for="ch" forName="ChildText" refType="h" fact="0.05"/>
              <dgm:constr type="w" for="ch" forName="ChildText" refType="w" fact="0.4134"/>
              <dgm:constr type="h" for="ch" forName="ChildText" refType="h" fact="0.4"/>
              <dgm:constr type="l" for="ch" forName="FinalChildText" refType="w" fact="0"/>
              <dgm:constr type="t" for="ch" forName="FinalChildText" refType="h" fact="0.05"/>
              <dgm:constr type="w" for="ch" forName="FinalChildText" refType="w" fact="0.4134"/>
              <dgm:constr type="h" for="ch" forName="FinalChildText" refType="h" fact="0.4"/>
            </dgm:constrLst>
          </dgm:else>
        </dgm:choose>
        <dgm:choose name="Name9">
          <dgm:if name="Name10" axis="followSib" ptType="node" func="cnt" op="gte" val="1">
            <dgm:layoutNode name="bentUpArrow1" styleLbl="alignImgPlace1">
              <dgm:alg type="sp"/>
              <dgm:choose name="Name11">
                <dgm:if name="Name12" func="var" arg="dir" op="equ" val="norm">
                  <dgm:shape xmlns:r="http://schemas.openxmlformats.org/officeDocument/2006/relationships" rot="90" type="bentUpArrow" r:blip="">
                    <dgm:adjLst>
                      <dgm:adj idx="1" val="0.3284"/>
                      <dgm:adj idx="2" val="0.25"/>
                      <dgm:adj idx="3" val="0.3578"/>
                    </dgm:adjLst>
                  </dgm:shape>
                </dgm:if>
                <dgm:else name="Name13">
                  <dgm:shape xmlns:r="http://schemas.openxmlformats.org/officeDocument/2006/relationships" rot="180" type="bentArrow" r:blip="">
                    <dgm:adjLst>
                      <dgm:adj idx="1" val="0.3284"/>
                      <dgm:adj idx="2" val="0.25"/>
                      <dgm:adj idx="3" val="0.3578"/>
                      <dgm:adj idx="4" val="0"/>
                    </dgm:adjLst>
                  </dgm:shape>
                </dgm:else>
              </dgm:choose>
              <dgm:presOf/>
            </dgm:layoutNode>
          </dgm:if>
          <dgm:else name="Name14"/>
        </dgm:choose>
        <dgm:layoutNode name="ParentText" styleLbl="node1">
          <dgm:varLst>
            <dgm:chMax val="1"/>
            <dgm:chPref val="1"/>
            <dgm:bulletEnabled val="1"/>
          </dgm:varLst>
          <dgm:alg type="tx"/>
          <dgm:shape xmlns:r="http://schemas.openxmlformats.org/officeDocument/2006/relationships" type="roundRect" r:blip="">
            <dgm:adjLst>
              <dgm:adj idx="1" val="0.166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15">
          <dgm:if name="Name16" axis="followSib" ptType="node" func="cnt" op="equ" val="0">
            <dgm:choose name="Name17">
              <dgm:if name="Name18" axis="ch" ptType="node" func="cnt" op="gte" val="1">
                <dgm:layoutNode name="Final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9"/>
            </dgm:choose>
          </dgm:if>
          <dgm:else name="Name20">
            <dgm:layoutNode name="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5.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D02F80E-4BBA-4CFD-970A-FA8C999481AE}" type="datetimeFigureOut">
              <a:rPr lang="en-US" smtClean="0"/>
              <a:pPr/>
              <a:t>8/10/2023</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FE1AA7E-2056-4128-880E-8671B11A5BBB}" type="slidenum">
              <a:rPr lang="en-US" smtClean="0"/>
              <a:pPr/>
              <a:t>‹#›</a:t>
            </a:fld>
            <a:endParaRPr lang="en-US"/>
          </a:p>
        </p:txBody>
      </p:sp>
    </p:spTree>
    <p:extLst>
      <p:ext uri="{BB962C8B-B14F-4D97-AF65-F5344CB8AC3E}">
        <p14:creationId xmlns:p14="http://schemas.microsoft.com/office/powerpoint/2010/main" val="5848924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FE1AA7E-2056-4128-880E-8671B11A5BBB}"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FE1AA7E-2056-4128-880E-8671B11A5BBB}" type="slidenum">
              <a:rPr lang="en-US" smtClean="0"/>
              <a:pPr/>
              <a:t>10</a:t>
            </a:fld>
            <a:endParaRPr lang="en-US"/>
          </a:p>
        </p:txBody>
      </p:sp>
    </p:spTree>
    <p:extLst>
      <p:ext uri="{BB962C8B-B14F-4D97-AF65-F5344CB8AC3E}">
        <p14:creationId xmlns:p14="http://schemas.microsoft.com/office/powerpoint/2010/main" val="190206897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FE1AA7E-2056-4128-880E-8671B11A5BBB}" type="slidenum">
              <a:rPr lang="en-US" smtClean="0"/>
              <a:pPr/>
              <a:t>11</a:t>
            </a:fld>
            <a:endParaRPr lang="en-US"/>
          </a:p>
        </p:txBody>
      </p:sp>
    </p:spTree>
    <p:extLst>
      <p:ext uri="{BB962C8B-B14F-4D97-AF65-F5344CB8AC3E}">
        <p14:creationId xmlns:p14="http://schemas.microsoft.com/office/powerpoint/2010/main" val="190206897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FE1AA7E-2056-4128-880E-8671B11A5BBB}" type="slidenum">
              <a:rPr lang="en-US" smtClean="0"/>
              <a:pPr/>
              <a:t>12</a:t>
            </a:fld>
            <a:endParaRPr lang="en-US"/>
          </a:p>
        </p:txBody>
      </p:sp>
    </p:spTree>
    <p:extLst>
      <p:ext uri="{BB962C8B-B14F-4D97-AF65-F5344CB8AC3E}">
        <p14:creationId xmlns:p14="http://schemas.microsoft.com/office/powerpoint/2010/main" val="190206897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FE1AA7E-2056-4128-880E-8671B11A5BBB}" type="slidenum">
              <a:rPr lang="en-US" smtClean="0"/>
              <a:pPr/>
              <a:t>13</a:t>
            </a:fld>
            <a:endParaRPr lang="en-US"/>
          </a:p>
        </p:txBody>
      </p:sp>
    </p:spTree>
    <p:extLst>
      <p:ext uri="{BB962C8B-B14F-4D97-AF65-F5344CB8AC3E}">
        <p14:creationId xmlns:p14="http://schemas.microsoft.com/office/powerpoint/2010/main" val="190206897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FE1AA7E-2056-4128-880E-8671B11A5BBB}" type="slidenum">
              <a:rPr lang="en-US" smtClean="0"/>
              <a:pPr/>
              <a:t>14</a:t>
            </a:fld>
            <a:endParaRPr lang="en-US"/>
          </a:p>
        </p:txBody>
      </p:sp>
    </p:spTree>
    <p:extLst>
      <p:ext uri="{BB962C8B-B14F-4D97-AF65-F5344CB8AC3E}">
        <p14:creationId xmlns:p14="http://schemas.microsoft.com/office/powerpoint/2010/main" val="190206897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FE1AA7E-2056-4128-880E-8671B11A5BBB}" type="slidenum">
              <a:rPr lang="en-US" smtClean="0"/>
              <a:pPr/>
              <a:t>15</a:t>
            </a:fld>
            <a:endParaRPr lang="en-US"/>
          </a:p>
        </p:txBody>
      </p:sp>
    </p:spTree>
    <p:extLst>
      <p:ext uri="{BB962C8B-B14F-4D97-AF65-F5344CB8AC3E}">
        <p14:creationId xmlns:p14="http://schemas.microsoft.com/office/powerpoint/2010/main" val="190206897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FE1AA7E-2056-4128-880E-8671B11A5BBB}" type="slidenum">
              <a:rPr lang="en-US" smtClean="0"/>
              <a:pPr/>
              <a:t>16</a:t>
            </a:fld>
            <a:endParaRPr lang="en-US"/>
          </a:p>
        </p:txBody>
      </p:sp>
    </p:spTree>
    <p:extLst>
      <p:ext uri="{BB962C8B-B14F-4D97-AF65-F5344CB8AC3E}">
        <p14:creationId xmlns:p14="http://schemas.microsoft.com/office/powerpoint/2010/main" val="190206897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FE1AA7E-2056-4128-880E-8671B11A5BBB}" type="slidenum">
              <a:rPr lang="en-US" smtClean="0"/>
              <a:pPr/>
              <a:t>17</a:t>
            </a:fld>
            <a:endParaRPr lang="en-US"/>
          </a:p>
        </p:txBody>
      </p:sp>
    </p:spTree>
    <p:extLst>
      <p:ext uri="{BB962C8B-B14F-4D97-AF65-F5344CB8AC3E}">
        <p14:creationId xmlns:p14="http://schemas.microsoft.com/office/powerpoint/2010/main" val="190206897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FE1AA7E-2056-4128-880E-8671B11A5BBB}" type="slidenum">
              <a:rPr lang="en-US" smtClean="0"/>
              <a:pPr/>
              <a:t>18</a:t>
            </a:fld>
            <a:endParaRPr lang="en-US"/>
          </a:p>
        </p:txBody>
      </p:sp>
    </p:spTree>
    <p:extLst>
      <p:ext uri="{BB962C8B-B14F-4D97-AF65-F5344CB8AC3E}">
        <p14:creationId xmlns:p14="http://schemas.microsoft.com/office/powerpoint/2010/main" val="190206897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FE1AA7E-2056-4128-880E-8671B11A5BBB}"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FE1AA7E-2056-4128-880E-8671B11A5BBB}"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FE1AA7E-2056-4128-880E-8671B11A5BBB}" type="slidenum">
              <a:rPr lang="en-US" smtClean="0"/>
              <a:pPr/>
              <a:t>3</a:t>
            </a:fld>
            <a:endParaRPr lang="en-US"/>
          </a:p>
        </p:txBody>
      </p:sp>
    </p:spTree>
    <p:extLst>
      <p:ext uri="{BB962C8B-B14F-4D97-AF65-F5344CB8AC3E}">
        <p14:creationId xmlns:p14="http://schemas.microsoft.com/office/powerpoint/2010/main" val="19020689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FE1AA7E-2056-4128-880E-8671B11A5BBB}" type="slidenum">
              <a:rPr lang="en-US" smtClean="0"/>
              <a:pPr/>
              <a:t>4</a:t>
            </a:fld>
            <a:endParaRPr lang="en-US"/>
          </a:p>
        </p:txBody>
      </p:sp>
    </p:spTree>
    <p:extLst>
      <p:ext uri="{BB962C8B-B14F-4D97-AF65-F5344CB8AC3E}">
        <p14:creationId xmlns:p14="http://schemas.microsoft.com/office/powerpoint/2010/main" val="19020689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FE1AA7E-2056-4128-880E-8671B11A5BBB}" type="slidenum">
              <a:rPr lang="en-US" smtClean="0"/>
              <a:pPr/>
              <a:t>5</a:t>
            </a:fld>
            <a:endParaRPr lang="en-US"/>
          </a:p>
        </p:txBody>
      </p:sp>
    </p:spTree>
    <p:extLst>
      <p:ext uri="{BB962C8B-B14F-4D97-AF65-F5344CB8AC3E}">
        <p14:creationId xmlns:p14="http://schemas.microsoft.com/office/powerpoint/2010/main" val="19020689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FE1AA7E-2056-4128-880E-8671B11A5BBB}" type="slidenum">
              <a:rPr lang="en-US" smtClean="0"/>
              <a:pPr/>
              <a:t>6</a:t>
            </a:fld>
            <a:endParaRPr lang="en-US"/>
          </a:p>
        </p:txBody>
      </p:sp>
    </p:spTree>
    <p:extLst>
      <p:ext uri="{BB962C8B-B14F-4D97-AF65-F5344CB8AC3E}">
        <p14:creationId xmlns:p14="http://schemas.microsoft.com/office/powerpoint/2010/main" val="19020689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FE1AA7E-2056-4128-880E-8671B11A5BBB}" type="slidenum">
              <a:rPr lang="en-US" smtClean="0"/>
              <a:pPr/>
              <a:t>7</a:t>
            </a:fld>
            <a:endParaRPr lang="en-US"/>
          </a:p>
        </p:txBody>
      </p:sp>
    </p:spTree>
    <p:extLst>
      <p:ext uri="{BB962C8B-B14F-4D97-AF65-F5344CB8AC3E}">
        <p14:creationId xmlns:p14="http://schemas.microsoft.com/office/powerpoint/2010/main" val="190206897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FE1AA7E-2056-4128-880E-8671B11A5BBB}" type="slidenum">
              <a:rPr lang="en-US" smtClean="0"/>
              <a:pPr/>
              <a:t>8</a:t>
            </a:fld>
            <a:endParaRPr lang="en-US"/>
          </a:p>
        </p:txBody>
      </p:sp>
    </p:spTree>
    <p:extLst>
      <p:ext uri="{BB962C8B-B14F-4D97-AF65-F5344CB8AC3E}">
        <p14:creationId xmlns:p14="http://schemas.microsoft.com/office/powerpoint/2010/main" val="190206897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FE1AA7E-2056-4128-880E-8671B11A5BBB}" type="slidenum">
              <a:rPr lang="en-US" smtClean="0"/>
              <a:pPr/>
              <a:t>9</a:t>
            </a:fld>
            <a:endParaRPr lang="en-US"/>
          </a:p>
        </p:txBody>
      </p:sp>
    </p:spTree>
    <p:extLst>
      <p:ext uri="{BB962C8B-B14F-4D97-AF65-F5344CB8AC3E}">
        <p14:creationId xmlns:p14="http://schemas.microsoft.com/office/powerpoint/2010/main" val="19020689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23E55A34-407E-46E4-ACCD-09A81857D861}" type="datetimeFigureOut">
              <a:rPr lang="en-US" smtClean="0"/>
              <a:pPr/>
              <a:t>8/10/2023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DCB666-131D-4B3C-A3F7-B1A2D7DE3528}"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3E55A34-407E-46E4-ACCD-09A81857D861}" type="datetimeFigureOut">
              <a:rPr lang="en-US" smtClean="0"/>
              <a:pPr/>
              <a:t>8/10/2023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DCB666-131D-4B3C-A3F7-B1A2D7DE352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54781"/>
            <a:ext cx="2057400" cy="329088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154781"/>
            <a:ext cx="6019800" cy="329088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3E55A34-407E-46E4-ACCD-09A81857D861}" type="datetimeFigureOut">
              <a:rPr lang="en-US" smtClean="0"/>
              <a:pPr/>
              <a:t>8/10/2023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DCB666-131D-4B3C-A3F7-B1A2D7DE352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3E55A34-407E-46E4-ACCD-09A81857D861}" type="datetimeFigureOut">
              <a:rPr lang="en-US" smtClean="0"/>
              <a:pPr/>
              <a:t>8/10/2023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DCB666-131D-4B3C-A3F7-B1A2D7DE352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3E55A34-407E-46E4-ACCD-09A81857D861}" type="datetimeFigureOut">
              <a:rPr lang="en-US" smtClean="0"/>
              <a:pPr/>
              <a:t>8/10/2023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DCB666-131D-4B3C-A3F7-B1A2D7DE3528}"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3E55A34-407E-46E4-ACCD-09A81857D861}" type="datetimeFigureOut">
              <a:rPr lang="en-US" smtClean="0"/>
              <a:pPr/>
              <a:t>8/10/2023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DCB666-131D-4B3C-A3F7-B1A2D7DE352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3E55A34-407E-46E4-ACCD-09A81857D861}" type="datetimeFigureOut">
              <a:rPr lang="en-US" smtClean="0"/>
              <a:pPr/>
              <a:t>8/10/2023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8DCB666-131D-4B3C-A3F7-B1A2D7DE352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3E55A34-407E-46E4-ACCD-09A81857D861}" type="datetimeFigureOut">
              <a:rPr lang="en-US" smtClean="0"/>
              <a:pPr/>
              <a:t>8/10/2023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8DCB666-131D-4B3C-A3F7-B1A2D7DE352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3E55A34-407E-46E4-ACCD-09A81857D861}" type="datetimeFigureOut">
              <a:rPr lang="en-US" smtClean="0"/>
              <a:pPr/>
              <a:t>8/10/2023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8DCB666-131D-4B3C-A3F7-B1A2D7DE352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3E55A34-407E-46E4-ACCD-09A81857D861}" type="datetimeFigureOut">
              <a:rPr lang="en-US" smtClean="0"/>
              <a:pPr/>
              <a:t>8/10/2023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DCB666-131D-4B3C-A3F7-B1A2D7DE352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3E55A34-407E-46E4-ACCD-09A81857D861}" type="datetimeFigureOut">
              <a:rPr lang="en-US" smtClean="0"/>
              <a:pPr/>
              <a:t>8/10/2023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DCB666-131D-4B3C-A3F7-B1A2D7DE3528}"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23E55A34-407E-46E4-ACCD-09A81857D861}" type="datetimeFigureOut">
              <a:rPr lang="en-US" smtClean="0"/>
              <a:pPr/>
              <a:t>8/10/2023</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78DCB666-131D-4B3C-A3F7-B1A2D7DE352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8" Type="http://schemas.openxmlformats.org/officeDocument/2006/relationships/diagramColors" Target="../diagrams/colors8.xml"/><Relationship Id="rId3" Type="http://schemas.openxmlformats.org/officeDocument/2006/relationships/image" Target="../media/image3.png"/><Relationship Id="rId7" Type="http://schemas.openxmlformats.org/officeDocument/2006/relationships/diagramQuickStyle" Target="../diagrams/quickStyle8.xml"/><Relationship Id="rId2" Type="http://schemas.openxmlformats.org/officeDocument/2006/relationships/notesSlide" Target="../notesSlides/notesSlide10.xml"/><Relationship Id="rId1" Type="http://schemas.openxmlformats.org/officeDocument/2006/relationships/slideLayout" Target="../slideLayouts/slideLayout1.xml"/><Relationship Id="rId6" Type="http://schemas.openxmlformats.org/officeDocument/2006/relationships/diagramLayout" Target="../diagrams/layout8.xml"/><Relationship Id="rId5" Type="http://schemas.openxmlformats.org/officeDocument/2006/relationships/diagramData" Target="../diagrams/data8.xml"/><Relationship Id="rId4" Type="http://schemas.openxmlformats.org/officeDocument/2006/relationships/image" Target="../media/image4.png"/><Relationship Id="rId9" Type="http://schemas.microsoft.com/office/2007/relationships/diagramDrawing" Target="../diagrams/drawing8.xml"/></Relationships>
</file>

<file path=ppt/slides/_rels/slide11.xml.rels><?xml version="1.0" encoding="UTF-8" standalone="yes"?>
<Relationships xmlns="http://schemas.openxmlformats.org/package/2006/relationships"><Relationship Id="rId8" Type="http://schemas.openxmlformats.org/officeDocument/2006/relationships/diagramColors" Target="../diagrams/colors9.xml"/><Relationship Id="rId3" Type="http://schemas.openxmlformats.org/officeDocument/2006/relationships/image" Target="../media/image3.png"/><Relationship Id="rId7" Type="http://schemas.openxmlformats.org/officeDocument/2006/relationships/diagramQuickStyle" Target="../diagrams/quickStyle9.xml"/><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diagramLayout" Target="../diagrams/layout9.xml"/><Relationship Id="rId5" Type="http://schemas.openxmlformats.org/officeDocument/2006/relationships/diagramData" Target="../diagrams/data9.xml"/><Relationship Id="rId4" Type="http://schemas.openxmlformats.org/officeDocument/2006/relationships/image" Target="../media/image4.png"/><Relationship Id="rId9" Type="http://schemas.microsoft.com/office/2007/relationships/diagramDrawing" Target="../diagrams/drawing9.xml"/></Relationships>
</file>

<file path=ppt/slides/_rels/slide12.xml.rels><?xml version="1.0" encoding="UTF-8" standalone="yes"?>
<Relationships xmlns="http://schemas.openxmlformats.org/package/2006/relationships"><Relationship Id="rId8" Type="http://schemas.openxmlformats.org/officeDocument/2006/relationships/diagramColors" Target="../diagrams/colors10.xml"/><Relationship Id="rId3" Type="http://schemas.openxmlformats.org/officeDocument/2006/relationships/image" Target="../media/image3.png"/><Relationship Id="rId7" Type="http://schemas.openxmlformats.org/officeDocument/2006/relationships/diagramQuickStyle" Target="../diagrams/quickStyle10.xml"/><Relationship Id="rId2" Type="http://schemas.openxmlformats.org/officeDocument/2006/relationships/notesSlide" Target="../notesSlides/notesSlide12.xml"/><Relationship Id="rId1" Type="http://schemas.openxmlformats.org/officeDocument/2006/relationships/slideLayout" Target="../slideLayouts/slideLayout1.xml"/><Relationship Id="rId6" Type="http://schemas.openxmlformats.org/officeDocument/2006/relationships/diagramLayout" Target="../diagrams/layout10.xml"/><Relationship Id="rId5" Type="http://schemas.openxmlformats.org/officeDocument/2006/relationships/diagramData" Target="../diagrams/data10.xml"/><Relationship Id="rId4" Type="http://schemas.openxmlformats.org/officeDocument/2006/relationships/image" Target="../media/image4.png"/><Relationship Id="rId9" Type="http://schemas.microsoft.com/office/2007/relationships/diagramDrawing" Target="../diagrams/drawing10.xml"/></Relationships>
</file>

<file path=ppt/slides/_rels/slide13.xml.rels><?xml version="1.0" encoding="UTF-8" standalone="yes"?>
<Relationships xmlns="http://schemas.openxmlformats.org/package/2006/relationships"><Relationship Id="rId8" Type="http://schemas.openxmlformats.org/officeDocument/2006/relationships/diagramColors" Target="../diagrams/colors11.xml"/><Relationship Id="rId3" Type="http://schemas.openxmlformats.org/officeDocument/2006/relationships/image" Target="../media/image3.png"/><Relationship Id="rId7" Type="http://schemas.openxmlformats.org/officeDocument/2006/relationships/diagramQuickStyle" Target="../diagrams/quickStyle11.xml"/><Relationship Id="rId2" Type="http://schemas.openxmlformats.org/officeDocument/2006/relationships/notesSlide" Target="../notesSlides/notesSlide13.xml"/><Relationship Id="rId1" Type="http://schemas.openxmlformats.org/officeDocument/2006/relationships/slideLayout" Target="../slideLayouts/slideLayout1.xml"/><Relationship Id="rId6" Type="http://schemas.openxmlformats.org/officeDocument/2006/relationships/diagramLayout" Target="../diagrams/layout11.xml"/><Relationship Id="rId5" Type="http://schemas.openxmlformats.org/officeDocument/2006/relationships/diagramData" Target="../diagrams/data11.xml"/><Relationship Id="rId4" Type="http://schemas.openxmlformats.org/officeDocument/2006/relationships/image" Target="../media/image4.png"/><Relationship Id="rId9" Type="http://schemas.microsoft.com/office/2007/relationships/diagramDrawing" Target="../diagrams/drawing11.xml"/></Relationships>
</file>

<file path=ppt/slides/_rels/slide14.xml.rels><?xml version="1.0" encoding="UTF-8" standalone="yes"?>
<Relationships xmlns="http://schemas.openxmlformats.org/package/2006/relationships"><Relationship Id="rId8" Type="http://schemas.openxmlformats.org/officeDocument/2006/relationships/diagramColors" Target="../diagrams/colors12.xml"/><Relationship Id="rId3" Type="http://schemas.openxmlformats.org/officeDocument/2006/relationships/image" Target="../media/image3.png"/><Relationship Id="rId7" Type="http://schemas.openxmlformats.org/officeDocument/2006/relationships/diagramQuickStyle" Target="../diagrams/quickStyle12.xml"/><Relationship Id="rId2" Type="http://schemas.openxmlformats.org/officeDocument/2006/relationships/notesSlide" Target="../notesSlides/notesSlide14.xml"/><Relationship Id="rId1" Type="http://schemas.openxmlformats.org/officeDocument/2006/relationships/slideLayout" Target="../slideLayouts/slideLayout1.xml"/><Relationship Id="rId6" Type="http://schemas.openxmlformats.org/officeDocument/2006/relationships/diagramLayout" Target="../diagrams/layout12.xml"/><Relationship Id="rId5" Type="http://schemas.openxmlformats.org/officeDocument/2006/relationships/diagramData" Target="../diagrams/data12.xml"/><Relationship Id="rId4" Type="http://schemas.openxmlformats.org/officeDocument/2006/relationships/image" Target="../media/image4.png"/><Relationship Id="rId9" Type="http://schemas.microsoft.com/office/2007/relationships/diagramDrawing" Target="../diagrams/drawing12.xml"/></Relationships>
</file>

<file path=ppt/slides/_rels/slide15.xml.rels><?xml version="1.0" encoding="UTF-8" standalone="yes"?>
<Relationships xmlns="http://schemas.openxmlformats.org/package/2006/relationships"><Relationship Id="rId8" Type="http://schemas.openxmlformats.org/officeDocument/2006/relationships/diagramColors" Target="../diagrams/colors13.xml"/><Relationship Id="rId3" Type="http://schemas.openxmlformats.org/officeDocument/2006/relationships/image" Target="../media/image3.png"/><Relationship Id="rId7" Type="http://schemas.openxmlformats.org/officeDocument/2006/relationships/diagramQuickStyle" Target="../diagrams/quickStyle13.xml"/><Relationship Id="rId2" Type="http://schemas.openxmlformats.org/officeDocument/2006/relationships/notesSlide" Target="../notesSlides/notesSlide15.xml"/><Relationship Id="rId1" Type="http://schemas.openxmlformats.org/officeDocument/2006/relationships/slideLayout" Target="../slideLayouts/slideLayout1.xml"/><Relationship Id="rId6" Type="http://schemas.openxmlformats.org/officeDocument/2006/relationships/diagramLayout" Target="../diagrams/layout13.xml"/><Relationship Id="rId5" Type="http://schemas.openxmlformats.org/officeDocument/2006/relationships/diagramData" Target="../diagrams/data13.xml"/><Relationship Id="rId4" Type="http://schemas.openxmlformats.org/officeDocument/2006/relationships/image" Target="../media/image4.png"/><Relationship Id="rId9" Type="http://schemas.microsoft.com/office/2007/relationships/diagramDrawing" Target="../diagrams/drawing13.xml"/></Relationships>
</file>

<file path=ppt/slides/_rels/slide16.xml.rels><?xml version="1.0" encoding="UTF-8" standalone="yes"?>
<Relationships xmlns="http://schemas.openxmlformats.org/package/2006/relationships"><Relationship Id="rId8" Type="http://schemas.openxmlformats.org/officeDocument/2006/relationships/diagramColors" Target="../diagrams/colors14.xml"/><Relationship Id="rId3" Type="http://schemas.openxmlformats.org/officeDocument/2006/relationships/image" Target="../media/image3.png"/><Relationship Id="rId7" Type="http://schemas.openxmlformats.org/officeDocument/2006/relationships/diagramQuickStyle" Target="../diagrams/quickStyle14.xml"/><Relationship Id="rId2" Type="http://schemas.openxmlformats.org/officeDocument/2006/relationships/notesSlide" Target="../notesSlides/notesSlide16.xml"/><Relationship Id="rId1" Type="http://schemas.openxmlformats.org/officeDocument/2006/relationships/slideLayout" Target="../slideLayouts/slideLayout1.xml"/><Relationship Id="rId6" Type="http://schemas.openxmlformats.org/officeDocument/2006/relationships/diagramLayout" Target="../diagrams/layout14.xml"/><Relationship Id="rId5" Type="http://schemas.openxmlformats.org/officeDocument/2006/relationships/diagramData" Target="../diagrams/data14.xml"/><Relationship Id="rId4" Type="http://schemas.openxmlformats.org/officeDocument/2006/relationships/image" Target="../media/image4.png"/><Relationship Id="rId9" Type="http://schemas.microsoft.com/office/2007/relationships/diagramDrawing" Target="../diagrams/drawing14.xml"/></Relationships>
</file>

<file path=ppt/slides/_rels/slide17.xml.rels><?xml version="1.0" encoding="UTF-8" standalone="yes"?>
<Relationships xmlns="http://schemas.openxmlformats.org/package/2006/relationships"><Relationship Id="rId8" Type="http://schemas.openxmlformats.org/officeDocument/2006/relationships/diagramColors" Target="../diagrams/colors15.xml"/><Relationship Id="rId3" Type="http://schemas.openxmlformats.org/officeDocument/2006/relationships/image" Target="../media/image3.png"/><Relationship Id="rId7" Type="http://schemas.openxmlformats.org/officeDocument/2006/relationships/diagramQuickStyle" Target="../diagrams/quickStyle15.xml"/><Relationship Id="rId2" Type="http://schemas.openxmlformats.org/officeDocument/2006/relationships/notesSlide" Target="../notesSlides/notesSlide17.xml"/><Relationship Id="rId1" Type="http://schemas.openxmlformats.org/officeDocument/2006/relationships/slideLayout" Target="../slideLayouts/slideLayout1.xml"/><Relationship Id="rId6" Type="http://schemas.openxmlformats.org/officeDocument/2006/relationships/diagramLayout" Target="../diagrams/layout15.xml"/><Relationship Id="rId5" Type="http://schemas.openxmlformats.org/officeDocument/2006/relationships/diagramData" Target="../diagrams/data15.xml"/><Relationship Id="rId4" Type="http://schemas.openxmlformats.org/officeDocument/2006/relationships/image" Target="../media/image4.png"/><Relationship Id="rId9" Type="http://schemas.microsoft.com/office/2007/relationships/diagramDrawing" Target="../diagrams/drawing15.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8.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8" Type="http://schemas.openxmlformats.org/officeDocument/2006/relationships/diagramColors" Target="../diagrams/colors1.xml"/><Relationship Id="rId3" Type="http://schemas.openxmlformats.org/officeDocument/2006/relationships/image" Target="../media/image3.png"/><Relationship Id="rId7" Type="http://schemas.openxmlformats.org/officeDocument/2006/relationships/diagramQuickStyle" Target="../diagrams/quickStyle1.xml"/><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diagramLayout" Target="../diagrams/layout1.xml"/><Relationship Id="rId5" Type="http://schemas.openxmlformats.org/officeDocument/2006/relationships/diagramData" Target="../diagrams/data1.xml"/><Relationship Id="rId4" Type="http://schemas.openxmlformats.org/officeDocument/2006/relationships/image" Target="../media/image4.png"/><Relationship Id="rId9" Type="http://schemas.microsoft.com/office/2007/relationships/diagramDrawing" Target="../diagrams/drawing1.xml"/></Relationships>
</file>

<file path=ppt/slides/_rels/slide4.xml.rels><?xml version="1.0" encoding="UTF-8" standalone="yes"?>
<Relationships xmlns="http://schemas.openxmlformats.org/package/2006/relationships"><Relationship Id="rId8" Type="http://schemas.openxmlformats.org/officeDocument/2006/relationships/diagramColors" Target="../diagrams/colors2.xml"/><Relationship Id="rId3" Type="http://schemas.openxmlformats.org/officeDocument/2006/relationships/image" Target="../media/image3.png"/><Relationship Id="rId7" Type="http://schemas.openxmlformats.org/officeDocument/2006/relationships/diagramQuickStyle" Target="../diagrams/quickStyle2.xml"/><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diagramLayout" Target="../diagrams/layout2.xml"/><Relationship Id="rId5" Type="http://schemas.openxmlformats.org/officeDocument/2006/relationships/diagramData" Target="../diagrams/data2.xml"/><Relationship Id="rId4" Type="http://schemas.openxmlformats.org/officeDocument/2006/relationships/image" Target="../media/image4.png"/><Relationship Id="rId9" Type="http://schemas.microsoft.com/office/2007/relationships/diagramDrawing" Target="../diagrams/drawing2.xml"/></Relationships>
</file>

<file path=ppt/slides/_rels/slide5.xml.rels><?xml version="1.0" encoding="UTF-8" standalone="yes"?>
<Relationships xmlns="http://schemas.openxmlformats.org/package/2006/relationships"><Relationship Id="rId8" Type="http://schemas.openxmlformats.org/officeDocument/2006/relationships/diagramColors" Target="../diagrams/colors3.xml"/><Relationship Id="rId3" Type="http://schemas.openxmlformats.org/officeDocument/2006/relationships/image" Target="../media/image3.png"/><Relationship Id="rId7" Type="http://schemas.openxmlformats.org/officeDocument/2006/relationships/diagramQuickStyle" Target="../diagrams/quickStyle3.xml"/><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diagramLayout" Target="../diagrams/layout3.xml"/><Relationship Id="rId5" Type="http://schemas.openxmlformats.org/officeDocument/2006/relationships/diagramData" Target="../diagrams/data3.xml"/><Relationship Id="rId4" Type="http://schemas.openxmlformats.org/officeDocument/2006/relationships/image" Target="../media/image4.png"/><Relationship Id="rId9" Type="http://schemas.microsoft.com/office/2007/relationships/diagramDrawing" Target="../diagrams/drawing3.xml"/></Relationships>
</file>

<file path=ppt/slides/_rels/slide6.xml.rels><?xml version="1.0" encoding="UTF-8" standalone="yes"?>
<Relationships xmlns="http://schemas.openxmlformats.org/package/2006/relationships"><Relationship Id="rId8" Type="http://schemas.openxmlformats.org/officeDocument/2006/relationships/diagramColors" Target="../diagrams/colors4.xml"/><Relationship Id="rId3" Type="http://schemas.openxmlformats.org/officeDocument/2006/relationships/image" Target="../media/image3.png"/><Relationship Id="rId7" Type="http://schemas.openxmlformats.org/officeDocument/2006/relationships/diagramQuickStyle" Target="../diagrams/quickStyle4.xml"/><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diagramLayout" Target="../diagrams/layout4.xml"/><Relationship Id="rId5" Type="http://schemas.openxmlformats.org/officeDocument/2006/relationships/diagramData" Target="../diagrams/data4.xml"/><Relationship Id="rId4" Type="http://schemas.openxmlformats.org/officeDocument/2006/relationships/image" Target="../media/image4.png"/><Relationship Id="rId9" Type="http://schemas.microsoft.com/office/2007/relationships/diagramDrawing" Target="../diagrams/drawing4.xml"/></Relationships>
</file>

<file path=ppt/slides/_rels/slide7.xml.rels><?xml version="1.0" encoding="UTF-8" standalone="yes"?>
<Relationships xmlns="http://schemas.openxmlformats.org/package/2006/relationships"><Relationship Id="rId8" Type="http://schemas.openxmlformats.org/officeDocument/2006/relationships/diagramColors" Target="../diagrams/colors5.xml"/><Relationship Id="rId3" Type="http://schemas.openxmlformats.org/officeDocument/2006/relationships/image" Target="../media/image3.png"/><Relationship Id="rId7" Type="http://schemas.openxmlformats.org/officeDocument/2006/relationships/diagramQuickStyle" Target="../diagrams/quickStyle5.xml"/><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diagramLayout" Target="../diagrams/layout5.xml"/><Relationship Id="rId5" Type="http://schemas.openxmlformats.org/officeDocument/2006/relationships/diagramData" Target="../diagrams/data5.xml"/><Relationship Id="rId4" Type="http://schemas.openxmlformats.org/officeDocument/2006/relationships/image" Target="../media/image4.png"/><Relationship Id="rId9" Type="http://schemas.microsoft.com/office/2007/relationships/diagramDrawing" Target="../diagrams/drawing5.xml"/></Relationships>
</file>

<file path=ppt/slides/_rels/slide8.xml.rels><?xml version="1.0" encoding="UTF-8" standalone="yes"?>
<Relationships xmlns="http://schemas.openxmlformats.org/package/2006/relationships"><Relationship Id="rId8" Type="http://schemas.openxmlformats.org/officeDocument/2006/relationships/diagramColors" Target="../diagrams/colors6.xml"/><Relationship Id="rId3" Type="http://schemas.openxmlformats.org/officeDocument/2006/relationships/image" Target="../media/image3.png"/><Relationship Id="rId7" Type="http://schemas.openxmlformats.org/officeDocument/2006/relationships/diagramQuickStyle" Target="../diagrams/quickStyle6.xml"/><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diagramLayout" Target="../diagrams/layout6.xml"/><Relationship Id="rId5" Type="http://schemas.openxmlformats.org/officeDocument/2006/relationships/diagramData" Target="../diagrams/data6.xml"/><Relationship Id="rId4" Type="http://schemas.openxmlformats.org/officeDocument/2006/relationships/image" Target="../media/image4.png"/><Relationship Id="rId9" Type="http://schemas.microsoft.com/office/2007/relationships/diagramDrawing" Target="../diagrams/drawing6.xml"/></Relationships>
</file>

<file path=ppt/slides/_rels/slide9.xml.rels><?xml version="1.0" encoding="UTF-8" standalone="yes"?>
<Relationships xmlns="http://schemas.openxmlformats.org/package/2006/relationships"><Relationship Id="rId8" Type="http://schemas.openxmlformats.org/officeDocument/2006/relationships/diagramColors" Target="../diagrams/colors7.xml"/><Relationship Id="rId3" Type="http://schemas.openxmlformats.org/officeDocument/2006/relationships/image" Target="../media/image3.png"/><Relationship Id="rId7" Type="http://schemas.openxmlformats.org/officeDocument/2006/relationships/diagramQuickStyle" Target="../diagrams/quickStyle7.xml"/><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diagramLayout" Target="../diagrams/layout7.xml"/><Relationship Id="rId5" Type="http://schemas.openxmlformats.org/officeDocument/2006/relationships/diagramData" Target="../diagrams/data7.xml"/><Relationship Id="rId4" Type="http://schemas.openxmlformats.org/officeDocument/2006/relationships/image" Target="../media/image4.png"/><Relationship Id="rId9" Type="http://schemas.microsoft.com/office/2007/relationships/diagramDrawing" Target="../diagrams/drawing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Parallelogram 9"/>
          <p:cNvSpPr/>
          <p:nvPr/>
        </p:nvSpPr>
        <p:spPr>
          <a:xfrm>
            <a:off x="0" y="0"/>
            <a:ext cx="8143900" cy="5143500"/>
          </a:xfrm>
          <a:prstGeom prst="parallelogram">
            <a:avLst/>
          </a:prstGeom>
          <a:solidFill>
            <a:srgbClr val="00649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ight Triangle 10"/>
          <p:cNvSpPr/>
          <p:nvPr/>
        </p:nvSpPr>
        <p:spPr>
          <a:xfrm rot="10800000" flipH="1">
            <a:off x="0" y="0"/>
            <a:ext cx="2714612" cy="5143500"/>
          </a:xfrm>
          <a:prstGeom prst="rtTriangle">
            <a:avLst/>
          </a:prstGeom>
          <a:solidFill>
            <a:srgbClr val="FF2D8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ight Triangle 11"/>
          <p:cNvSpPr/>
          <p:nvPr/>
        </p:nvSpPr>
        <p:spPr>
          <a:xfrm rot="5400000" flipH="1">
            <a:off x="2821794" y="1035840"/>
            <a:ext cx="1285866" cy="6929454"/>
          </a:xfrm>
          <a:prstGeom prst="rtTriangle">
            <a:avLst/>
          </a:prstGeom>
          <a:solidFill>
            <a:srgbClr val="00FF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LOGO UNINDRA.png"/>
          <p:cNvPicPr>
            <a:picLocks noChangeAspect="1"/>
          </p:cNvPicPr>
          <p:nvPr/>
        </p:nvPicPr>
        <p:blipFill>
          <a:blip r:embed="rId3" cstate="print"/>
          <a:stretch>
            <a:fillRect/>
          </a:stretch>
        </p:blipFill>
        <p:spPr>
          <a:xfrm>
            <a:off x="0" y="0"/>
            <a:ext cx="1357290" cy="963238"/>
          </a:xfrm>
          <a:prstGeom prst="rect">
            <a:avLst/>
          </a:prstGeom>
        </p:spPr>
      </p:pic>
      <p:sp>
        <p:nvSpPr>
          <p:cNvPr id="13" name="Flowchart: Terminator 12"/>
          <p:cNvSpPr/>
          <p:nvPr/>
        </p:nvSpPr>
        <p:spPr>
          <a:xfrm rot="19678006">
            <a:off x="7518951" y="3383500"/>
            <a:ext cx="391216" cy="83840"/>
          </a:xfrm>
          <a:prstGeom prst="flowChartTerminator">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lowchart: Terminator 13"/>
          <p:cNvSpPr/>
          <p:nvPr/>
        </p:nvSpPr>
        <p:spPr>
          <a:xfrm rot="19678006">
            <a:off x="8207790" y="3454937"/>
            <a:ext cx="391216" cy="83840"/>
          </a:xfrm>
          <a:prstGeom prst="flowChartTerminator">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lowchart: Terminator 14"/>
          <p:cNvSpPr/>
          <p:nvPr/>
        </p:nvSpPr>
        <p:spPr>
          <a:xfrm rot="1364443">
            <a:off x="7993476" y="2883435"/>
            <a:ext cx="391216" cy="83840"/>
          </a:xfrm>
          <a:prstGeom prst="flowChartTerminator">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lowchart: Terminator 15"/>
          <p:cNvSpPr/>
          <p:nvPr/>
        </p:nvSpPr>
        <p:spPr>
          <a:xfrm rot="1364443">
            <a:off x="7716271" y="4072866"/>
            <a:ext cx="391216" cy="83840"/>
          </a:xfrm>
          <a:prstGeom prst="flowChartTerminator">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lowchart: Terminator 16"/>
          <p:cNvSpPr/>
          <p:nvPr/>
        </p:nvSpPr>
        <p:spPr>
          <a:xfrm rot="1364443">
            <a:off x="8359213" y="4072866"/>
            <a:ext cx="391216" cy="83840"/>
          </a:xfrm>
          <a:prstGeom prst="flowChartTerminator">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lowchart: Terminator 17"/>
          <p:cNvSpPr/>
          <p:nvPr/>
        </p:nvSpPr>
        <p:spPr>
          <a:xfrm rot="18453267">
            <a:off x="7501957" y="4787246"/>
            <a:ext cx="391216" cy="83840"/>
          </a:xfrm>
          <a:prstGeom prst="flowChartTerminator">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lowchart: Terminator 18"/>
          <p:cNvSpPr/>
          <p:nvPr/>
        </p:nvSpPr>
        <p:spPr>
          <a:xfrm rot="18453267">
            <a:off x="8101693" y="4781691"/>
            <a:ext cx="391216" cy="86218"/>
          </a:xfrm>
          <a:prstGeom prst="flowChartTerminator">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lowchart: Terminator 19"/>
          <p:cNvSpPr/>
          <p:nvPr/>
        </p:nvSpPr>
        <p:spPr>
          <a:xfrm rot="1364443">
            <a:off x="8430651" y="2572668"/>
            <a:ext cx="391216" cy="83840"/>
          </a:xfrm>
          <a:prstGeom prst="flowChartTerminator">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lowchart: Terminator 20"/>
          <p:cNvSpPr/>
          <p:nvPr/>
        </p:nvSpPr>
        <p:spPr>
          <a:xfrm rot="19499455">
            <a:off x="7846805" y="2033443"/>
            <a:ext cx="391216" cy="83840"/>
          </a:xfrm>
          <a:prstGeom prst="flowChartTerminator">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lowchart: Terminator 21"/>
          <p:cNvSpPr/>
          <p:nvPr/>
        </p:nvSpPr>
        <p:spPr>
          <a:xfrm rot="19499455">
            <a:off x="8489747" y="2033446"/>
            <a:ext cx="391216" cy="83840"/>
          </a:xfrm>
          <a:prstGeom prst="flowChartTerminator">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Flowchart: Terminator 22"/>
          <p:cNvSpPr/>
          <p:nvPr/>
        </p:nvSpPr>
        <p:spPr>
          <a:xfrm rot="2878469">
            <a:off x="8038946" y="1274441"/>
            <a:ext cx="391216" cy="83840"/>
          </a:xfrm>
          <a:prstGeom prst="flowChartTerminator">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Flowchart: Terminator 23"/>
          <p:cNvSpPr/>
          <p:nvPr/>
        </p:nvSpPr>
        <p:spPr>
          <a:xfrm rot="2878469">
            <a:off x="8610451" y="1203003"/>
            <a:ext cx="391216" cy="83840"/>
          </a:xfrm>
          <a:prstGeom prst="flowChartTerminator">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lowchart: Terminator 24"/>
          <p:cNvSpPr/>
          <p:nvPr/>
        </p:nvSpPr>
        <p:spPr>
          <a:xfrm rot="18564914">
            <a:off x="8539011" y="560061"/>
            <a:ext cx="391216" cy="83840"/>
          </a:xfrm>
          <a:prstGeom prst="flowChartTerminator">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6" name="Picture 25" descr="Unindra 2.png"/>
          <p:cNvPicPr>
            <a:picLocks noChangeAspect="1"/>
          </p:cNvPicPr>
          <p:nvPr/>
        </p:nvPicPr>
        <p:blipFill>
          <a:blip r:embed="rId4"/>
          <a:stretch>
            <a:fillRect/>
          </a:stretch>
        </p:blipFill>
        <p:spPr>
          <a:xfrm>
            <a:off x="214314" y="920750"/>
            <a:ext cx="1000100" cy="365116"/>
          </a:xfrm>
          <a:prstGeom prst="rect">
            <a:avLst/>
          </a:prstGeom>
        </p:spPr>
      </p:pic>
      <p:sp>
        <p:nvSpPr>
          <p:cNvPr id="29" name="Rounded Rectangle 28"/>
          <p:cNvSpPr/>
          <p:nvPr/>
        </p:nvSpPr>
        <p:spPr>
          <a:xfrm>
            <a:off x="2928926" y="4786328"/>
            <a:ext cx="4000528" cy="357172"/>
          </a:xfrm>
          <a:prstGeom prst="roundRect">
            <a:avLst/>
          </a:prstGeom>
          <a:solidFill>
            <a:srgbClr val="FF2D87"/>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p:cNvSpPr/>
          <p:nvPr/>
        </p:nvSpPr>
        <p:spPr>
          <a:xfrm>
            <a:off x="3857620" y="3357568"/>
            <a:ext cx="1640193" cy="707886"/>
          </a:xfrm>
          <a:prstGeom prst="rect">
            <a:avLst/>
          </a:prstGeom>
          <a:noFill/>
        </p:spPr>
        <p:txBody>
          <a:bodyPr wrap="none" lIns="91440" tIns="45720" rIns="91440" bIns="45720">
            <a:spAutoFit/>
          </a:bodyPr>
          <a:lstStyle/>
          <a:p>
            <a:pPr algn="ctr"/>
            <a:r>
              <a:rPr lang="en-US" sz="2000" dirty="0" err="1">
                <a:ln w="10160">
                  <a:noFill/>
                  <a:prstDash val="solid"/>
                </a:ln>
                <a:solidFill>
                  <a:schemeClr val="bg1"/>
                </a:solidFill>
                <a:latin typeface="Arial Black" pitchFamily="34" charset="0"/>
              </a:rPr>
              <a:t>Oleh</a:t>
            </a:r>
            <a:endParaRPr lang="en-US" sz="2000" dirty="0">
              <a:ln w="10160">
                <a:noFill/>
                <a:prstDash val="solid"/>
              </a:ln>
              <a:solidFill>
                <a:schemeClr val="bg1"/>
              </a:solidFill>
              <a:latin typeface="Arial Black" pitchFamily="34" charset="0"/>
            </a:endParaRPr>
          </a:p>
          <a:p>
            <a:pPr algn="ctr"/>
            <a:r>
              <a:rPr lang="en-US" sz="2000" dirty="0">
                <a:ln w="10160">
                  <a:noFill/>
                  <a:prstDash val="solid"/>
                </a:ln>
                <a:solidFill>
                  <a:schemeClr val="bg1"/>
                </a:solidFill>
                <a:latin typeface="Arial Black" pitchFamily="34" charset="0"/>
              </a:rPr>
              <a:t>Tim </a:t>
            </a:r>
            <a:r>
              <a:rPr lang="en-US" sz="2000" dirty="0" err="1">
                <a:ln w="10160">
                  <a:noFill/>
                  <a:prstDash val="solid"/>
                </a:ln>
                <a:solidFill>
                  <a:schemeClr val="bg1"/>
                </a:solidFill>
                <a:latin typeface="Arial Black" pitchFamily="34" charset="0"/>
              </a:rPr>
              <a:t>dosen</a:t>
            </a:r>
            <a:endParaRPr lang="en-US" sz="2000" dirty="0">
              <a:ln w="10160">
                <a:noFill/>
                <a:prstDash val="solid"/>
              </a:ln>
              <a:solidFill>
                <a:schemeClr val="bg1"/>
              </a:solidFill>
              <a:latin typeface="Arial Black" pitchFamily="34" charset="0"/>
            </a:endParaRPr>
          </a:p>
        </p:txBody>
      </p:sp>
      <p:sp>
        <p:nvSpPr>
          <p:cNvPr id="32" name="Rectangle 31"/>
          <p:cNvSpPr/>
          <p:nvPr/>
        </p:nvSpPr>
        <p:spPr>
          <a:xfrm>
            <a:off x="3071802" y="4786328"/>
            <a:ext cx="3714776" cy="400110"/>
          </a:xfrm>
          <a:prstGeom prst="rect">
            <a:avLst/>
          </a:prstGeom>
          <a:noFill/>
        </p:spPr>
        <p:txBody>
          <a:bodyPr wrap="square" lIns="91440" tIns="45720" rIns="91440" bIns="45720">
            <a:spAutoFit/>
          </a:bodyPr>
          <a:lstStyle/>
          <a:p>
            <a:pPr algn="ctr"/>
            <a:r>
              <a:rPr lang="en-US" sz="2000" dirty="0" err="1" smtClean="0">
                <a:ln w="10160">
                  <a:noFill/>
                  <a:prstDash val="solid"/>
                </a:ln>
                <a:latin typeface="+mj-lt"/>
              </a:rPr>
              <a:t>Pendidikan</a:t>
            </a:r>
            <a:r>
              <a:rPr lang="en-US" sz="2000" dirty="0" smtClean="0">
                <a:ln w="10160">
                  <a:noFill/>
                  <a:prstDash val="solid"/>
                </a:ln>
                <a:latin typeface="+mj-lt"/>
              </a:rPr>
              <a:t> Agama Islam</a:t>
            </a:r>
            <a:endParaRPr lang="en-US" sz="2000" dirty="0">
              <a:ln w="10160">
                <a:noFill/>
                <a:prstDash val="solid"/>
              </a:ln>
              <a:latin typeface="+mj-lt"/>
            </a:endParaRPr>
          </a:p>
        </p:txBody>
      </p:sp>
      <p:grpSp>
        <p:nvGrpSpPr>
          <p:cNvPr id="37" name="Group 36"/>
          <p:cNvGrpSpPr/>
          <p:nvPr/>
        </p:nvGrpSpPr>
        <p:grpSpPr>
          <a:xfrm>
            <a:off x="214282" y="4286262"/>
            <a:ext cx="764148" cy="353627"/>
            <a:chOff x="428596" y="4361263"/>
            <a:chExt cx="1234955" cy="571504"/>
          </a:xfrm>
        </p:grpSpPr>
        <p:sp>
          <p:nvSpPr>
            <p:cNvPr id="34" name="Flowchart: Terminator 33"/>
            <p:cNvSpPr/>
            <p:nvPr/>
          </p:nvSpPr>
          <p:spPr>
            <a:xfrm rot="20137253">
              <a:off x="428596" y="4429138"/>
              <a:ext cx="571504" cy="142876"/>
            </a:xfrm>
            <a:prstGeom prst="flowChartTerminator">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Flowchart: Terminator 34"/>
            <p:cNvSpPr/>
            <p:nvPr/>
          </p:nvSpPr>
          <p:spPr>
            <a:xfrm rot="16006752">
              <a:off x="658852" y="4575577"/>
              <a:ext cx="571504" cy="142876"/>
            </a:xfrm>
            <a:prstGeom prst="flowChartTerminator">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Flowchart: Terminator 35"/>
            <p:cNvSpPr/>
            <p:nvPr/>
          </p:nvSpPr>
          <p:spPr>
            <a:xfrm rot="19671793">
              <a:off x="839443" y="4563826"/>
              <a:ext cx="824108" cy="170522"/>
            </a:xfrm>
            <a:prstGeom prst="flowChartTerminator">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8" name="Group 37"/>
          <p:cNvGrpSpPr/>
          <p:nvPr/>
        </p:nvGrpSpPr>
        <p:grpSpPr>
          <a:xfrm>
            <a:off x="1714480" y="4214824"/>
            <a:ext cx="764148" cy="353627"/>
            <a:chOff x="428596" y="4361263"/>
            <a:chExt cx="1234955" cy="571504"/>
          </a:xfrm>
          <a:solidFill>
            <a:srgbClr val="FF007F"/>
          </a:solidFill>
        </p:grpSpPr>
        <p:sp>
          <p:nvSpPr>
            <p:cNvPr id="39" name="Flowchart: Terminator 38"/>
            <p:cNvSpPr/>
            <p:nvPr/>
          </p:nvSpPr>
          <p:spPr>
            <a:xfrm rot="20137253">
              <a:off x="428596" y="4429138"/>
              <a:ext cx="571504" cy="142876"/>
            </a:xfrm>
            <a:prstGeom prst="flowChartTerminator">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Flowchart: Terminator 39"/>
            <p:cNvSpPr/>
            <p:nvPr/>
          </p:nvSpPr>
          <p:spPr>
            <a:xfrm rot="16006752">
              <a:off x="658852" y="4575577"/>
              <a:ext cx="571504" cy="142876"/>
            </a:xfrm>
            <a:prstGeom prst="flowChartTerminator">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Flowchart: Terminator 40"/>
            <p:cNvSpPr/>
            <p:nvPr/>
          </p:nvSpPr>
          <p:spPr>
            <a:xfrm rot="19671793">
              <a:off x="839443" y="4563826"/>
              <a:ext cx="824108" cy="170522"/>
            </a:xfrm>
            <a:prstGeom prst="flowChartTerminator">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2" name="Group 41"/>
          <p:cNvGrpSpPr/>
          <p:nvPr/>
        </p:nvGrpSpPr>
        <p:grpSpPr>
          <a:xfrm rot="5400000">
            <a:off x="1046644" y="4761417"/>
            <a:ext cx="549853" cy="214314"/>
            <a:chOff x="428596" y="4361263"/>
            <a:chExt cx="1234955" cy="571504"/>
          </a:xfrm>
          <a:solidFill>
            <a:srgbClr val="FF007F"/>
          </a:solidFill>
        </p:grpSpPr>
        <p:sp>
          <p:nvSpPr>
            <p:cNvPr id="43" name="Flowchart: Terminator 42"/>
            <p:cNvSpPr/>
            <p:nvPr/>
          </p:nvSpPr>
          <p:spPr>
            <a:xfrm rot="20137253">
              <a:off x="428596" y="4429138"/>
              <a:ext cx="571504" cy="142876"/>
            </a:xfrm>
            <a:prstGeom prst="flowChartTerminator">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Flowchart: Terminator 43"/>
            <p:cNvSpPr/>
            <p:nvPr/>
          </p:nvSpPr>
          <p:spPr>
            <a:xfrm rot="16006752">
              <a:off x="658852" y="4575577"/>
              <a:ext cx="571504" cy="142876"/>
            </a:xfrm>
            <a:prstGeom prst="flowChartTerminator">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Flowchart: Terminator 44"/>
            <p:cNvSpPr/>
            <p:nvPr/>
          </p:nvSpPr>
          <p:spPr>
            <a:xfrm rot="19671793">
              <a:off x="839443" y="4563826"/>
              <a:ext cx="824108" cy="170522"/>
            </a:xfrm>
            <a:prstGeom prst="flowChartTerminator">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6" name="Group 45"/>
          <p:cNvGrpSpPr/>
          <p:nvPr/>
        </p:nvGrpSpPr>
        <p:grpSpPr>
          <a:xfrm rot="650708">
            <a:off x="597916" y="2997671"/>
            <a:ext cx="764148" cy="353627"/>
            <a:chOff x="428596" y="4361263"/>
            <a:chExt cx="1234955" cy="571504"/>
          </a:xfrm>
        </p:grpSpPr>
        <p:sp>
          <p:nvSpPr>
            <p:cNvPr id="47" name="Flowchart: Terminator 46"/>
            <p:cNvSpPr/>
            <p:nvPr/>
          </p:nvSpPr>
          <p:spPr>
            <a:xfrm rot="20137253">
              <a:off x="428596" y="4429138"/>
              <a:ext cx="571504" cy="142876"/>
            </a:xfrm>
            <a:prstGeom prst="flowChartTerminator">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Flowchart: Terminator 47"/>
            <p:cNvSpPr/>
            <p:nvPr/>
          </p:nvSpPr>
          <p:spPr>
            <a:xfrm rot="16006752">
              <a:off x="658852" y="4575577"/>
              <a:ext cx="571504" cy="142876"/>
            </a:xfrm>
            <a:prstGeom prst="flowChartTerminator">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Flowchart: Terminator 48"/>
            <p:cNvSpPr/>
            <p:nvPr/>
          </p:nvSpPr>
          <p:spPr>
            <a:xfrm rot="19671793">
              <a:off x="839443" y="4563826"/>
              <a:ext cx="824108" cy="170522"/>
            </a:xfrm>
            <a:prstGeom prst="flowChartTerminator">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0" name="Group 49"/>
          <p:cNvGrpSpPr/>
          <p:nvPr/>
        </p:nvGrpSpPr>
        <p:grpSpPr>
          <a:xfrm>
            <a:off x="0" y="2571750"/>
            <a:ext cx="764148" cy="353627"/>
            <a:chOff x="428596" y="4361263"/>
            <a:chExt cx="1234955" cy="571504"/>
          </a:xfrm>
          <a:solidFill>
            <a:srgbClr val="00FF7F"/>
          </a:solidFill>
        </p:grpSpPr>
        <p:sp>
          <p:nvSpPr>
            <p:cNvPr id="51" name="Flowchart: Terminator 50"/>
            <p:cNvSpPr/>
            <p:nvPr/>
          </p:nvSpPr>
          <p:spPr>
            <a:xfrm rot="20137253">
              <a:off x="428596" y="4429138"/>
              <a:ext cx="571504" cy="142876"/>
            </a:xfrm>
            <a:prstGeom prst="flowChartTerminator">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Flowchart: Terminator 51"/>
            <p:cNvSpPr/>
            <p:nvPr/>
          </p:nvSpPr>
          <p:spPr>
            <a:xfrm rot="16006752">
              <a:off x="658852" y="4575577"/>
              <a:ext cx="571504" cy="142876"/>
            </a:xfrm>
            <a:prstGeom prst="flowChartTerminator">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Flowchart: Terminator 52"/>
            <p:cNvSpPr/>
            <p:nvPr/>
          </p:nvSpPr>
          <p:spPr>
            <a:xfrm rot="19671793">
              <a:off x="839443" y="4563826"/>
              <a:ext cx="824108" cy="170522"/>
            </a:xfrm>
            <a:prstGeom prst="flowChartTerminator">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4" name="Group 53"/>
          <p:cNvGrpSpPr/>
          <p:nvPr/>
        </p:nvGrpSpPr>
        <p:grpSpPr>
          <a:xfrm>
            <a:off x="7786710" y="214296"/>
            <a:ext cx="764148" cy="353627"/>
            <a:chOff x="428596" y="4361263"/>
            <a:chExt cx="1234955" cy="571504"/>
          </a:xfrm>
          <a:solidFill>
            <a:srgbClr val="00FF7F"/>
          </a:solidFill>
        </p:grpSpPr>
        <p:sp>
          <p:nvSpPr>
            <p:cNvPr id="55" name="Flowchart: Terminator 54"/>
            <p:cNvSpPr/>
            <p:nvPr/>
          </p:nvSpPr>
          <p:spPr>
            <a:xfrm rot="20137253">
              <a:off x="428596" y="4429138"/>
              <a:ext cx="571504" cy="142876"/>
            </a:xfrm>
            <a:prstGeom prst="flowChartTerminator">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Flowchart: Terminator 55"/>
            <p:cNvSpPr/>
            <p:nvPr/>
          </p:nvSpPr>
          <p:spPr>
            <a:xfrm rot="16006752">
              <a:off x="658852" y="4575577"/>
              <a:ext cx="571504" cy="142876"/>
            </a:xfrm>
            <a:prstGeom prst="flowChartTerminator">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Flowchart: Terminator 56"/>
            <p:cNvSpPr/>
            <p:nvPr/>
          </p:nvSpPr>
          <p:spPr>
            <a:xfrm rot="19671793">
              <a:off x="839443" y="4563826"/>
              <a:ext cx="824108" cy="170522"/>
            </a:xfrm>
            <a:prstGeom prst="flowChartTerminator">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8" name="Group 57"/>
          <p:cNvGrpSpPr/>
          <p:nvPr/>
        </p:nvGrpSpPr>
        <p:grpSpPr>
          <a:xfrm rot="3245934">
            <a:off x="7843341" y="807844"/>
            <a:ext cx="764148" cy="353627"/>
            <a:chOff x="428596" y="4361263"/>
            <a:chExt cx="1234955" cy="571504"/>
          </a:xfrm>
          <a:solidFill>
            <a:srgbClr val="FF007F"/>
          </a:solidFill>
        </p:grpSpPr>
        <p:sp>
          <p:nvSpPr>
            <p:cNvPr id="59" name="Flowchart: Terminator 58"/>
            <p:cNvSpPr/>
            <p:nvPr/>
          </p:nvSpPr>
          <p:spPr>
            <a:xfrm rot="20137253">
              <a:off x="428596" y="4429138"/>
              <a:ext cx="571504" cy="142876"/>
            </a:xfrm>
            <a:prstGeom prst="flowChartTerminator">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Flowchart: Terminator 59"/>
            <p:cNvSpPr/>
            <p:nvPr/>
          </p:nvSpPr>
          <p:spPr>
            <a:xfrm rot="16006752">
              <a:off x="658852" y="4575577"/>
              <a:ext cx="571504" cy="142876"/>
            </a:xfrm>
            <a:prstGeom prst="flowChartTerminator">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Flowchart: Terminator 60"/>
            <p:cNvSpPr/>
            <p:nvPr/>
          </p:nvSpPr>
          <p:spPr>
            <a:xfrm rot="19671793">
              <a:off x="839443" y="4563826"/>
              <a:ext cx="824108" cy="170522"/>
            </a:xfrm>
            <a:prstGeom prst="flowChartTerminator">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0" name="Group 69"/>
          <p:cNvGrpSpPr/>
          <p:nvPr/>
        </p:nvGrpSpPr>
        <p:grpSpPr>
          <a:xfrm>
            <a:off x="285720" y="1428742"/>
            <a:ext cx="785818" cy="71438"/>
            <a:chOff x="285720" y="1428742"/>
            <a:chExt cx="785818" cy="71438"/>
          </a:xfrm>
        </p:grpSpPr>
        <p:grpSp>
          <p:nvGrpSpPr>
            <p:cNvPr id="65" name="Group 64"/>
            <p:cNvGrpSpPr/>
            <p:nvPr/>
          </p:nvGrpSpPr>
          <p:grpSpPr>
            <a:xfrm>
              <a:off x="285720" y="1428742"/>
              <a:ext cx="357190" cy="71438"/>
              <a:chOff x="285720" y="1428742"/>
              <a:chExt cx="357190" cy="71438"/>
            </a:xfrm>
          </p:grpSpPr>
          <p:sp>
            <p:nvSpPr>
              <p:cNvPr id="62" name="Rectangle 61"/>
              <p:cNvSpPr/>
              <p:nvPr/>
            </p:nvSpPr>
            <p:spPr>
              <a:xfrm>
                <a:off x="285720" y="1428742"/>
                <a:ext cx="71438" cy="7143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Rectangle 62"/>
              <p:cNvSpPr/>
              <p:nvPr/>
            </p:nvSpPr>
            <p:spPr>
              <a:xfrm>
                <a:off x="428596" y="1428742"/>
                <a:ext cx="71438" cy="7143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Rectangle 63"/>
              <p:cNvSpPr/>
              <p:nvPr/>
            </p:nvSpPr>
            <p:spPr>
              <a:xfrm>
                <a:off x="571472" y="1428742"/>
                <a:ext cx="71438" cy="7143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66" name="Group 65"/>
            <p:cNvGrpSpPr/>
            <p:nvPr/>
          </p:nvGrpSpPr>
          <p:grpSpPr>
            <a:xfrm>
              <a:off x="714348" y="1428742"/>
              <a:ext cx="357190" cy="71438"/>
              <a:chOff x="285720" y="1428742"/>
              <a:chExt cx="357190" cy="71438"/>
            </a:xfrm>
          </p:grpSpPr>
          <p:sp>
            <p:nvSpPr>
              <p:cNvPr id="67" name="Rectangle 66"/>
              <p:cNvSpPr/>
              <p:nvPr/>
            </p:nvSpPr>
            <p:spPr>
              <a:xfrm>
                <a:off x="285720" y="1428742"/>
                <a:ext cx="71438" cy="7143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Rectangle 67"/>
              <p:cNvSpPr/>
              <p:nvPr/>
            </p:nvSpPr>
            <p:spPr>
              <a:xfrm>
                <a:off x="428596" y="1428742"/>
                <a:ext cx="71438" cy="7143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Rectangle 68"/>
              <p:cNvSpPr/>
              <p:nvPr/>
            </p:nvSpPr>
            <p:spPr>
              <a:xfrm>
                <a:off x="571472" y="1428742"/>
                <a:ext cx="71438" cy="7143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71" name="Group 70"/>
          <p:cNvGrpSpPr/>
          <p:nvPr/>
        </p:nvGrpSpPr>
        <p:grpSpPr>
          <a:xfrm>
            <a:off x="285720" y="1581142"/>
            <a:ext cx="785818" cy="71438"/>
            <a:chOff x="285720" y="1428742"/>
            <a:chExt cx="785818" cy="71438"/>
          </a:xfrm>
        </p:grpSpPr>
        <p:grpSp>
          <p:nvGrpSpPr>
            <p:cNvPr id="72" name="Group 64"/>
            <p:cNvGrpSpPr/>
            <p:nvPr/>
          </p:nvGrpSpPr>
          <p:grpSpPr>
            <a:xfrm>
              <a:off x="285720" y="1428742"/>
              <a:ext cx="357190" cy="71438"/>
              <a:chOff x="285720" y="1428742"/>
              <a:chExt cx="357190" cy="71438"/>
            </a:xfrm>
          </p:grpSpPr>
          <p:sp>
            <p:nvSpPr>
              <p:cNvPr id="77" name="Rectangle 76"/>
              <p:cNvSpPr/>
              <p:nvPr/>
            </p:nvSpPr>
            <p:spPr>
              <a:xfrm>
                <a:off x="285720" y="1428742"/>
                <a:ext cx="71438" cy="7143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Rectangle 77"/>
              <p:cNvSpPr/>
              <p:nvPr/>
            </p:nvSpPr>
            <p:spPr>
              <a:xfrm>
                <a:off x="428596" y="1428742"/>
                <a:ext cx="71438" cy="7143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571472" y="1428742"/>
                <a:ext cx="71438" cy="7143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65"/>
            <p:cNvGrpSpPr/>
            <p:nvPr/>
          </p:nvGrpSpPr>
          <p:grpSpPr>
            <a:xfrm>
              <a:off x="714348" y="1428742"/>
              <a:ext cx="357190" cy="71438"/>
              <a:chOff x="285720" y="1428742"/>
              <a:chExt cx="357190" cy="71438"/>
            </a:xfrm>
          </p:grpSpPr>
          <p:sp>
            <p:nvSpPr>
              <p:cNvPr id="74" name="Rectangle 73"/>
              <p:cNvSpPr/>
              <p:nvPr/>
            </p:nvSpPr>
            <p:spPr>
              <a:xfrm>
                <a:off x="285720" y="1428742"/>
                <a:ext cx="71438" cy="7143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Rectangle 74"/>
              <p:cNvSpPr/>
              <p:nvPr/>
            </p:nvSpPr>
            <p:spPr>
              <a:xfrm>
                <a:off x="428596" y="1428742"/>
                <a:ext cx="71438" cy="7143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571472" y="1428742"/>
                <a:ext cx="71438" cy="7143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80" name="Group 79"/>
          <p:cNvGrpSpPr/>
          <p:nvPr/>
        </p:nvGrpSpPr>
        <p:grpSpPr>
          <a:xfrm>
            <a:off x="285720" y="1733542"/>
            <a:ext cx="785818" cy="71438"/>
            <a:chOff x="285720" y="1428742"/>
            <a:chExt cx="785818" cy="71438"/>
          </a:xfrm>
        </p:grpSpPr>
        <p:grpSp>
          <p:nvGrpSpPr>
            <p:cNvPr id="81" name="Group 64"/>
            <p:cNvGrpSpPr/>
            <p:nvPr/>
          </p:nvGrpSpPr>
          <p:grpSpPr>
            <a:xfrm>
              <a:off x="285720" y="1428742"/>
              <a:ext cx="357190" cy="71438"/>
              <a:chOff x="285720" y="1428742"/>
              <a:chExt cx="357190" cy="71438"/>
            </a:xfrm>
          </p:grpSpPr>
          <p:sp>
            <p:nvSpPr>
              <p:cNvPr id="86" name="Rectangle 85"/>
              <p:cNvSpPr/>
              <p:nvPr/>
            </p:nvSpPr>
            <p:spPr>
              <a:xfrm>
                <a:off x="285720" y="1428742"/>
                <a:ext cx="71438" cy="7143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Rectangle 86"/>
              <p:cNvSpPr/>
              <p:nvPr/>
            </p:nvSpPr>
            <p:spPr>
              <a:xfrm>
                <a:off x="428596" y="1428742"/>
                <a:ext cx="71438" cy="7143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87"/>
              <p:cNvSpPr/>
              <p:nvPr/>
            </p:nvSpPr>
            <p:spPr>
              <a:xfrm>
                <a:off x="571472" y="1428742"/>
                <a:ext cx="71438" cy="7143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82" name="Group 65"/>
            <p:cNvGrpSpPr/>
            <p:nvPr/>
          </p:nvGrpSpPr>
          <p:grpSpPr>
            <a:xfrm>
              <a:off x="714348" y="1428742"/>
              <a:ext cx="357190" cy="71438"/>
              <a:chOff x="285720" y="1428742"/>
              <a:chExt cx="357190" cy="71438"/>
            </a:xfrm>
          </p:grpSpPr>
          <p:sp>
            <p:nvSpPr>
              <p:cNvPr id="83" name="Rectangle 82"/>
              <p:cNvSpPr/>
              <p:nvPr/>
            </p:nvSpPr>
            <p:spPr>
              <a:xfrm>
                <a:off x="285720" y="1428742"/>
                <a:ext cx="71438" cy="7143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Rectangle 83"/>
              <p:cNvSpPr/>
              <p:nvPr/>
            </p:nvSpPr>
            <p:spPr>
              <a:xfrm>
                <a:off x="428596" y="1428742"/>
                <a:ext cx="71438" cy="7143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571472" y="1428742"/>
                <a:ext cx="71438" cy="7143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89" name="Group 88"/>
          <p:cNvGrpSpPr/>
          <p:nvPr/>
        </p:nvGrpSpPr>
        <p:grpSpPr>
          <a:xfrm>
            <a:off x="285720" y="1885942"/>
            <a:ext cx="785818" cy="71438"/>
            <a:chOff x="285720" y="1428742"/>
            <a:chExt cx="785818" cy="71438"/>
          </a:xfrm>
        </p:grpSpPr>
        <p:grpSp>
          <p:nvGrpSpPr>
            <p:cNvPr id="90" name="Group 64"/>
            <p:cNvGrpSpPr/>
            <p:nvPr/>
          </p:nvGrpSpPr>
          <p:grpSpPr>
            <a:xfrm>
              <a:off x="285720" y="1428742"/>
              <a:ext cx="357190" cy="71438"/>
              <a:chOff x="285720" y="1428742"/>
              <a:chExt cx="357190" cy="71438"/>
            </a:xfrm>
          </p:grpSpPr>
          <p:sp>
            <p:nvSpPr>
              <p:cNvPr id="95" name="Rectangle 94"/>
              <p:cNvSpPr/>
              <p:nvPr/>
            </p:nvSpPr>
            <p:spPr>
              <a:xfrm>
                <a:off x="285720" y="1428742"/>
                <a:ext cx="71438" cy="7143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Rectangle 95"/>
              <p:cNvSpPr/>
              <p:nvPr/>
            </p:nvSpPr>
            <p:spPr>
              <a:xfrm>
                <a:off x="428596" y="1428742"/>
                <a:ext cx="71438" cy="7143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Rectangle 96"/>
              <p:cNvSpPr/>
              <p:nvPr/>
            </p:nvSpPr>
            <p:spPr>
              <a:xfrm>
                <a:off x="571472" y="1428742"/>
                <a:ext cx="71438" cy="7143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91" name="Group 65"/>
            <p:cNvGrpSpPr/>
            <p:nvPr/>
          </p:nvGrpSpPr>
          <p:grpSpPr>
            <a:xfrm>
              <a:off x="714348" y="1428742"/>
              <a:ext cx="357190" cy="71438"/>
              <a:chOff x="285720" y="1428742"/>
              <a:chExt cx="357190" cy="71438"/>
            </a:xfrm>
          </p:grpSpPr>
          <p:sp>
            <p:nvSpPr>
              <p:cNvPr id="92" name="Rectangle 91"/>
              <p:cNvSpPr/>
              <p:nvPr/>
            </p:nvSpPr>
            <p:spPr>
              <a:xfrm>
                <a:off x="285720" y="1428742"/>
                <a:ext cx="71438" cy="7143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Rectangle 92"/>
              <p:cNvSpPr/>
              <p:nvPr/>
            </p:nvSpPr>
            <p:spPr>
              <a:xfrm>
                <a:off x="428596" y="1428742"/>
                <a:ext cx="71438" cy="7143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Rectangle 93"/>
              <p:cNvSpPr/>
              <p:nvPr/>
            </p:nvSpPr>
            <p:spPr>
              <a:xfrm>
                <a:off x="571472" y="1428742"/>
                <a:ext cx="71438" cy="7143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98" name="Group 97"/>
          <p:cNvGrpSpPr/>
          <p:nvPr/>
        </p:nvGrpSpPr>
        <p:grpSpPr>
          <a:xfrm>
            <a:off x="285720" y="2038342"/>
            <a:ext cx="785818" cy="71438"/>
            <a:chOff x="285720" y="1428742"/>
            <a:chExt cx="785818" cy="71438"/>
          </a:xfrm>
        </p:grpSpPr>
        <p:grpSp>
          <p:nvGrpSpPr>
            <p:cNvPr id="99" name="Group 64"/>
            <p:cNvGrpSpPr/>
            <p:nvPr/>
          </p:nvGrpSpPr>
          <p:grpSpPr>
            <a:xfrm>
              <a:off x="285720" y="1428742"/>
              <a:ext cx="357190" cy="71438"/>
              <a:chOff x="285720" y="1428742"/>
              <a:chExt cx="357190" cy="71438"/>
            </a:xfrm>
          </p:grpSpPr>
          <p:sp>
            <p:nvSpPr>
              <p:cNvPr id="104" name="Rectangle 103"/>
              <p:cNvSpPr/>
              <p:nvPr/>
            </p:nvSpPr>
            <p:spPr>
              <a:xfrm>
                <a:off x="285720" y="1428742"/>
                <a:ext cx="71438" cy="7143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28596" y="1428742"/>
                <a:ext cx="71438" cy="7143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571472" y="1428742"/>
                <a:ext cx="71438" cy="7143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0" name="Group 65"/>
            <p:cNvGrpSpPr/>
            <p:nvPr/>
          </p:nvGrpSpPr>
          <p:grpSpPr>
            <a:xfrm>
              <a:off x="714348" y="1428742"/>
              <a:ext cx="357190" cy="71438"/>
              <a:chOff x="285720" y="1428742"/>
              <a:chExt cx="357190" cy="71438"/>
            </a:xfrm>
          </p:grpSpPr>
          <p:sp>
            <p:nvSpPr>
              <p:cNvPr id="101" name="Rectangle 100"/>
              <p:cNvSpPr/>
              <p:nvPr/>
            </p:nvSpPr>
            <p:spPr>
              <a:xfrm>
                <a:off x="285720" y="1428742"/>
                <a:ext cx="71438" cy="7143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428596" y="1428742"/>
                <a:ext cx="71438" cy="7143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 name="Rectangle 102"/>
              <p:cNvSpPr/>
              <p:nvPr/>
            </p:nvSpPr>
            <p:spPr>
              <a:xfrm>
                <a:off x="571472" y="1428742"/>
                <a:ext cx="71438" cy="7143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107" name="Rectangle 106"/>
          <p:cNvSpPr/>
          <p:nvPr/>
        </p:nvSpPr>
        <p:spPr>
          <a:xfrm>
            <a:off x="2719444" y="1643056"/>
            <a:ext cx="4045852" cy="523220"/>
          </a:xfrm>
          <a:prstGeom prst="rect">
            <a:avLst/>
          </a:prstGeom>
          <a:noFill/>
        </p:spPr>
        <p:txBody>
          <a:bodyPr wrap="none" lIns="91440" tIns="45720" rIns="91440" bIns="45720">
            <a:spAutoFit/>
          </a:bodyPr>
          <a:lstStyle/>
          <a:p>
            <a:pPr algn="ctr"/>
            <a:r>
              <a:rPr lang="en-US" sz="2800" dirty="0" err="1" smtClean="0">
                <a:ln w="10160">
                  <a:noFill/>
                  <a:prstDash val="solid"/>
                </a:ln>
                <a:solidFill>
                  <a:schemeClr val="bg1"/>
                </a:solidFill>
                <a:effectLst>
                  <a:outerShdw blurRad="38100" dist="32000" dir="5400000" algn="tl">
                    <a:srgbClr val="000000">
                      <a:alpha val="30000"/>
                    </a:srgbClr>
                  </a:outerShdw>
                </a:effectLst>
                <a:latin typeface="Arial Black" pitchFamily="34" charset="0"/>
              </a:rPr>
              <a:t>Pertemuan</a:t>
            </a:r>
            <a:r>
              <a:rPr lang="en-US" sz="2800" dirty="0" smtClean="0">
                <a:ln w="10160">
                  <a:noFill/>
                  <a:prstDash val="solid"/>
                </a:ln>
                <a:solidFill>
                  <a:schemeClr val="bg1"/>
                </a:solidFill>
                <a:effectLst>
                  <a:outerShdw blurRad="38100" dist="32000" dir="5400000" algn="tl">
                    <a:srgbClr val="000000">
                      <a:alpha val="30000"/>
                    </a:srgbClr>
                  </a:outerShdw>
                </a:effectLst>
                <a:latin typeface="Arial Black" pitchFamily="34" charset="0"/>
              </a:rPr>
              <a:t> </a:t>
            </a:r>
            <a:r>
              <a:rPr lang="en-US" sz="2800" dirty="0" err="1" smtClean="0">
                <a:ln w="10160">
                  <a:noFill/>
                  <a:prstDash val="solid"/>
                </a:ln>
                <a:solidFill>
                  <a:schemeClr val="bg1"/>
                </a:solidFill>
                <a:effectLst>
                  <a:outerShdw blurRad="38100" dist="32000" dir="5400000" algn="tl">
                    <a:srgbClr val="000000">
                      <a:alpha val="30000"/>
                    </a:srgbClr>
                  </a:outerShdw>
                </a:effectLst>
                <a:latin typeface="Arial Black" pitchFamily="34" charset="0"/>
              </a:rPr>
              <a:t>Keenam</a:t>
            </a:r>
            <a:endParaRPr lang="en-US" sz="2800" dirty="0">
              <a:ln w="10160">
                <a:noFill/>
                <a:prstDash val="solid"/>
              </a:ln>
              <a:solidFill>
                <a:schemeClr val="bg1"/>
              </a:solidFill>
              <a:effectLst>
                <a:outerShdw blurRad="38100" dist="32000" dir="5400000" algn="tl">
                  <a:srgbClr val="000000">
                    <a:alpha val="30000"/>
                  </a:srgbClr>
                </a:outerShdw>
              </a:effectLst>
              <a:latin typeface="Arial Black"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07"/>
          <p:cNvGrpSpPr/>
          <p:nvPr/>
        </p:nvGrpSpPr>
        <p:grpSpPr>
          <a:xfrm>
            <a:off x="0" y="0"/>
            <a:ext cx="9144000" cy="1142990"/>
            <a:chOff x="0" y="0"/>
            <a:chExt cx="9144000" cy="1142990"/>
          </a:xfrm>
        </p:grpSpPr>
        <p:sp>
          <p:nvSpPr>
            <p:cNvPr id="107" name="Rectangle 106"/>
            <p:cNvSpPr/>
            <p:nvPr/>
          </p:nvSpPr>
          <p:spPr>
            <a:xfrm>
              <a:off x="2000232" y="0"/>
              <a:ext cx="7143768" cy="1142990"/>
            </a:xfrm>
            <a:prstGeom prst="rect">
              <a:avLst/>
            </a:prstGeom>
            <a:solidFill>
              <a:srgbClr val="0064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Parallelogram 9"/>
            <p:cNvSpPr/>
            <p:nvPr/>
          </p:nvSpPr>
          <p:spPr>
            <a:xfrm>
              <a:off x="0" y="0"/>
              <a:ext cx="9144000" cy="785800"/>
            </a:xfrm>
            <a:prstGeom prst="parallelogram">
              <a:avLst/>
            </a:prstGeom>
            <a:solidFill>
              <a:srgbClr val="0064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 name="Right Triangle 10"/>
          <p:cNvSpPr/>
          <p:nvPr/>
        </p:nvSpPr>
        <p:spPr>
          <a:xfrm rot="10800000" flipH="1">
            <a:off x="0" y="0"/>
            <a:ext cx="2714612" cy="785800"/>
          </a:xfrm>
          <a:prstGeom prst="rtTriangle">
            <a:avLst/>
          </a:prstGeom>
          <a:solidFill>
            <a:srgbClr val="FF2D8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ight Triangle 11"/>
          <p:cNvSpPr/>
          <p:nvPr/>
        </p:nvSpPr>
        <p:spPr>
          <a:xfrm rot="5400000" flipH="1">
            <a:off x="3214694" y="-2571770"/>
            <a:ext cx="500066" cy="6929454"/>
          </a:xfrm>
          <a:prstGeom prst="rtTriangle">
            <a:avLst/>
          </a:prstGeom>
          <a:solidFill>
            <a:srgbClr val="00FF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 name="Group 97"/>
          <p:cNvGrpSpPr/>
          <p:nvPr/>
        </p:nvGrpSpPr>
        <p:grpSpPr>
          <a:xfrm>
            <a:off x="8072462" y="-1"/>
            <a:ext cx="1071538" cy="1015151"/>
            <a:chOff x="0" y="0"/>
            <a:chExt cx="1357290" cy="1285866"/>
          </a:xfrm>
        </p:grpSpPr>
        <p:pic>
          <p:nvPicPr>
            <p:cNvPr id="4" name="Picture 3" descr="LOGO UNINDRA.png"/>
            <p:cNvPicPr>
              <a:picLocks noChangeAspect="1"/>
            </p:cNvPicPr>
            <p:nvPr/>
          </p:nvPicPr>
          <p:blipFill>
            <a:blip r:embed="rId3" cstate="print"/>
            <a:stretch>
              <a:fillRect/>
            </a:stretch>
          </p:blipFill>
          <p:spPr>
            <a:xfrm>
              <a:off x="0" y="0"/>
              <a:ext cx="1357290" cy="963238"/>
            </a:xfrm>
            <a:prstGeom prst="rect">
              <a:avLst/>
            </a:prstGeom>
          </p:spPr>
        </p:pic>
        <p:pic>
          <p:nvPicPr>
            <p:cNvPr id="26" name="Picture 25" descr="Unindra 2.png"/>
            <p:cNvPicPr>
              <a:picLocks noChangeAspect="1"/>
            </p:cNvPicPr>
            <p:nvPr/>
          </p:nvPicPr>
          <p:blipFill>
            <a:blip r:embed="rId4" cstate="print"/>
            <a:stretch>
              <a:fillRect/>
            </a:stretch>
          </p:blipFill>
          <p:spPr>
            <a:xfrm>
              <a:off x="214314" y="920750"/>
              <a:ext cx="1000100" cy="365116"/>
            </a:xfrm>
            <a:prstGeom prst="rect">
              <a:avLst/>
            </a:prstGeom>
          </p:spPr>
        </p:pic>
      </p:grpSp>
      <p:sp>
        <p:nvSpPr>
          <p:cNvPr id="32" name="Rectangle 31"/>
          <p:cNvSpPr/>
          <p:nvPr/>
        </p:nvSpPr>
        <p:spPr>
          <a:xfrm>
            <a:off x="2857488" y="4804946"/>
            <a:ext cx="3714776" cy="338554"/>
          </a:xfrm>
          <a:prstGeom prst="rect">
            <a:avLst/>
          </a:prstGeom>
          <a:noFill/>
        </p:spPr>
        <p:txBody>
          <a:bodyPr wrap="square" lIns="91440" tIns="45720" rIns="91440" bIns="45720">
            <a:spAutoFit/>
          </a:bodyPr>
          <a:lstStyle/>
          <a:p>
            <a:pPr algn="ctr"/>
            <a:r>
              <a:rPr lang="en-US" sz="1600" dirty="0" err="1" smtClean="0">
                <a:ln w="10160">
                  <a:noFill/>
                  <a:prstDash val="solid"/>
                </a:ln>
              </a:rPr>
              <a:t>Pendidikan</a:t>
            </a:r>
            <a:r>
              <a:rPr lang="en-US" sz="1600" dirty="0" smtClean="0">
                <a:ln w="10160">
                  <a:noFill/>
                  <a:prstDash val="solid"/>
                </a:ln>
              </a:rPr>
              <a:t> Agama Islam</a:t>
            </a:r>
            <a:endParaRPr lang="en-US" sz="1600" dirty="0">
              <a:ln w="10160">
                <a:noFill/>
                <a:prstDash val="solid"/>
              </a:ln>
            </a:endParaRPr>
          </a:p>
        </p:txBody>
      </p:sp>
      <p:graphicFrame>
        <p:nvGraphicFramePr>
          <p:cNvPr id="14" name="Content Placeholder 6">
            <a:extLst>
              <a:ext uri="{FF2B5EF4-FFF2-40B4-BE49-F238E27FC236}"/>
            </a:extLst>
          </p:cNvPr>
          <p:cNvGraphicFramePr>
            <a:graphicFrameLocks/>
          </p:cNvGraphicFramePr>
          <p:nvPr>
            <p:extLst>
              <p:ext uri="{D42A27DB-BD31-4B8C-83A1-F6EECF244321}">
                <p14:modId xmlns:p14="http://schemas.microsoft.com/office/powerpoint/2010/main" val="3906116841"/>
              </p:ext>
            </p:extLst>
          </p:nvPr>
        </p:nvGraphicFramePr>
        <p:xfrm>
          <a:off x="545859" y="1275606"/>
          <a:ext cx="8102775" cy="3232602"/>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Tree>
    <p:extLst>
      <p:ext uri="{BB962C8B-B14F-4D97-AF65-F5344CB8AC3E}">
        <p14:creationId xmlns:p14="http://schemas.microsoft.com/office/powerpoint/2010/main" val="65545734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07"/>
          <p:cNvGrpSpPr/>
          <p:nvPr/>
        </p:nvGrpSpPr>
        <p:grpSpPr>
          <a:xfrm>
            <a:off x="0" y="0"/>
            <a:ext cx="9144000" cy="1142990"/>
            <a:chOff x="0" y="0"/>
            <a:chExt cx="9144000" cy="1142990"/>
          </a:xfrm>
        </p:grpSpPr>
        <p:sp>
          <p:nvSpPr>
            <p:cNvPr id="107" name="Rectangle 106"/>
            <p:cNvSpPr/>
            <p:nvPr/>
          </p:nvSpPr>
          <p:spPr>
            <a:xfrm>
              <a:off x="2000232" y="0"/>
              <a:ext cx="7143768" cy="1142990"/>
            </a:xfrm>
            <a:prstGeom prst="rect">
              <a:avLst/>
            </a:prstGeom>
            <a:solidFill>
              <a:srgbClr val="0064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Parallelogram 9"/>
            <p:cNvSpPr/>
            <p:nvPr/>
          </p:nvSpPr>
          <p:spPr>
            <a:xfrm>
              <a:off x="0" y="0"/>
              <a:ext cx="9144000" cy="785800"/>
            </a:xfrm>
            <a:prstGeom prst="parallelogram">
              <a:avLst/>
            </a:prstGeom>
            <a:solidFill>
              <a:srgbClr val="0064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 name="Right Triangle 10"/>
          <p:cNvSpPr/>
          <p:nvPr/>
        </p:nvSpPr>
        <p:spPr>
          <a:xfrm rot="10800000" flipH="1">
            <a:off x="0" y="0"/>
            <a:ext cx="2714612" cy="785800"/>
          </a:xfrm>
          <a:prstGeom prst="rtTriangle">
            <a:avLst/>
          </a:prstGeom>
          <a:solidFill>
            <a:srgbClr val="FF2D8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ight Triangle 11"/>
          <p:cNvSpPr/>
          <p:nvPr/>
        </p:nvSpPr>
        <p:spPr>
          <a:xfrm rot="5400000" flipH="1">
            <a:off x="3214694" y="-2571770"/>
            <a:ext cx="500066" cy="6929454"/>
          </a:xfrm>
          <a:prstGeom prst="rtTriangle">
            <a:avLst/>
          </a:prstGeom>
          <a:solidFill>
            <a:srgbClr val="00FF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 name="Group 97"/>
          <p:cNvGrpSpPr/>
          <p:nvPr/>
        </p:nvGrpSpPr>
        <p:grpSpPr>
          <a:xfrm>
            <a:off x="8072462" y="-1"/>
            <a:ext cx="1071538" cy="1015151"/>
            <a:chOff x="0" y="0"/>
            <a:chExt cx="1357290" cy="1285866"/>
          </a:xfrm>
        </p:grpSpPr>
        <p:pic>
          <p:nvPicPr>
            <p:cNvPr id="4" name="Picture 3" descr="LOGO UNINDRA.png"/>
            <p:cNvPicPr>
              <a:picLocks noChangeAspect="1"/>
            </p:cNvPicPr>
            <p:nvPr/>
          </p:nvPicPr>
          <p:blipFill>
            <a:blip r:embed="rId3" cstate="print"/>
            <a:stretch>
              <a:fillRect/>
            </a:stretch>
          </p:blipFill>
          <p:spPr>
            <a:xfrm>
              <a:off x="0" y="0"/>
              <a:ext cx="1357290" cy="963238"/>
            </a:xfrm>
            <a:prstGeom prst="rect">
              <a:avLst/>
            </a:prstGeom>
          </p:spPr>
        </p:pic>
        <p:pic>
          <p:nvPicPr>
            <p:cNvPr id="26" name="Picture 25" descr="Unindra 2.png"/>
            <p:cNvPicPr>
              <a:picLocks noChangeAspect="1"/>
            </p:cNvPicPr>
            <p:nvPr/>
          </p:nvPicPr>
          <p:blipFill>
            <a:blip r:embed="rId4" cstate="print"/>
            <a:stretch>
              <a:fillRect/>
            </a:stretch>
          </p:blipFill>
          <p:spPr>
            <a:xfrm>
              <a:off x="214314" y="920750"/>
              <a:ext cx="1000100" cy="365116"/>
            </a:xfrm>
            <a:prstGeom prst="rect">
              <a:avLst/>
            </a:prstGeom>
          </p:spPr>
        </p:pic>
      </p:grpSp>
      <p:sp>
        <p:nvSpPr>
          <p:cNvPr id="32" name="Rectangle 31"/>
          <p:cNvSpPr/>
          <p:nvPr/>
        </p:nvSpPr>
        <p:spPr>
          <a:xfrm>
            <a:off x="2857488" y="4804946"/>
            <a:ext cx="3714776" cy="338554"/>
          </a:xfrm>
          <a:prstGeom prst="rect">
            <a:avLst/>
          </a:prstGeom>
          <a:noFill/>
        </p:spPr>
        <p:txBody>
          <a:bodyPr wrap="square" lIns="91440" tIns="45720" rIns="91440" bIns="45720">
            <a:spAutoFit/>
          </a:bodyPr>
          <a:lstStyle/>
          <a:p>
            <a:pPr algn="ctr"/>
            <a:r>
              <a:rPr lang="en-US" sz="1600" dirty="0" err="1" smtClean="0">
                <a:ln w="10160">
                  <a:noFill/>
                  <a:prstDash val="solid"/>
                </a:ln>
              </a:rPr>
              <a:t>Pendidikan</a:t>
            </a:r>
            <a:r>
              <a:rPr lang="en-US" sz="1600" dirty="0" smtClean="0">
                <a:ln w="10160">
                  <a:noFill/>
                  <a:prstDash val="solid"/>
                </a:ln>
              </a:rPr>
              <a:t> Agama Islam</a:t>
            </a:r>
            <a:endParaRPr lang="en-US" sz="1600" dirty="0">
              <a:ln w="10160">
                <a:noFill/>
                <a:prstDash val="solid"/>
              </a:ln>
            </a:endParaRPr>
          </a:p>
        </p:txBody>
      </p:sp>
      <p:graphicFrame>
        <p:nvGraphicFramePr>
          <p:cNvPr id="14" name="Content Placeholder 6">
            <a:extLst>
              <a:ext uri="{FF2B5EF4-FFF2-40B4-BE49-F238E27FC236}"/>
            </a:extLst>
          </p:cNvPr>
          <p:cNvGraphicFramePr>
            <a:graphicFrameLocks/>
          </p:cNvGraphicFramePr>
          <p:nvPr>
            <p:extLst>
              <p:ext uri="{D42A27DB-BD31-4B8C-83A1-F6EECF244321}">
                <p14:modId xmlns:p14="http://schemas.microsoft.com/office/powerpoint/2010/main" val="430902204"/>
              </p:ext>
            </p:extLst>
          </p:nvPr>
        </p:nvGraphicFramePr>
        <p:xfrm>
          <a:off x="107504" y="-164554"/>
          <a:ext cx="8923700" cy="4248472"/>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15" name="Rectangle 14">
            <a:extLst>
              <a:ext uri="{FF2B5EF4-FFF2-40B4-BE49-F238E27FC236}"/>
            </a:extLst>
          </p:cNvPr>
          <p:cNvSpPr/>
          <p:nvPr/>
        </p:nvSpPr>
        <p:spPr>
          <a:xfrm>
            <a:off x="107504" y="3773894"/>
            <a:ext cx="8923700" cy="1200329"/>
          </a:xfrm>
          <a:prstGeom prst="rect">
            <a:avLst/>
          </a:prstGeom>
        </p:spPr>
        <p:txBody>
          <a:bodyPr wrap="square">
            <a:spAutoFit/>
          </a:bodyPr>
          <a:lstStyle/>
          <a:p>
            <a:pPr eaLnBrk="1" fontAlgn="auto" hangingPunct="1">
              <a:spcBef>
                <a:spcPts val="0"/>
              </a:spcBef>
              <a:spcAft>
                <a:spcPts val="0"/>
              </a:spcAft>
              <a:defRPr/>
            </a:pPr>
            <a:r>
              <a:rPr lang="en-US" sz="1200" b="1" i="1" dirty="0">
                <a:latin typeface="+mj-lt"/>
                <a:ea typeface="Adobe Fan Heiti Std B" panose="020B0700000000000000" pitchFamily="34" charset="-128"/>
              </a:rPr>
              <a:t>Catatan: </a:t>
            </a:r>
          </a:p>
          <a:p>
            <a:pPr eaLnBrk="1" fontAlgn="auto" hangingPunct="1">
              <a:spcBef>
                <a:spcPts val="0"/>
              </a:spcBef>
              <a:spcAft>
                <a:spcPts val="0"/>
              </a:spcAft>
              <a:defRPr/>
            </a:pPr>
            <a:r>
              <a:rPr lang="en-US" sz="1200" dirty="0" err="1">
                <a:latin typeface="+mj-lt"/>
                <a:ea typeface="Adobe Fan Heiti Std B" panose="020B0700000000000000" pitchFamily="34" charset="-128"/>
              </a:rPr>
              <a:t>Penggolongan</a:t>
            </a:r>
            <a:r>
              <a:rPr lang="en-US" sz="1200" dirty="0">
                <a:latin typeface="+mj-lt"/>
                <a:ea typeface="Adobe Fan Heiti Std B" panose="020B0700000000000000" pitchFamily="34" charset="-128"/>
              </a:rPr>
              <a:t> di </a:t>
            </a:r>
            <a:r>
              <a:rPr lang="en-US" sz="1200" dirty="0" err="1">
                <a:latin typeface="+mj-lt"/>
                <a:ea typeface="Adobe Fan Heiti Std B" panose="020B0700000000000000" pitchFamily="34" charset="-128"/>
              </a:rPr>
              <a:t>atas</a:t>
            </a:r>
            <a:r>
              <a:rPr lang="en-US" sz="1200" dirty="0">
                <a:latin typeface="+mj-lt"/>
                <a:ea typeface="Adobe Fan Heiti Std B" panose="020B0700000000000000" pitchFamily="34" charset="-128"/>
              </a:rPr>
              <a:t> </a:t>
            </a:r>
            <a:r>
              <a:rPr lang="en-US" sz="1200" dirty="0" err="1">
                <a:latin typeface="+mj-lt"/>
                <a:ea typeface="Adobe Fan Heiti Std B" panose="020B0700000000000000" pitchFamily="34" charset="-128"/>
              </a:rPr>
              <a:t>mempunyai</a:t>
            </a:r>
            <a:r>
              <a:rPr lang="en-US" sz="1200" dirty="0">
                <a:latin typeface="+mj-lt"/>
                <a:ea typeface="Adobe Fan Heiti Std B" panose="020B0700000000000000" pitchFamily="34" charset="-128"/>
              </a:rPr>
              <a:t> </a:t>
            </a:r>
            <a:r>
              <a:rPr lang="en-US" sz="1200" dirty="0" err="1">
                <a:latin typeface="+mj-lt"/>
                <a:ea typeface="Adobe Fan Heiti Std B" panose="020B0700000000000000" pitchFamily="34" charset="-128"/>
              </a:rPr>
              <a:t>akibat</a:t>
            </a:r>
            <a:r>
              <a:rPr lang="en-US" sz="1200" dirty="0">
                <a:latin typeface="+mj-lt"/>
                <a:ea typeface="Adobe Fan Heiti Std B" panose="020B0700000000000000" pitchFamily="34" charset="-128"/>
              </a:rPr>
              <a:t> </a:t>
            </a:r>
            <a:r>
              <a:rPr lang="en-US" sz="1200" dirty="0" err="1">
                <a:latin typeface="+mj-lt"/>
                <a:ea typeface="Adobe Fan Heiti Std B" panose="020B0700000000000000" pitchFamily="34" charset="-128"/>
              </a:rPr>
              <a:t>dalam</a:t>
            </a:r>
            <a:r>
              <a:rPr lang="en-US" sz="1200" dirty="0">
                <a:latin typeface="+mj-lt"/>
                <a:ea typeface="Adobe Fan Heiti Std B" panose="020B0700000000000000" pitchFamily="34" charset="-128"/>
              </a:rPr>
              <a:t> </a:t>
            </a:r>
            <a:r>
              <a:rPr lang="en-US" sz="1200" dirty="0" err="1">
                <a:latin typeface="+mj-lt"/>
                <a:ea typeface="Adobe Fan Heiti Std B" panose="020B0700000000000000" pitchFamily="34" charset="-128"/>
              </a:rPr>
              <a:t>kegunaannya</a:t>
            </a:r>
            <a:r>
              <a:rPr lang="en-US" sz="1200" dirty="0">
                <a:latin typeface="+mj-lt"/>
                <a:ea typeface="Adobe Fan Heiti Std B" panose="020B0700000000000000" pitchFamily="34" charset="-128"/>
              </a:rPr>
              <a:t> </a:t>
            </a:r>
            <a:r>
              <a:rPr lang="en-US" sz="1200" dirty="0" err="1">
                <a:latin typeface="+mj-lt"/>
                <a:ea typeface="Adobe Fan Heiti Std B" panose="020B0700000000000000" pitchFamily="34" charset="-128"/>
              </a:rPr>
              <a:t>dalam</a:t>
            </a:r>
            <a:r>
              <a:rPr lang="en-US" sz="1200" dirty="0">
                <a:latin typeface="+mj-lt"/>
                <a:ea typeface="Adobe Fan Heiti Std B" panose="020B0700000000000000" pitchFamily="34" charset="-128"/>
              </a:rPr>
              <a:t> </a:t>
            </a:r>
            <a:r>
              <a:rPr lang="en-US" sz="1200" dirty="0" err="1">
                <a:latin typeface="+mj-lt"/>
                <a:ea typeface="Adobe Fan Heiti Std B" panose="020B0700000000000000" pitchFamily="34" charset="-128"/>
              </a:rPr>
              <a:t>menetapkan</a:t>
            </a:r>
            <a:r>
              <a:rPr lang="en-US" sz="1200" dirty="0">
                <a:latin typeface="+mj-lt"/>
                <a:ea typeface="Adobe Fan Heiti Std B" panose="020B0700000000000000" pitchFamily="34" charset="-128"/>
              </a:rPr>
              <a:t> hukum:</a:t>
            </a:r>
          </a:p>
          <a:p>
            <a:pPr marL="285750" indent="-285750" algn="just" eaLnBrk="1" fontAlgn="auto" hangingPunct="1">
              <a:spcBef>
                <a:spcPts val="0"/>
              </a:spcBef>
              <a:spcAft>
                <a:spcPts val="0"/>
              </a:spcAft>
              <a:buFont typeface="Wingdings" panose="05000000000000000000" pitchFamily="2" charset="2"/>
              <a:buChar char="q"/>
              <a:defRPr/>
            </a:pPr>
            <a:r>
              <a:rPr lang="en-US" sz="1200" dirty="0">
                <a:latin typeface="+mj-lt"/>
                <a:ea typeface="Adobe Fan Heiti Std B" panose="020B0700000000000000" pitchFamily="34" charset="-128"/>
              </a:rPr>
              <a:t>Hadits </a:t>
            </a:r>
            <a:r>
              <a:rPr lang="en-US" sz="1200" dirty="0" err="1">
                <a:latin typeface="+mj-lt"/>
                <a:ea typeface="Adobe Fan Heiti Std B" panose="020B0700000000000000" pitchFamily="34" charset="-128"/>
              </a:rPr>
              <a:t>Mutawatir</a:t>
            </a:r>
            <a:r>
              <a:rPr lang="en-US" sz="1200" dirty="0">
                <a:latin typeface="+mj-lt"/>
                <a:ea typeface="Adobe Fan Heiti Std B" panose="020B0700000000000000" pitchFamily="34" charset="-128"/>
              </a:rPr>
              <a:t> </a:t>
            </a:r>
            <a:r>
              <a:rPr lang="en-US" sz="1200" dirty="0" err="1">
                <a:latin typeface="+mj-lt"/>
                <a:ea typeface="Adobe Fan Heiti Std B" panose="020B0700000000000000" pitchFamily="34" charset="-128"/>
              </a:rPr>
              <a:t>mesti</a:t>
            </a:r>
            <a:r>
              <a:rPr lang="en-US" sz="1200" dirty="0">
                <a:latin typeface="+mj-lt"/>
                <a:ea typeface="Adobe Fan Heiti Std B" panose="020B0700000000000000" pitchFamily="34" charset="-128"/>
              </a:rPr>
              <a:t> </a:t>
            </a:r>
            <a:r>
              <a:rPr lang="en-US" sz="1200" dirty="0" err="1">
                <a:latin typeface="+mj-lt"/>
                <a:ea typeface="Adobe Fan Heiti Std B" panose="020B0700000000000000" pitchFamily="34" charset="-128"/>
              </a:rPr>
              <a:t>menimbulkan</a:t>
            </a:r>
            <a:r>
              <a:rPr lang="en-US" sz="1200" dirty="0">
                <a:latin typeface="+mj-lt"/>
                <a:ea typeface="Adobe Fan Heiti Std B" panose="020B0700000000000000" pitchFamily="34" charset="-128"/>
              </a:rPr>
              <a:t> </a:t>
            </a:r>
            <a:r>
              <a:rPr lang="en-US" sz="1200" dirty="0" err="1">
                <a:latin typeface="+mj-lt"/>
                <a:ea typeface="Adobe Fan Heiti Std B" panose="020B0700000000000000" pitchFamily="34" charset="-128"/>
              </a:rPr>
              <a:t>keyakinan</a:t>
            </a:r>
            <a:r>
              <a:rPr lang="en-US" sz="1200" dirty="0">
                <a:latin typeface="+mj-lt"/>
                <a:ea typeface="Adobe Fan Heiti Std B" panose="020B0700000000000000" pitchFamily="34" charset="-128"/>
              </a:rPr>
              <a:t> </a:t>
            </a:r>
            <a:r>
              <a:rPr lang="en-US" sz="1200" dirty="0" err="1">
                <a:latin typeface="+mj-lt"/>
                <a:ea typeface="Adobe Fan Heiti Std B" panose="020B0700000000000000" pitchFamily="34" charset="-128"/>
              </a:rPr>
              <a:t>akan</a:t>
            </a:r>
            <a:r>
              <a:rPr lang="en-US" sz="1200" dirty="0">
                <a:latin typeface="+mj-lt"/>
                <a:ea typeface="Adobe Fan Heiti Std B" panose="020B0700000000000000" pitchFamily="34" charset="-128"/>
              </a:rPr>
              <a:t> </a:t>
            </a:r>
            <a:r>
              <a:rPr lang="en-US" sz="1200" dirty="0" err="1">
                <a:latin typeface="+mj-lt"/>
                <a:ea typeface="Adobe Fan Heiti Std B" panose="020B0700000000000000" pitchFamily="34" charset="-128"/>
              </a:rPr>
              <a:t>kebenaran</a:t>
            </a:r>
            <a:r>
              <a:rPr lang="en-US" sz="1200" dirty="0">
                <a:latin typeface="+mj-lt"/>
                <a:ea typeface="Adobe Fan Heiti Std B" panose="020B0700000000000000" pitchFamily="34" charset="-128"/>
              </a:rPr>
              <a:t> </a:t>
            </a:r>
            <a:r>
              <a:rPr lang="en-US" sz="1200" dirty="0" err="1">
                <a:latin typeface="+mj-lt"/>
                <a:ea typeface="Adobe Fan Heiti Std B" panose="020B0700000000000000" pitchFamily="34" charset="-128"/>
              </a:rPr>
              <a:t>isinya</a:t>
            </a:r>
            <a:r>
              <a:rPr lang="en-US" sz="1200" dirty="0">
                <a:latin typeface="+mj-lt"/>
                <a:ea typeface="Adobe Fan Heiti Std B" panose="020B0700000000000000" pitchFamily="34" charset="-128"/>
              </a:rPr>
              <a:t>.</a:t>
            </a:r>
          </a:p>
          <a:p>
            <a:pPr marL="285750" indent="-285750" algn="just" eaLnBrk="1" fontAlgn="auto" hangingPunct="1">
              <a:spcBef>
                <a:spcPts val="0"/>
              </a:spcBef>
              <a:spcAft>
                <a:spcPts val="0"/>
              </a:spcAft>
              <a:buFont typeface="Wingdings" panose="05000000000000000000" pitchFamily="2" charset="2"/>
              <a:buChar char="q"/>
              <a:defRPr/>
            </a:pPr>
            <a:r>
              <a:rPr lang="en-US" sz="1200" dirty="0">
                <a:latin typeface="+mj-lt"/>
                <a:ea typeface="Adobe Fan Heiti Std B" panose="020B0700000000000000" pitchFamily="34" charset="-128"/>
              </a:rPr>
              <a:t>Hadits </a:t>
            </a:r>
            <a:r>
              <a:rPr lang="en-US" sz="1200" dirty="0" err="1">
                <a:latin typeface="+mj-lt"/>
                <a:ea typeface="Adobe Fan Heiti Std B" panose="020B0700000000000000" pitchFamily="34" charset="-128"/>
              </a:rPr>
              <a:t>Masyhur</a:t>
            </a:r>
            <a:r>
              <a:rPr lang="en-US" sz="1200" dirty="0">
                <a:latin typeface="+mj-lt"/>
                <a:ea typeface="Adobe Fan Heiti Std B" panose="020B0700000000000000" pitchFamily="34" charset="-128"/>
              </a:rPr>
              <a:t> </a:t>
            </a:r>
            <a:r>
              <a:rPr lang="en-US" sz="1200" dirty="0" err="1">
                <a:latin typeface="+mj-lt"/>
                <a:ea typeface="Adobe Fan Heiti Std B" panose="020B0700000000000000" pitchFamily="34" charset="-128"/>
              </a:rPr>
              <a:t>menimbulkan</a:t>
            </a:r>
            <a:r>
              <a:rPr lang="en-US" sz="1200" dirty="0">
                <a:latin typeface="+mj-lt"/>
                <a:ea typeface="Adobe Fan Heiti Std B" panose="020B0700000000000000" pitchFamily="34" charset="-128"/>
              </a:rPr>
              <a:t> </a:t>
            </a:r>
            <a:r>
              <a:rPr lang="en-US" sz="1200" dirty="0" err="1">
                <a:latin typeface="+mj-lt"/>
                <a:ea typeface="Adobe Fan Heiti Std B" panose="020B0700000000000000" pitchFamily="34" charset="-128"/>
              </a:rPr>
              <a:t>dugaan</a:t>
            </a:r>
            <a:r>
              <a:rPr lang="en-US" sz="1200" dirty="0">
                <a:latin typeface="+mj-lt"/>
                <a:ea typeface="Adobe Fan Heiti Std B" panose="020B0700000000000000" pitchFamily="34" charset="-128"/>
              </a:rPr>
              <a:t> </a:t>
            </a:r>
            <a:r>
              <a:rPr lang="en-US" sz="1200" dirty="0" err="1">
                <a:latin typeface="+mj-lt"/>
                <a:ea typeface="Adobe Fan Heiti Std B" panose="020B0700000000000000" pitchFamily="34" charset="-128"/>
              </a:rPr>
              <a:t>kebenaran</a:t>
            </a:r>
            <a:r>
              <a:rPr lang="en-US" sz="1200" dirty="0">
                <a:latin typeface="+mj-lt"/>
                <a:ea typeface="Adobe Fan Heiti Std B" panose="020B0700000000000000" pitchFamily="34" charset="-128"/>
              </a:rPr>
              <a:t> </a:t>
            </a:r>
            <a:r>
              <a:rPr lang="en-US" sz="1200" dirty="0" err="1">
                <a:latin typeface="+mj-lt"/>
                <a:ea typeface="Adobe Fan Heiti Std B" panose="020B0700000000000000" pitchFamily="34" charset="-128"/>
              </a:rPr>
              <a:t>lebih</a:t>
            </a:r>
            <a:r>
              <a:rPr lang="en-US" sz="1200" dirty="0">
                <a:latin typeface="+mj-lt"/>
                <a:ea typeface="Adobe Fan Heiti Std B" panose="020B0700000000000000" pitchFamily="34" charset="-128"/>
              </a:rPr>
              <a:t> </a:t>
            </a:r>
            <a:r>
              <a:rPr lang="en-US" sz="1200" dirty="0" err="1">
                <a:latin typeface="+mj-lt"/>
                <a:ea typeface="Adobe Fan Heiti Std B" panose="020B0700000000000000" pitchFamily="34" charset="-128"/>
              </a:rPr>
              <a:t>kuat</a:t>
            </a:r>
            <a:r>
              <a:rPr lang="en-US" sz="1200" dirty="0">
                <a:latin typeface="+mj-lt"/>
                <a:ea typeface="Adobe Fan Heiti Std B" panose="020B0700000000000000" pitchFamily="34" charset="-128"/>
              </a:rPr>
              <a:t> </a:t>
            </a:r>
            <a:r>
              <a:rPr lang="en-US" sz="1200" dirty="0" err="1">
                <a:latin typeface="+mj-lt"/>
                <a:ea typeface="Adobe Fan Heiti Std B" panose="020B0700000000000000" pitchFamily="34" charset="-128"/>
              </a:rPr>
              <a:t>tentang</a:t>
            </a:r>
            <a:r>
              <a:rPr lang="en-US" sz="1200" dirty="0">
                <a:latin typeface="+mj-lt"/>
                <a:ea typeface="Adobe Fan Heiti Std B" panose="020B0700000000000000" pitchFamily="34" charset="-128"/>
              </a:rPr>
              <a:t> </a:t>
            </a:r>
            <a:r>
              <a:rPr lang="en-US" sz="1200" dirty="0" err="1">
                <a:latin typeface="+mj-lt"/>
                <a:ea typeface="Adobe Fan Heiti Std B" panose="020B0700000000000000" pitchFamily="34" charset="-128"/>
              </a:rPr>
              <a:t>kebenaran</a:t>
            </a:r>
            <a:r>
              <a:rPr lang="en-US" sz="1200" dirty="0">
                <a:latin typeface="+mj-lt"/>
                <a:ea typeface="Adobe Fan Heiti Std B" panose="020B0700000000000000" pitchFamily="34" charset="-128"/>
              </a:rPr>
              <a:t> </a:t>
            </a:r>
            <a:r>
              <a:rPr lang="en-US" sz="1200" dirty="0" err="1">
                <a:latin typeface="+mj-lt"/>
                <a:ea typeface="Adobe Fan Heiti Std B" panose="020B0700000000000000" pitchFamily="34" charset="-128"/>
              </a:rPr>
              <a:t>isinya</a:t>
            </a:r>
            <a:r>
              <a:rPr lang="en-US" sz="1200" dirty="0">
                <a:latin typeface="+mj-lt"/>
                <a:ea typeface="Adobe Fan Heiti Std B" panose="020B0700000000000000" pitchFamily="34" charset="-128"/>
              </a:rPr>
              <a:t>.</a:t>
            </a:r>
          </a:p>
          <a:p>
            <a:pPr marL="285750" indent="-285750" algn="just" eaLnBrk="1" fontAlgn="auto" hangingPunct="1">
              <a:spcBef>
                <a:spcPts val="0"/>
              </a:spcBef>
              <a:spcAft>
                <a:spcPts val="0"/>
              </a:spcAft>
              <a:buFont typeface="Wingdings" panose="05000000000000000000" pitchFamily="2" charset="2"/>
              <a:buChar char="q"/>
              <a:defRPr/>
            </a:pPr>
            <a:r>
              <a:rPr lang="en-US" sz="1200" dirty="0">
                <a:latin typeface="+mj-lt"/>
                <a:ea typeface="Adobe Fan Heiti Std B" panose="020B0700000000000000" pitchFamily="34" charset="-128"/>
              </a:rPr>
              <a:t>Hadits </a:t>
            </a:r>
            <a:r>
              <a:rPr lang="en-US" sz="1200" dirty="0" err="1">
                <a:latin typeface="+mj-lt"/>
                <a:ea typeface="Adobe Fan Heiti Std B" panose="020B0700000000000000" pitchFamily="34" charset="-128"/>
              </a:rPr>
              <a:t>Ahad</a:t>
            </a:r>
            <a:r>
              <a:rPr lang="en-US" sz="1200" dirty="0">
                <a:latin typeface="+mj-lt"/>
                <a:ea typeface="Adobe Fan Heiti Std B" panose="020B0700000000000000" pitchFamily="34" charset="-128"/>
              </a:rPr>
              <a:t> </a:t>
            </a:r>
            <a:r>
              <a:rPr lang="en-US" sz="1200" dirty="0" err="1">
                <a:latin typeface="+mj-lt"/>
                <a:ea typeface="Adobe Fan Heiti Std B" panose="020B0700000000000000" pitchFamily="34" charset="-128"/>
              </a:rPr>
              <a:t>hanya</a:t>
            </a:r>
            <a:r>
              <a:rPr lang="en-US" sz="1200" dirty="0">
                <a:latin typeface="+mj-lt"/>
                <a:ea typeface="Adobe Fan Heiti Std B" panose="020B0700000000000000" pitchFamily="34" charset="-128"/>
              </a:rPr>
              <a:t> </a:t>
            </a:r>
            <a:r>
              <a:rPr lang="en-US" sz="1200" dirty="0" err="1">
                <a:latin typeface="+mj-lt"/>
                <a:ea typeface="Adobe Fan Heiti Std B" panose="020B0700000000000000" pitchFamily="34" charset="-128"/>
              </a:rPr>
              <a:t>menimbulkan</a:t>
            </a:r>
            <a:r>
              <a:rPr lang="en-US" sz="1200" dirty="0">
                <a:latin typeface="+mj-lt"/>
                <a:ea typeface="Adobe Fan Heiti Std B" panose="020B0700000000000000" pitchFamily="34" charset="-128"/>
              </a:rPr>
              <a:t> </a:t>
            </a:r>
            <a:r>
              <a:rPr lang="en-US" sz="1200" dirty="0" err="1">
                <a:latin typeface="+mj-lt"/>
                <a:ea typeface="Adobe Fan Heiti Std B" panose="020B0700000000000000" pitchFamily="34" charset="-128"/>
              </a:rPr>
              <a:t>dugaan</a:t>
            </a:r>
            <a:r>
              <a:rPr lang="en-US" sz="1200" dirty="0">
                <a:latin typeface="+mj-lt"/>
                <a:ea typeface="Adobe Fan Heiti Std B" panose="020B0700000000000000" pitchFamily="34" charset="-128"/>
              </a:rPr>
              <a:t> </a:t>
            </a:r>
            <a:r>
              <a:rPr lang="en-US" sz="1200" dirty="0" err="1">
                <a:latin typeface="+mj-lt"/>
                <a:ea typeface="Adobe Fan Heiti Std B" panose="020B0700000000000000" pitchFamily="34" charset="-128"/>
              </a:rPr>
              <a:t>akan</a:t>
            </a:r>
            <a:r>
              <a:rPr lang="en-US" sz="1200" dirty="0">
                <a:latin typeface="+mj-lt"/>
                <a:ea typeface="Adobe Fan Heiti Std B" panose="020B0700000000000000" pitchFamily="34" charset="-128"/>
              </a:rPr>
              <a:t> </a:t>
            </a:r>
            <a:r>
              <a:rPr lang="en-US" sz="1200" dirty="0" err="1">
                <a:latin typeface="+mj-lt"/>
                <a:ea typeface="Adobe Fan Heiti Std B" panose="020B0700000000000000" pitchFamily="34" charset="-128"/>
              </a:rPr>
              <a:t>kebenaran</a:t>
            </a:r>
            <a:r>
              <a:rPr lang="en-US" sz="1200" dirty="0">
                <a:latin typeface="+mj-lt"/>
                <a:ea typeface="Adobe Fan Heiti Std B" panose="020B0700000000000000" pitchFamily="34" charset="-128"/>
              </a:rPr>
              <a:t> </a:t>
            </a:r>
            <a:r>
              <a:rPr lang="en-US" sz="1200" dirty="0" err="1">
                <a:latin typeface="+mj-lt"/>
                <a:ea typeface="Adobe Fan Heiti Std B" panose="020B0700000000000000" pitchFamily="34" charset="-128"/>
              </a:rPr>
              <a:t>isinya</a:t>
            </a:r>
            <a:r>
              <a:rPr lang="en-US" sz="1200" dirty="0">
                <a:latin typeface="+mj-lt"/>
                <a:ea typeface="Adobe Fan Heiti Std B" panose="020B0700000000000000" pitchFamily="34" charset="-128"/>
              </a:rPr>
              <a:t>, </a:t>
            </a:r>
            <a:r>
              <a:rPr lang="en-US" sz="1200" dirty="0" err="1">
                <a:latin typeface="+mj-lt"/>
                <a:ea typeface="Adobe Fan Heiti Std B" panose="020B0700000000000000" pitchFamily="34" charset="-128"/>
              </a:rPr>
              <a:t>sehingga</a:t>
            </a:r>
            <a:r>
              <a:rPr lang="en-US" sz="1200" dirty="0">
                <a:latin typeface="+mj-lt"/>
                <a:ea typeface="Adobe Fan Heiti Std B" panose="020B0700000000000000" pitchFamily="34" charset="-128"/>
              </a:rPr>
              <a:t> </a:t>
            </a:r>
            <a:r>
              <a:rPr lang="en-US" sz="1200" dirty="0" err="1">
                <a:latin typeface="+mj-lt"/>
                <a:ea typeface="Adobe Fan Heiti Std B" panose="020B0700000000000000" pitchFamily="34" charset="-128"/>
              </a:rPr>
              <a:t>sebahagian</a:t>
            </a:r>
            <a:r>
              <a:rPr lang="en-US" sz="1200" dirty="0">
                <a:latin typeface="+mj-lt"/>
                <a:ea typeface="Adobe Fan Heiti Std B" panose="020B0700000000000000" pitchFamily="34" charset="-128"/>
              </a:rPr>
              <a:t> </a:t>
            </a:r>
            <a:r>
              <a:rPr lang="en-US" sz="1200" dirty="0" err="1">
                <a:latin typeface="+mj-lt"/>
                <a:ea typeface="Adobe Fan Heiti Std B" panose="020B0700000000000000" pitchFamily="34" charset="-128"/>
              </a:rPr>
              <a:t>besar</a:t>
            </a:r>
            <a:r>
              <a:rPr lang="en-US" sz="1200" dirty="0">
                <a:latin typeface="+mj-lt"/>
                <a:ea typeface="Adobe Fan Heiti Std B" panose="020B0700000000000000" pitchFamily="34" charset="-128"/>
              </a:rPr>
              <a:t> ulama </a:t>
            </a:r>
            <a:r>
              <a:rPr lang="en-US" sz="1200" dirty="0" err="1">
                <a:latin typeface="+mj-lt"/>
                <a:ea typeface="Adobe Fan Heiti Std B" panose="020B0700000000000000" pitchFamily="34" charset="-128"/>
              </a:rPr>
              <a:t>memberi</a:t>
            </a:r>
            <a:r>
              <a:rPr lang="en-US" sz="1200" dirty="0">
                <a:latin typeface="+mj-lt"/>
                <a:ea typeface="Adobe Fan Heiti Std B" panose="020B0700000000000000" pitchFamily="34" charset="-128"/>
              </a:rPr>
              <a:t> </a:t>
            </a:r>
            <a:r>
              <a:rPr lang="en-US" sz="1200" dirty="0" err="1">
                <a:latin typeface="+mj-lt"/>
                <a:ea typeface="Adobe Fan Heiti Std B" panose="020B0700000000000000" pitchFamily="34" charset="-128"/>
              </a:rPr>
              <a:t>persyaratan</a:t>
            </a:r>
            <a:r>
              <a:rPr lang="en-US" sz="1200" dirty="0">
                <a:latin typeface="+mj-lt"/>
                <a:ea typeface="Adobe Fan Heiti Std B" panose="020B0700000000000000" pitchFamily="34" charset="-128"/>
              </a:rPr>
              <a:t> </a:t>
            </a:r>
            <a:r>
              <a:rPr lang="en-US" sz="1200" dirty="0" err="1">
                <a:latin typeface="+mj-lt"/>
                <a:ea typeface="Adobe Fan Heiti Std B" panose="020B0700000000000000" pitchFamily="34" charset="-128"/>
              </a:rPr>
              <a:t>dalam</a:t>
            </a:r>
            <a:r>
              <a:rPr lang="en-US" sz="1200" dirty="0">
                <a:latin typeface="+mj-lt"/>
                <a:ea typeface="Adobe Fan Heiti Std B" panose="020B0700000000000000" pitchFamily="34" charset="-128"/>
              </a:rPr>
              <a:t> </a:t>
            </a:r>
            <a:r>
              <a:rPr lang="en-US" sz="1200" dirty="0" err="1">
                <a:latin typeface="+mj-lt"/>
                <a:ea typeface="Adobe Fan Heiti Std B" panose="020B0700000000000000" pitchFamily="34" charset="-128"/>
              </a:rPr>
              <a:t>penerimaan</a:t>
            </a:r>
            <a:r>
              <a:rPr lang="en-US" sz="1200" dirty="0">
                <a:latin typeface="+mj-lt"/>
                <a:ea typeface="Adobe Fan Heiti Std B" panose="020B0700000000000000" pitchFamily="34" charset="-128"/>
              </a:rPr>
              <a:t> </a:t>
            </a:r>
            <a:r>
              <a:rPr lang="en-US" sz="1200" dirty="0" err="1">
                <a:latin typeface="+mj-lt"/>
                <a:ea typeface="Adobe Fan Heiti Std B" panose="020B0700000000000000" pitchFamily="34" charset="-128"/>
              </a:rPr>
              <a:t>hadits</a:t>
            </a:r>
            <a:r>
              <a:rPr lang="en-US" sz="1200" dirty="0">
                <a:latin typeface="+mj-lt"/>
                <a:ea typeface="Adobe Fan Heiti Std B" panose="020B0700000000000000" pitchFamily="34" charset="-128"/>
              </a:rPr>
              <a:t> </a:t>
            </a:r>
            <a:r>
              <a:rPr lang="en-US" sz="1200" dirty="0" err="1">
                <a:latin typeface="+mj-lt"/>
                <a:ea typeface="Adobe Fan Heiti Std B" panose="020B0700000000000000" pitchFamily="34" charset="-128"/>
              </a:rPr>
              <a:t>tersebut</a:t>
            </a:r>
            <a:r>
              <a:rPr lang="en-US" sz="1200" dirty="0" smtClean="0">
                <a:latin typeface="+mj-lt"/>
                <a:ea typeface="Adobe Fan Heiti Std B" panose="020B0700000000000000" pitchFamily="34" charset="-128"/>
              </a:rPr>
              <a:t>.</a:t>
            </a:r>
            <a:endParaRPr lang="en-US" sz="1200" dirty="0">
              <a:latin typeface="+mj-lt"/>
              <a:ea typeface="Adobe Fan Heiti Std B" panose="020B0700000000000000" pitchFamily="34" charset="-128"/>
            </a:endParaRPr>
          </a:p>
        </p:txBody>
      </p:sp>
    </p:spTree>
    <p:extLst>
      <p:ext uri="{BB962C8B-B14F-4D97-AF65-F5344CB8AC3E}">
        <p14:creationId xmlns:p14="http://schemas.microsoft.com/office/powerpoint/2010/main" val="65545734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07"/>
          <p:cNvGrpSpPr/>
          <p:nvPr/>
        </p:nvGrpSpPr>
        <p:grpSpPr>
          <a:xfrm>
            <a:off x="0" y="0"/>
            <a:ext cx="9144000" cy="1142990"/>
            <a:chOff x="0" y="0"/>
            <a:chExt cx="9144000" cy="1142990"/>
          </a:xfrm>
        </p:grpSpPr>
        <p:sp>
          <p:nvSpPr>
            <p:cNvPr id="107" name="Rectangle 106"/>
            <p:cNvSpPr/>
            <p:nvPr/>
          </p:nvSpPr>
          <p:spPr>
            <a:xfrm>
              <a:off x="2000232" y="0"/>
              <a:ext cx="7143768" cy="1142990"/>
            </a:xfrm>
            <a:prstGeom prst="rect">
              <a:avLst/>
            </a:prstGeom>
            <a:solidFill>
              <a:srgbClr val="0064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Parallelogram 9"/>
            <p:cNvSpPr/>
            <p:nvPr/>
          </p:nvSpPr>
          <p:spPr>
            <a:xfrm>
              <a:off x="0" y="0"/>
              <a:ext cx="9144000" cy="785800"/>
            </a:xfrm>
            <a:prstGeom prst="parallelogram">
              <a:avLst/>
            </a:prstGeom>
            <a:solidFill>
              <a:srgbClr val="0064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 name="Right Triangle 10"/>
          <p:cNvSpPr/>
          <p:nvPr/>
        </p:nvSpPr>
        <p:spPr>
          <a:xfrm rot="10800000" flipH="1">
            <a:off x="0" y="0"/>
            <a:ext cx="2714612" cy="785800"/>
          </a:xfrm>
          <a:prstGeom prst="rtTriangle">
            <a:avLst/>
          </a:prstGeom>
          <a:solidFill>
            <a:srgbClr val="FF2D8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ight Triangle 11"/>
          <p:cNvSpPr/>
          <p:nvPr/>
        </p:nvSpPr>
        <p:spPr>
          <a:xfrm rot="5400000" flipH="1">
            <a:off x="3214694" y="-2571770"/>
            <a:ext cx="500066" cy="6929454"/>
          </a:xfrm>
          <a:prstGeom prst="rtTriangle">
            <a:avLst/>
          </a:prstGeom>
          <a:solidFill>
            <a:srgbClr val="00FF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 name="Group 97"/>
          <p:cNvGrpSpPr/>
          <p:nvPr/>
        </p:nvGrpSpPr>
        <p:grpSpPr>
          <a:xfrm>
            <a:off x="8072462" y="-1"/>
            <a:ext cx="1071538" cy="1015151"/>
            <a:chOff x="0" y="0"/>
            <a:chExt cx="1357290" cy="1285866"/>
          </a:xfrm>
        </p:grpSpPr>
        <p:pic>
          <p:nvPicPr>
            <p:cNvPr id="4" name="Picture 3" descr="LOGO UNINDRA.png"/>
            <p:cNvPicPr>
              <a:picLocks noChangeAspect="1"/>
            </p:cNvPicPr>
            <p:nvPr/>
          </p:nvPicPr>
          <p:blipFill>
            <a:blip r:embed="rId3" cstate="print"/>
            <a:stretch>
              <a:fillRect/>
            </a:stretch>
          </p:blipFill>
          <p:spPr>
            <a:xfrm>
              <a:off x="0" y="0"/>
              <a:ext cx="1357290" cy="963238"/>
            </a:xfrm>
            <a:prstGeom prst="rect">
              <a:avLst/>
            </a:prstGeom>
          </p:spPr>
        </p:pic>
        <p:pic>
          <p:nvPicPr>
            <p:cNvPr id="26" name="Picture 25" descr="Unindra 2.png"/>
            <p:cNvPicPr>
              <a:picLocks noChangeAspect="1"/>
            </p:cNvPicPr>
            <p:nvPr/>
          </p:nvPicPr>
          <p:blipFill>
            <a:blip r:embed="rId4" cstate="print"/>
            <a:stretch>
              <a:fillRect/>
            </a:stretch>
          </p:blipFill>
          <p:spPr>
            <a:xfrm>
              <a:off x="214314" y="920750"/>
              <a:ext cx="1000100" cy="365116"/>
            </a:xfrm>
            <a:prstGeom prst="rect">
              <a:avLst/>
            </a:prstGeom>
          </p:spPr>
        </p:pic>
      </p:grpSp>
      <p:sp>
        <p:nvSpPr>
          <p:cNvPr id="32" name="Rectangle 31"/>
          <p:cNvSpPr/>
          <p:nvPr/>
        </p:nvSpPr>
        <p:spPr>
          <a:xfrm>
            <a:off x="2857488" y="4804946"/>
            <a:ext cx="3714776" cy="338554"/>
          </a:xfrm>
          <a:prstGeom prst="rect">
            <a:avLst/>
          </a:prstGeom>
          <a:noFill/>
        </p:spPr>
        <p:txBody>
          <a:bodyPr wrap="square" lIns="91440" tIns="45720" rIns="91440" bIns="45720">
            <a:spAutoFit/>
          </a:bodyPr>
          <a:lstStyle/>
          <a:p>
            <a:pPr algn="ctr"/>
            <a:r>
              <a:rPr lang="en-US" sz="1600" dirty="0" err="1" smtClean="0">
                <a:ln w="10160">
                  <a:noFill/>
                  <a:prstDash val="solid"/>
                </a:ln>
              </a:rPr>
              <a:t>Pendidikan</a:t>
            </a:r>
            <a:r>
              <a:rPr lang="en-US" sz="1600" dirty="0" smtClean="0">
                <a:ln w="10160">
                  <a:noFill/>
                  <a:prstDash val="solid"/>
                </a:ln>
              </a:rPr>
              <a:t> Agama Islam</a:t>
            </a:r>
            <a:endParaRPr lang="en-US" sz="1600" dirty="0">
              <a:ln w="10160">
                <a:noFill/>
                <a:prstDash val="solid"/>
              </a:ln>
            </a:endParaRPr>
          </a:p>
        </p:txBody>
      </p:sp>
      <p:graphicFrame>
        <p:nvGraphicFramePr>
          <p:cNvPr id="16" name="Content Placeholder 3"/>
          <p:cNvGraphicFramePr>
            <a:graphicFrameLocks/>
          </p:cNvGraphicFramePr>
          <p:nvPr>
            <p:extLst>
              <p:ext uri="{D42A27DB-BD31-4B8C-83A1-F6EECF244321}">
                <p14:modId xmlns:p14="http://schemas.microsoft.com/office/powerpoint/2010/main" val="3989576204"/>
              </p:ext>
            </p:extLst>
          </p:nvPr>
        </p:nvGraphicFramePr>
        <p:xfrm>
          <a:off x="860660" y="1126991"/>
          <a:ext cx="7599772" cy="3677955"/>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Tree>
    <p:extLst>
      <p:ext uri="{BB962C8B-B14F-4D97-AF65-F5344CB8AC3E}">
        <p14:creationId xmlns:p14="http://schemas.microsoft.com/office/powerpoint/2010/main" val="65545734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07"/>
          <p:cNvGrpSpPr/>
          <p:nvPr/>
        </p:nvGrpSpPr>
        <p:grpSpPr>
          <a:xfrm>
            <a:off x="0" y="0"/>
            <a:ext cx="9144000" cy="1142990"/>
            <a:chOff x="0" y="0"/>
            <a:chExt cx="9144000" cy="1142990"/>
          </a:xfrm>
        </p:grpSpPr>
        <p:sp>
          <p:nvSpPr>
            <p:cNvPr id="107" name="Rectangle 106"/>
            <p:cNvSpPr/>
            <p:nvPr/>
          </p:nvSpPr>
          <p:spPr>
            <a:xfrm>
              <a:off x="2000232" y="0"/>
              <a:ext cx="7143768" cy="1142990"/>
            </a:xfrm>
            <a:prstGeom prst="rect">
              <a:avLst/>
            </a:prstGeom>
            <a:solidFill>
              <a:srgbClr val="0064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Parallelogram 9"/>
            <p:cNvSpPr/>
            <p:nvPr/>
          </p:nvSpPr>
          <p:spPr>
            <a:xfrm>
              <a:off x="0" y="0"/>
              <a:ext cx="9144000" cy="785800"/>
            </a:xfrm>
            <a:prstGeom prst="parallelogram">
              <a:avLst/>
            </a:prstGeom>
            <a:solidFill>
              <a:srgbClr val="0064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 name="Right Triangle 10"/>
          <p:cNvSpPr/>
          <p:nvPr/>
        </p:nvSpPr>
        <p:spPr>
          <a:xfrm rot="10800000" flipH="1">
            <a:off x="0" y="0"/>
            <a:ext cx="2714612" cy="785800"/>
          </a:xfrm>
          <a:prstGeom prst="rtTriangle">
            <a:avLst/>
          </a:prstGeom>
          <a:solidFill>
            <a:srgbClr val="FF2D8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ight Triangle 11"/>
          <p:cNvSpPr/>
          <p:nvPr/>
        </p:nvSpPr>
        <p:spPr>
          <a:xfrm rot="5400000" flipH="1">
            <a:off x="3214694" y="-2571770"/>
            <a:ext cx="500066" cy="6929454"/>
          </a:xfrm>
          <a:prstGeom prst="rtTriangle">
            <a:avLst/>
          </a:prstGeom>
          <a:solidFill>
            <a:srgbClr val="00FF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 name="Group 97"/>
          <p:cNvGrpSpPr/>
          <p:nvPr/>
        </p:nvGrpSpPr>
        <p:grpSpPr>
          <a:xfrm>
            <a:off x="8072462" y="-1"/>
            <a:ext cx="1071538" cy="1015151"/>
            <a:chOff x="0" y="0"/>
            <a:chExt cx="1357290" cy="1285866"/>
          </a:xfrm>
        </p:grpSpPr>
        <p:pic>
          <p:nvPicPr>
            <p:cNvPr id="4" name="Picture 3" descr="LOGO UNINDRA.png"/>
            <p:cNvPicPr>
              <a:picLocks noChangeAspect="1"/>
            </p:cNvPicPr>
            <p:nvPr/>
          </p:nvPicPr>
          <p:blipFill>
            <a:blip r:embed="rId3" cstate="print"/>
            <a:stretch>
              <a:fillRect/>
            </a:stretch>
          </p:blipFill>
          <p:spPr>
            <a:xfrm>
              <a:off x="0" y="0"/>
              <a:ext cx="1357290" cy="963238"/>
            </a:xfrm>
            <a:prstGeom prst="rect">
              <a:avLst/>
            </a:prstGeom>
          </p:spPr>
        </p:pic>
        <p:pic>
          <p:nvPicPr>
            <p:cNvPr id="26" name="Picture 25" descr="Unindra 2.png"/>
            <p:cNvPicPr>
              <a:picLocks noChangeAspect="1"/>
            </p:cNvPicPr>
            <p:nvPr/>
          </p:nvPicPr>
          <p:blipFill>
            <a:blip r:embed="rId4" cstate="print"/>
            <a:stretch>
              <a:fillRect/>
            </a:stretch>
          </p:blipFill>
          <p:spPr>
            <a:xfrm>
              <a:off x="214314" y="920750"/>
              <a:ext cx="1000100" cy="365116"/>
            </a:xfrm>
            <a:prstGeom prst="rect">
              <a:avLst/>
            </a:prstGeom>
          </p:spPr>
        </p:pic>
      </p:grpSp>
      <p:sp>
        <p:nvSpPr>
          <p:cNvPr id="32" name="Rectangle 31"/>
          <p:cNvSpPr/>
          <p:nvPr/>
        </p:nvSpPr>
        <p:spPr>
          <a:xfrm>
            <a:off x="2857488" y="4804946"/>
            <a:ext cx="3714776" cy="338554"/>
          </a:xfrm>
          <a:prstGeom prst="rect">
            <a:avLst/>
          </a:prstGeom>
          <a:noFill/>
        </p:spPr>
        <p:txBody>
          <a:bodyPr wrap="square" lIns="91440" tIns="45720" rIns="91440" bIns="45720">
            <a:spAutoFit/>
          </a:bodyPr>
          <a:lstStyle/>
          <a:p>
            <a:pPr algn="ctr"/>
            <a:r>
              <a:rPr lang="en-US" sz="1600" dirty="0" err="1" smtClean="0">
                <a:ln w="10160">
                  <a:noFill/>
                  <a:prstDash val="solid"/>
                </a:ln>
              </a:rPr>
              <a:t>Pendidikan</a:t>
            </a:r>
            <a:r>
              <a:rPr lang="en-US" sz="1600" dirty="0" smtClean="0">
                <a:ln w="10160">
                  <a:noFill/>
                  <a:prstDash val="solid"/>
                </a:ln>
              </a:rPr>
              <a:t> Agama Islam</a:t>
            </a:r>
            <a:endParaRPr lang="en-US" sz="1600" dirty="0">
              <a:ln w="10160">
                <a:noFill/>
                <a:prstDash val="solid"/>
              </a:ln>
            </a:endParaRPr>
          </a:p>
        </p:txBody>
      </p:sp>
      <p:graphicFrame>
        <p:nvGraphicFramePr>
          <p:cNvPr id="15" name="Content Placeholder 3"/>
          <p:cNvGraphicFramePr>
            <a:graphicFrameLocks/>
          </p:cNvGraphicFramePr>
          <p:nvPr>
            <p:extLst>
              <p:ext uri="{D42A27DB-BD31-4B8C-83A1-F6EECF244321}">
                <p14:modId xmlns:p14="http://schemas.microsoft.com/office/powerpoint/2010/main" val="2617026002"/>
              </p:ext>
            </p:extLst>
          </p:nvPr>
        </p:nvGraphicFramePr>
        <p:xfrm>
          <a:off x="244352" y="726902"/>
          <a:ext cx="8786852" cy="4535937"/>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Tree>
    <p:extLst>
      <p:ext uri="{BB962C8B-B14F-4D97-AF65-F5344CB8AC3E}">
        <p14:creationId xmlns:p14="http://schemas.microsoft.com/office/powerpoint/2010/main" val="65545734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07"/>
          <p:cNvGrpSpPr/>
          <p:nvPr/>
        </p:nvGrpSpPr>
        <p:grpSpPr>
          <a:xfrm>
            <a:off x="0" y="0"/>
            <a:ext cx="9144000" cy="1142990"/>
            <a:chOff x="0" y="0"/>
            <a:chExt cx="9144000" cy="1142990"/>
          </a:xfrm>
        </p:grpSpPr>
        <p:sp>
          <p:nvSpPr>
            <p:cNvPr id="107" name="Rectangle 106"/>
            <p:cNvSpPr/>
            <p:nvPr/>
          </p:nvSpPr>
          <p:spPr>
            <a:xfrm>
              <a:off x="2000232" y="0"/>
              <a:ext cx="7143768" cy="1142990"/>
            </a:xfrm>
            <a:prstGeom prst="rect">
              <a:avLst/>
            </a:prstGeom>
            <a:solidFill>
              <a:srgbClr val="0064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Parallelogram 9"/>
            <p:cNvSpPr/>
            <p:nvPr/>
          </p:nvSpPr>
          <p:spPr>
            <a:xfrm>
              <a:off x="0" y="0"/>
              <a:ext cx="9144000" cy="785800"/>
            </a:xfrm>
            <a:prstGeom prst="parallelogram">
              <a:avLst/>
            </a:prstGeom>
            <a:solidFill>
              <a:srgbClr val="0064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 name="Right Triangle 10"/>
          <p:cNvSpPr/>
          <p:nvPr/>
        </p:nvSpPr>
        <p:spPr>
          <a:xfrm rot="10800000" flipH="1">
            <a:off x="0" y="0"/>
            <a:ext cx="2714612" cy="785800"/>
          </a:xfrm>
          <a:prstGeom prst="rtTriangle">
            <a:avLst/>
          </a:prstGeom>
          <a:solidFill>
            <a:srgbClr val="FF2D8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ight Triangle 11"/>
          <p:cNvSpPr/>
          <p:nvPr/>
        </p:nvSpPr>
        <p:spPr>
          <a:xfrm rot="5400000" flipH="1">
            <a:off x="3214694" y="-2571770"/>
            <a:ext cx="500066" cy="6929454"/>
          </a:xfrm>
          <a:prstGeom prst="rtTriangle">
            <a:avLst/>
          </a:prstGeom>
          <a:solidFill>
            <a:srgbClr val="00FF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 name="Group 97"/>
          <p:cNvGrpSpPr/>
          <p:nvPr/>
        </p:nvGrpSpPr>
        <p:grpSpPr>
          <a:xfrm>
            <a:off x="8072462" y="-1"/>
            <a:ext cx="1071538" cy="1015151"/>
            <a:chOff x="0" y="0"/>
            <a:chExt cx="1357290" cy="1285866"/>
          </a:xfrm>
        </p:grpSpPr>
        <p:pic>
          <p:nvPicPr>
            <p:cNvPr id="4" name="Picture 3" descr="LOGO UNINDRA.png"/>
            <p:cNvPicPr>
              <a:picLocks noChangeAspect="1"/>
            </p:cNvPicPr>
            <p:nvPr/>
          </p:nvPicPr>
          <p:blipFill>
            <a:blip r:embed="rId3" cstate="print"/>
            <a:stretch>
              <a:fillRect/>
            </a:stretch>
          </p:blipFill>
          <p:spPr>
            <a:xfrm>
              <a:off x="0" y="0"/>
              <a:ext cx="1357290" cy="963238"/>
            </a:xfrm>
            <a:prstGeom prst="rect">
              <a:avLst/>
            </a:prstGeom>
          </p:spPr>
        </p:pic>
        <p:pic>
          <p:nvPicPr>
            <p:cNvPr id="26" name="Picture 25" descr="Unindra 2.png"/>
            <p:cNvPicPr>
              <a:picLocks noChangeAspect="1"/>
            </p:cNvPicPr>
            <p:nvPr/>
          </p:nvPicPr>
          <p:blipFill>
            <a:blip r:embed="rId4" cstate="print"/>
            <a:stretch>
              <a:fillRect/>
            </a:stretch>
          </p:blipFill>
          <p:spPr>
            <a:xfrm>
              <a:off x="214314" y="920750"/>
              <a:ext cx="1000100" cy="365116"/>
            </a:xfrm>
            <a:prstGeom prst="rect">
              <a:avLst/>
            </a:prstGeom>
          </p:spPr>
        </p:pic>
      </p:grpSp>
      <p:sp>
        <p:nvSpPr>
          <p:cNvPr id="32" name="Rectangle 31"/>
          <p:cNvSpPr/>
          <p:nvPr/>
        </p:nvSpPr>
        <p:spPr>
          <a:xfrm>
            <a:off x="2857488" y="4804946"/>
            <a:ext cx="3714776" cy="338554"/>
          </a:xfrm>
          <a:prstGeom prst="rect">
            <a:avLst/>
          </a:prstGeom>
          <a:noFill/>
        </p:spPr>
        <p:txBody>
          <a:bodyPr wrap="square" lIns="91440" tIns="45720" rIns="91440" bIns="45720">
            <a:spAutoFit/>
          </a:bodyPr>
          <a:lstStyle/>
          <a:p>
            <a:pPr algn="ctr"/>
            <a:r>
              <a:rPr lang="en-US" sz="1600" dirty="0" err="1" smtClean="0">
                <a:ln w="10160">
                  <a:noFill/>
                  <a:prstDash val="solid"/>
                </a:ln>
                <a:latin typeface="+mj-lt"/>
              </a:rPr>
              <a:t>Pendidikan</a:t>
            </a:r>
            <a:r>
              <a:rPr lang="en-US" sz="1600" dirty="0" smtClean="0">
                <a:ln w="10160">
                  <a:noFill/>
                  <a:prstDash val="solid"/>
                </a:ln>
                <a:latin typeface="+mj-lt"/>
              </a:rPr>
              <a:t> Agama Islam</a:t>
            </a:r>
            <a:endParaRPr lang="en-US" sz="1600" dirty="0">
              <a:ln w="10160">
                <a:noFill/>
                <a:prstDash val="solid"/>
              </a:ln>
              <a:latin typeface="+mj-lt"/>
            </a:endParaRPr>
          </a:p>
        </p:txBody>
      </p:sp>
      <p:sp>
        <p:nvSpPr>
          <p:cNvPr id="20" name="Rectangle 19"/>
          <p:cNvSpPr/>
          <p:nvPr/>
        </p:nvSpPr>
        <p:spPr>
          <a:xfrm>
            <a:off x="1995618" y="102221"/>
            <a:ext cx="6054798" cy="1015663"/>
          </a:xfrm>
          <a:prstGeom prst="rect">
            <a:avLst/>
          </a:prstGeom>
          <a:noFill/>
        </p:spPr>
        <p:txBody>
          <a:bodyPr wrap="none" lIns="91440" tIns="45720" rIns="91440" bIns="45720">
            <a:spAutoFit/>
          </a:bodyPr>
          <a:lstStyle/>
          <a:p>
            <a:pPr algn="ctr" fontAlgn="auto">
              <a:spcAft>
                <a:spcPts val="0"/>
              </a:spcAft>
            </a:pPr>
            <a:r>
              <a:rPr lang="en-US" sz="3000" b="1" dirty="0" err="1">
                <a:solidFill>
                  <a:schemeClr val="bg1"/>
                </a:solidFill>
                <a:effectLst>
                  <a:outerShdw blurRad="38100" dist="38100" dir="2700000" algn="tl">
                    <a:srgbClr val="000000">
                      <a:alpha val="43137"/>
                    </a:srgbClr>
                  </a:outerShdw>
                </a:effectLst>
                <a:latin typeface="Arial Black" pitchFamily="34" charset="0"/>
              </a:rPr>
              <a:t>Menurut</a:t>
            </a:r>
            <a:r>
              <a:rPr lang="en-US" sz="3000" b="1" dirty="0">
                <a:solidFill>
                  <a:schemeClr val="bg1"/>
                </a:solidFill>
                <a:effectLst>
                  <a:outerShdw blurRad="38100" dist="38100" dir="2700000" algn="tl">
                    <a:srgbClr val="000000">
                      <a:alpha val="43137"/>
                    </a:srgbClr>
                  </a:outerShdw>
                </a:effectLst>
                <a:latin typeface="Arial Black" pitchFamily="34" charset="0"/>
              </a:rPr>
              <a:t> </a:t>
            </a:r>
            <a:r>
              <a:rPr lang="en-US" sz="3000" b="1" dirty="0" err="1" smtClean="0">
                <a:solidFill>
                  <a:schemeClr val="bg1"/>
                </a:solidFill>
                <a:effectLst>
                  <a:outerShdw blurRad="38100" dist="38100" dir="2700000" algn="tl">
                    <a:srgbClr val="000000">
                      <a:alpha val="43137"/>
                    </a:srgbClr>
                  </a:outerShdw>
                </a:effectLst>
                <a:latin typeface="Arial Black" pitchFamily="34" charset="0"/>
              </a:rPr>
              <a:t>Ulama</a:t>
            </a:r>
            <a:r>
              <a:rPr lang="en-US" sz="3000" b="1" dirty="0" smtClean="0">
                <a:solidFill>
                  <a:schemeClr val="bg1"/>
                </a:solidFill>
                <a:effectLst>
                  <a:outerShdw blurRad="38100" dist="38100" dir="2700000" algn="tl">
                    <a:srgbClr val="000000">
                      <a:alpha val="43137"/>
                    </a:srgbClr>
                  </a:outerShdw>
                </a:effectLst>
                <a:latin typeface="Arial Black" pitchFamily="34" charset="0"/>
              </a:rPr>
              <a:t> </a:t>
            </a:r>
            <a:r>
              <a:rPr lang="en-US" sz="3000" b="1" dirty="0" err="1" smtClean="0">
                <a:solidFill>
                  <a:schemeClr val="bg1"/>
                </a:solidFill>
                <a:effectLst>
                  <a:outerShdw blurRad="38100" dist="38100" dir="2700000" algn="tl">
                    <a:srgbClr val="000000">
                      <a:alpha val="43137"/>
                    </a:srgbClr>
                  </a:outerShdw>
                </a:effectLst>
                <a:latin typeface="Arial Black" pitchFamily="34" charset="0"/>
              </a:rPr>
              <a:t>Hukum</a:t>
            </a:r>
            <a:r>
              <a:rPr lang="en-US" sz="3000" b="1" dirty="0" smtClean="0">
                <a:solidFill>
                  <a:schemeClr val="bg1"/>
                </a:solidFill>
                <a:effectLst>
                  <a:outerShdw blurRad="38100" dist="38100" dir="2700000" algn="tl">
                    <a:srgbClr val="000000">
                      <a:alpha val="43137"/>
                    </a:srgbClr>
                  </a:outerShdw>
                </a:effectLst>
                <a:latin typeface="Arial Black" pitchFamily="34" charset="0"/>
              </a:rPr>
              <a:t> </a:t>
            </a:r>
            <a:r>
              <a:rPr lang="en-US" sz="3000" b="1" dirty="0" err="1" smtClean="0">
                <a:solidFill>
                  <a:schemeClr val="bg1"/>
                </a:solidFill>
                <a:effectLst>
                  <a:outerShdw blurRad="38100" dist="38100" dir="2700000" algn="tl">
                    <a:srgbClr val="000000">
                      <a:alpha val="43137"/>
                    </a:srgbClr>
                  </a:outerShdw>
                </a:effectLst>
                <a:latin typeface="Arial Black" pitchFamily="34" charset="0"/>
              </a:rPr>
              <a:t>Ijma</a:t>
            </a:r>
            <a:endParaRPr lang="en-US" sz="3000" b="1" dirty="0" smtClean="0">
              <a:solidFill>
                <a:schemeClr val="bg1"/>
              </a:solidFill>
              <a:effectLst>
                <a:outerShdw blurRad="38100" dist="38100" dir="2700000" algn="tl">
                  <a:srgbClr val="000000">
                    <a:alpha val="43137"/>
                  </a:srgbClr>
                </a:outerShdw>
              </a:effectLst>
              <a:latin typeface="Arial Black" pitchFamily="34" charset="0"/>
            </a:endParaRPr>
          </a:p>
          <a:p>
            <a:pPr algn="r" fontAlgn="auto">
              <a:spcAft>
                <a:spcPts val="0"/>
              </a:spcAft>
            </a:pPr>
            <a:r>
              <a:rPr lang="en-US" sz="3000" b="1" dirty="0" err="1" smtClean="0">
                <a:solidFill>
                  <a:schemeClr val="bg1"/>
                </a:solidFill>
                <a:effectLst>
                  <a:outerShdw blurRad="38100" dist="38100" dir="2700000" algn="tl">
                    <a:srgbClr val="000000">
                      <a:alpha val="43137"/>
                    </a:srgbClr>
                  </a:outerShdw>
                </a:effectLst>
                <a:latin typeface="Arial Black" pitchFamily="34" charset="0"/>
              </a:rPr>
              <a:t>Dibagi</a:t>
            </a:r>
            <a:r>
              <a:rPr lang="en-US" sz="3000" b="1" dirty="0" smtClean="0">
                <a:solidFill>
                  <a:schemeClr val="bg1"/>
                </a:solidFill>
                <a:effectLst>
                  <a:outerShdw blurRad="38100" dist="38100" dir="2700000" algn="tl">
                    <a:srgbClr val="000000">
                      <a:alpha val="43137"/>
                    </a:srgbClr>
                  </a:outerShdw>
                </a:effectLst>
                <a:latin typeface="Arial Black" pitchFamily="34" charset="0"/>
              </a:rPr>
              <a:t> </a:t>
            </a:r>
            <a:r>
              <a:rPr lang="en-US" sz="3000" b="1" dirty="0" err="1" smtClean="0">
                <a:solidFill>
                  <a:schemeClr val="bg1"/>
                </a:solidFill>
                <a:effectLst>
                  <a:outerShdw blurRad="38100" dist="38100" dir="2700000" algn="tl">
                    <a:srgbClr val="000000">
                      <a:alpha val="43137"/>
                    </a:srgbClr>
                  </a:outerShdw>
                </a:effectLst>
                <a:latin typeface="Arial Black" pitchFamily="34" charset="0"/>
              </a:rPr>
              <a:t>Dua</a:t>
            </a:r>
            <a:endParaRPr lang="en-US" sz="3000" b="1" dirty="0">
              <a:solidFill>
                <a:schemeClr val="bg1"/>
              </a:solidFill>
              <a:effectLst>
                <a:outerShdw blurRad="38100" dist="38100" dir="2700000" algn="tl">
                  <a:srgbClr val="000000">
                    <a:alpha val="43137"/>
                  </a:srgbClr>
                </a:outerShdw>
              </a:effectLst>
              <a:latin typeface="Arial Black" pitchFamily="34" charset="0"/>
            </a:endParaRPr>
          </a:p>
        </p:txBody>
      </p:sp>
      <p:graphicFrame>
        <p:nvGraphicFramePr>
          <p:cNvPr id="13" name="Content Placeholder 3"/>
          <p:cNvGraphicFramePr>
            <a:graphicFrameLocks/>
          </p:cNvGraphicFramePr>
          <p:nvPr>
            <p:extLst>
              <p:ext uri="{D42A27DB-BD31-4B8C-83A1-F6EECF244321}">
                <p14:modId xmlns:p14="http://schemas.microsoft.com/office/powerpoint/2010/main" val="340381473"/>
              </p:ext>
            </p:extLst>
          </p:nvPr>
        </p:nvGraphicFramePr>
        <p:xfrm>
          <a:off x="427204" y="1142991"/>
          <a:ext cx="8568951" cy="2796911"/>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14" name="Rectangle 13"/>
          <p:cNvSpPr/>
          <p:nvPr/>
        </p:nvSpPr>
        <p:spPr>
          <a:xfrm>
            <a:off x="387383" y="4066282"/>
            <a:ext cx="8268072" cy="738664"/>
          </a:xfrm>
          <a:prstGeom prst="rect">
            <a:avLst/>
          </a:prstGeom>
          <a:solidFill>
            <a:srgbClr val="FF007F"/>
          </a:solidFill>
        </p:spPr>
        <p:txBody>
          <a:bodyPr wrap="square">
            <a:spAutoFit/>
          </a:bodyPr>
          <a:lstStyle/>
          <a:p>
            <a:pPr algn="ctr"/>
            <a:r>
              <a:rPr lang="en-US" sz="1400" dirty="0" err="1">
                <a:solidFill>
                  <a:schemeClr val="bg1"/>
                </a:solidFill>
                <a:latin typeface="+mj-lt"/>
                <a:ea typeface="Gadugi" panose="020B0502040204020203" pitchFamily="34" charset="0"/>
              </a:rPr>
              <a:t>Obyek</a:t>
            </a:r>
            <a:r>
              <a:rPr lang="en-US" sz="1400" dirty="0">
                <a:solidFill>
                  <a:schemeClr val="bg1"/>
                </a:solidFill>
                <a:latin typeface="+mj-lt"/>
                <a:ea typeface="Gadugi" panose="020B0502040204020203" pitchFamily="34" charset="0"/>
              </a:rPr>
              <a:t> </a:t>
            </a:r>
            <a:r>
              <a:rPr lang="en-US" sz="1400" dirty="0" err="1" smtClean="0">
                <a:solidFill>
                  <a:schemeClr val="bg1"/>
                </a:solidFill>
                <a:latin typeface="+mj-lt"/>
                <a:ea typeface="Gadugi" panose="020B0502040204020203" pitchFamily="34" charset="0"/>
              </a:rPr>
              <a:t>Ijma</a:t>
            </a:r>
            <a:r>
              <a:rPr lang="en-US" sz="1400" dirty="0" smtClean="0">
                <a:solidFill>
                  <a:schemeClr val="bg1"/>
                </a:solidFill>
                <a:latin typeface="+mj-lt"/>
                <a:ea typeface="Gadugi" panose="020B0502040204020203" pitchFamily="34" charset="0"/>
              </a:rPr>
              <a:t> </a:t>
            </a:r>
            <a:r>
              <a:rPr lang="en-US" sz="1400" dirty="0" err="1">
                <a:solidFill>
                  <a:schemeClr val="bg1"/>
                </a:solidFill>
                <a:latin typeface="+mj-lt"/>
                <a:ea typeface="Gadugi" panose="020B0502040204020203" pitchFamily="34" charset="0"/>
              </a:rPr>
              <a:t>adalah</a:t>
            </a:r>
            <a:r>
              <a:rPr lang="en-US" sz="1400" dirty="0">
                <a:solidFill>
                  <a:schemeClr val="bg1"/>
                </a:solidFill>
                <a:latin typeface="+mj-lt"/>
                <a:ea typeface="Gadugi" panose="020B0502040204020203" pitchFamily="34" charset="0"/>
              </a:rPr>
              <a:t> </a:t>
            </a:r>
            <a:r>
              <a:rPr lang="en-US" sz="1400" dirty="0" err="1">
                <a:solidFill>
                  <a:schemeClr val="bg1"/>
                </a:solidFill>
                <a:latin typeface="+mj-lt"/>
                <a:ea typeface="Gadugi" panose="020B0502040204020203" pitchFamily="34" charset="0"/>
              </a:rPr>
              <a:t>semua</a:t>
            </a:r>
            <a:r>
              <a:rPr lang="en-US" sz="1400" dirty="0">
                <a:solidFill>
                  <a:schemeClr val="bg1"/>
                </a:solidFill>
                <a:latin typeface="+mj-lt"/>
                <a:ea typeface="Gadugi" panose="020B0502040204020203" pitchFamily="34" charset="0"/>
              </a:rPr>
              <a:t> </a:t>
            </a:r>
            <a:r>
              <a:rPr lang="en-US" sz="1400" dirty="0" err="1">
                <a:solidFill>
                  <a:schemeClr val="bg1"/>
                </a:solidFill>
                <a:latin typeface="+mj-lt"/>
                <a:ea typeface="Gadugi" panose="020B0502040204020203" pitchFamily="34" charset="0"/>
              </a:rPr>
              <a:t>peristiwa</a:t>
            </a:r>
            <a:r>
              <a:rPr lang="en-US" sz="1400" dirty="0">
                <a:solidFill>
                  <a:schemeClr val="bg1"/>
                </a:solidFill>
                <a:latin typeface="+mj-lt"/>
                <a:ea typeface="Gadugi" panose="020B0502040204020203" pitchFamily="34" charset="0"/>
              </a:rPr>
              <a:t> </a:t>
            </a:r>
            <a:r>
              <a:rPr lang="en-US" sz="1400" dirty="0" err="1">
                <a:solidFill>
                  <a:schemeClr val="bg1"/>
                </a:solidFill>
                <a:latin typeface="+mj-lt"/>
                <a:ea typeface="Gadugi" panose="020B0502040204020203" pitchFamily="34" charset="0"/>
              </a:rPr>
              <a:t>atau</a:t>
            </a:r>
            <a:r>
              <a:rPr lang="en-US" sz="1400" dirty="0">
                <a:solidFill>
                  <a:schemeClr val="bg1"/>
                </a:solidFill>
                <a:latin typeface="+mj-lt"/>
                <a:ea typeface="Gadugi" panose="020B0502040204020203" pitchFamily="34" charset="0"/>
              </a:rPr>
              <a:t> </a:t>
            </a:r>
            <a:r>
              <a:rPr lang="en-US" sz="1400" dirty="0" err="1">
                <a:solidFill>
                  <a:schemeClr val="bg1"/>
                </a:solidFill>
                <a:latin typeface="+mj-lt"/>
                <a:ea typeface="Gadugi" panose="020B0502040204020203" pitchFamily="34" charset="0"/>
              </a:rPr>
              <a:t>kejadian</a:t>
            </a:r>
            <a:r>
              <a:rPr lang="en-US" sz="1400" dirty="0">
                <a:solidFill>
                  <a:schemeClr val="bg1"/>
                </a:solidFill>
                <a:latin typeface="+mj-lt"/>
                <a:ea typeface="Gadugi" panose="020B0502040204020203" pitchFamily="34" charset="0"/>
              </a:rPr>
              <a:t> yang </a:t>
            </a:r>
            <a:r>
              <a:rPr lang="en-US" sz="1400" dirty="0" err="1">
                <a:solidFill>
                  <a:schemeClr val="bg1"/>
                </a:solidFill>
                <a:latin typeface="+mj-lt"/>
                <a:ea typeface="Gadugi" panose="020B0502040204020203" pitchFamily="34" charset="0"/>
              </a:rPr>
              <a:t>tidak</a:t>
            </a:r>
            <a:r>
              <a:rPr lang="en-US" sz="1400" dirty="0">
                <a:solidFill>
                  <a:schemeClr val="bg1"/>
                </a:solidFill>
                <a:latin typeface="+mj-lt"/>
                <a:ea typeface="Gadugi" panose="020B0502040204020203" pitchFamily="34" charset="0"/>
              </a:rPr>
              <a:t> </a:t>
            </a:r>
            <a:r>
              <a:rPr lang="en-US" sz="1400" dirty="0" err="1">
                <a:solidFill>
                  <a:schemeClr val="bg1"/>
                </a:solidFill>
                <a:latin typeface="+mj-lt"/>
                <a:ea typeface="Gadugi" panose="020B0502040204020203" pitchFamily="34" charset="0"/>
              </a:rPr>
              <a:t>ada</a:t>
            </a:r>
            <a:r>
              <a:rPr lang="en-US" sz="1400" dirty="0">
                <a:solidFill>
                  <a:schemeClr val="bg1"/>
                </a:solidFill>
                <a:latin typeface="+mj-lt"/>
                <a:ea typeface="Gadugi" panose="020B0502040204020203" pitchFamily="34" charset="0"/>
              </a:rPr>
              <a:t> </a:t>
            </a:r>
            <a:r>
              <a:rPr lang="en-US" sz="1400" dirty="0" err="1">
                <a:solidFill>
                  <a:schemeClr val="bg1"/>
                </a:solidFill>
                <a:latin typeface="+mj-lt"/>
                <a:ea typeface="Gadugi" panose="020B0502040204020203" pitchFamily="34" charset="0"/>
              </a:rPr>
              <a:t>dasarnya</a:t>
            </a:r>
            <a:r>
              <a:rPr lang="en-US" sz="1400" dirty="0">
                <a:solidFill>
                  <a:schemeClr val="bg1"/>
                </a:solidFill>
                <a:latin typeface="+mj-lt"/>
                <a:ea typeface="Gadugi" panose="020B0502040204020203" pitchFamily="34" charset="0"/>
              </a:rPr>
              <a:t> </a:t>
            </a:r>
            <a:r>
              <a:rPr lang="en-US" sz="1400" dirty="0" err="1">
                <a:solidFill>
                  <a:schemeClr val="bg1"/>
                </a:solidFill>
                <a:latin typeface="+mj-lt"/>
                <a:ea typeface="Gadugi" panose="020B0502040204020203" pitchFamily="34" charset="0"/>
              </a:rPr>
              <a:t>baik</a:t>
            </a:r>
            <a:r>
              <a:rPr lang="en-US" sz="1400" dirty="0">
                <a:solidFill>
                  <a:schemeClr val="bg1"/>
                </a:solidFill>
                <a:latin typeface="+mj-lt"/>
                <a:ea typeface="Gadugi" panose="020B0502040204020203" pitchFamily="34" charset="0"/>
              </a:rPr>
              <a:t> </a:t>
            </a:r>
            <a:r>
              <a:rPr lang="en-US" sz="1400" dirty="0" err="1">
                <a:solidFill>
                  <a:schemeClr val="bg1"/>
                </a:solidFill>
                <a:latin typeface="+mj-lt"/>
                <a:ea typeface="Gadugi" panose="020B0502040204020203" pitchFamily="34" charset="0"/>
              </a:rPr>
              <a:t>dalam</a:t>
            </a:r>
            <a:r>
              <a:rPr lang="en-US" sz="1400" dirty="0">
                <a:solidFill>
                  <a:schemeClr val="bg1"/>
                </a:solidFill>
                <a:latin typeface="+mj-lt"/>
                <a:ea typeface="Gadugi" panose="020B0502040204020203" pitchFamily="34" charset="0"/>
              </a:rPr>
              <a:t> </a:t>
            </a:r>
            <a:r>
              <a:rPr lang="en-US" sz="1400" dirty="0" smtClean="0">
                <a:solidFill>
                  <a:schemeClr val="bg1"/>
                </a:solidFill>
                <a:latin typeface="+mj-lt"/>
                <a:ea typeface="Gadugi" panose="020B0502040204020203" pitchFamily="34" charset="0"/>
              </a:rPr>
              <a:t>al-Quran </a:t>
            </a:r>
            <a:r>
              <a:rPr lang="en-US" sz="1400" dirty="0" err="1">
                <a:solidFill>
                  <a:schemeClr val="bg1"/>
                </a:solidFill>
                <a:latin typeface="+mj-lt"/>
                <a:ea typeface="Gadugi" panose="020B0502040204020203" pitchFamily="34" charset="0"/>
              </a:rPr>
              <a:t>ataupun</a:t>
            </a:r>
            <a:r>
              <a:rPr lang="en-US" sz="1400" dirty="0">
                <a:solidFill>
                  <a:schemeClr val="bg1"/>
                </a:solidFill>
                <a:latin typeface="+mj-lt"/>
                <a:ea typeface="Gadugi" panose="020B0502040204020203" pitchFamily="34" charset="0"/>
              </a:rPr>
              <a:t> </a:t>
            </a:r>
            <a:r>
              <a:rPr lang="en-US" sz="1400" dirty="0" err="1">
                <a:solidFill>
                  <a:schemeClr val="bg1"/>
                </a:solidFill>
                <a:latin typeface="+mj-lt"/>
                <a:ea typeface="Gadugi" panose="020B0502040204020203" pitchFamily="34" charset="0"/>
              </a:rPr>
              <a:t>Hadits</a:t>
            </a:r>
            <a:r>
              <a:rPr lang="en-US" sz="1400" dirty="0">
                <a:solidFill>
                  <a:schemeClr val="bg1"/>
                </a:solidFill>
                <a:latin typeface="+mj-lt"/>
                <a:ea typeface="Gadugi" panose="020B0502040204020203" pitchFamily="34" charset="0"/>
              </a:rPr>
              <a:t> </a:t>
            </a:r>
            <a:r>
              <a:rPr lang="en-US" sz="1400" dirty="0" err="1">
                <a:solidFill>
                  <a:schemeClr val="bg1"/>
                </a:solidFill>
                <a:latin typeface="+mj-lt"/>
                <a:ea typeface="Gadugi" panose="020B0502040204020203" pitchFamily="34" charset="0"/>
              </a:rPr>
              <a:t>Nabi</a:t>
            </a:r>
            <a:r>
              <a:rPr lang="en-US" sz="1400" dirty="0">
                <a:solidFill>
                  <a:schemeClr val="bg1"/>
                </a:solidFill>
                <a:latin typeface="+mj-lt"/>
                <a:ea typeface="Gadugi" panose="020B0502040204020203" pitchFamily="34" charset="0"/>
              </a:rPr>
              <a:t>, </a:t>
            </a:r>
            <a:r>
              <a:rPr lang="en-US" sz="1400" dirty="0" err="1">
                <a:solidFill>
                  <a:schemeClr val="bg1"/>
                </a:solidFill>
                <a:latin typeface="+mj-lt"/>
                <a:ea typeface="Gadugi" panose="020B0502040204020203" pitchFamily="34" charset="0"/>
              </a:rPr>
              <a:t>peristiwa</a:t>
            </a:r>
            <a:r>
              <a:rPr lang="en-US" sz="1400" dirty="0">
                <a:solidFill>
                  <a:schemeClr val="bg1"/>
                </a:solidFill>
                <a:latin typeface="+mj-lt"/>
                <a:ea typeface="Gadugi" panose="020B0502040204020203" pitchFamily="34" charset="0"/>
              </a:rPr>
              <a:t> </a:t>
            </a:r>
            <a:r>
              <a:rPr lang="en-US" sz="1400" dirty="0" err="1">
                <a:solidFill>
                  <a:schemeClr val="bg1"/>
                </a:solidFill>
                <a:latin typeface="+mj-lt"/>
                <a:ea typeface="Gadugi" panose="020B0502040204020203" pitchFamily="34" charset="0"/>
              </a:rPr>
              <a:t>atau</a:t>
            </a:r>
            <a:r>
              <a:rPr lang="en-US" sz="1400" dirty="0">
                <a:solidFill>
                  <a:schemeClr val="bg1"/>
                </a:solidFill>
                <a:latin typeface="+mj-lt"/>
                <a:ea typeface="Gadugi" panose="020B0502040204020203" pitchFamily="34" charset="0"/>
              </a:rPr>
              <a:t> </a:t>
            </a:r>
            <a:r>
              <a:rPr lang="en-US" sz="1400" dirty="0" err="1">
                <a:solidFill>
                  <a:schemeClr val="bg1"/>
                </a:solidFill>
                <a:latin typeface="+mj-lt"/>
                <a:ea typeface="Gadugi" panose="020B0502040204020203" pitchFamily="34" charset="0"/>
              </a:rPr>
              <a:t>kejadian</a:t>
            </a:r>
            <a:r>
              <a:rPr lang="en-US" sz="1400" dirty="0">
                <a:solidFill>
                  <a:schemeClr val="bg1"/>
                </a:solidFill>
                <a:latin typeface="+mj-lt"/>
                <a:ea typeface="Gadugi" panose="020B0502040204020203" pitchFamily="34" charset="0"/>
              </a:rPr>
              <a:t> </a:t>
            </a:r>
            <a:r>
              <a:rPr lang="en-US" sz="1400" dirty="0" err="1">
                <a:solidFill>
                  <a:schemeClr val="bg1"/>
                </a:solidFill>
                <a:latin typeface="+mj-lt"/>
                <a:ea typeface="Gadugi" panose="020B0502040204020203" pitchFamily="34" charset="0"/>
              </a:rPr>
              <a:t>tersebut</a:t>
            </a:r>
            <a:r>
              <a:rPr lang="en-US" sz="1400" dirty="0">
                <a:solidFill>
                  <a:schemeClr val="bg1"/>
                </a:solidFill>
                <a:latin typeface="+mj-lt"/>
                <a:ea typeface="Gadugi" panose="020B0502040204020203" pitchFamily="34" charset="0"/>
              </a:rPr>
              <a:t> </a:t>
            </a:r>
            <a:r>
              <a:rPr lang="en-US" sz="1400" dirty="0" err="1">
                <a:solidFill>
                  <a:schemeClr val="bg1"/>
                </a:solidFill>
                <a:latin typeface="+mj-lt"/>
                <a:ea typeface="Gadugi" panose="020B0502040204020203" pitchFamily="34" charset="0"/>
              </a:rPr>
              <a:t>tidak</a:t>
            </a:r>
            <a:r>
              <a:rPr lang="en-US" sz="1400" dirty="0">
                <a:solidFill>
                  <a:schemeClr val="bg1"/>
                </a:solidFill>
                <a:latin typeface="+mj-lt"/>
                <a:ea typeface="Gadugi" panose="020B0502040204020203" pitchFamily="34" charset="0"/>
              </a:rPr>
              <a:t> </a:t>
            </a:r>
            <a:r>
              <a:rPr lang="en-US" sz="1400" dirty="0" err="1">
                <a:solidFill>
                  <a:schemeClr val="bg1"/>
                </a:solidFill>
                <a:latin typeface="+mj-lt"/>
                <a:ea typeface="Gadugi" panose="020B0502040204020203" pitchFamily="34" charset="0"/>
              </a:rPr>
              <a:t>berkaitan</a:t>
            </a:r>
            <a:r>
              <a:rPr lang="en-US" sz="1400" dirty="0">
                <a:solidFill>
                  <a:schemeClr val="bg1"/>
                </a:solidFill>
                <a:latin typeface="+mj-lt"/>
                <a:ea typeface="Gadugi" panose="020B0502040204020203" pitchFamily="34" charset="0"/>
              </a:rPr>
              <a:t> </a:t>
            </a:r>
            <a:r>
              <a:rPr lang="en-US" sz="1400" dirty="0" err="1">
                <a:solidFill>
                  <a:schemeClr val="bg1"/>
                </a:solidFill>
                <a:latin typeface="+mj-lt"/>
                <a:ea typeface="Gadugi" panose="020B0502040204020203" pitchFamily="34" charset="0"/>
              </a:rPr>
              <a:t>dengan</a:t>
            </a:r>
            <a:r>
              <a:rPr lang="en-US" sz="1400" dirty="0">
                <a:solidFill>
                  <a:schemeClr val="bg1"/>
                </a:solidFill>
                <a:latin typeface="+mj-lt"/>
                <a:ea typeface="Gadugi" panose="020B0502040204020203" pitchFamily="34" charset="0"/>
              </a:rPr>
              <a:t> </a:t>
            </a:r>
            <a:r>
              <a:rPr lang="en-US" sz="1400" dirty="0" err="1">
                <a:solidFill>
                  <a:schemeClr val="bg1"/>
                </a:solidFill>
                <a:latin typeface="+mj-lt"/>
                <a:ea typeface="Gadugi" panose="020B0502040204020203" pitchFamily="34" charset="0"/>
              </a:rPr>
              <a:t>masalah</a:t>
            </a:r>
            <a:r>
              <a:rPr lang="en-US" sz="1400" dirty="0">
                <a:solidFill>
                  <a:schemeClr val="bg1"/>
                </a:solidFill>
                <a:latin typeface="+mj-lt"/>
                <a:ea typeface="Gadugi" panose="020B0502040204020203" pitchFamily="34" charset="0"/>
              </a:rPr>
              <a:t> </a:t>
            </a:r>
            <a:r>
              <a:rPr lang="en-US" sz="1400" dirty="0" err="1">
                <a:solidFill>
                  <a:schemeClr val="bg1"/>
                </a:solidFill>
                <a:latin typeface="+mj-lt"/>
                <a:ea typeface="Gadugi" panose="020B0502040204020203" pitchFamily="34" charset="0"/>
              </a:rPr>
              <a:t>ibadah</a:t>
            </a:r>
            <a:r>
              <a:rPr lang="en-US" sz="1400" dirty="0">
                <a:solidFill>
                  <a:schemeClr val="bg1"/>
                </a:solidFill>
                <a:latin typeface="+mj-lt"/>
                <a:ea typeface="Gadugi" panose="020B0502040204020203" pitchFamily="34" charset="0"/>
              </a:rPr>
              <a:t> </a:t>
            </a:r>
            <a:r>
              <a:rPr lang="en-US" sz="1400" dirty="0" err="1">
                <a:solidFill>
                  <a:schemeClr val="bg1"/>
                </a:solidFill>
                <a:latin typeface="+mj-lt"/>
                <a:ea typeface="Gadugi" panose="020B0502040204020203" pitchFamily="34" charset="0"/>
              </a:rPr>
              <a:t>mahdhah</a:t>
            </a:r>
            <a:r>
              <a:rPr lang="en-US" sz="1400" dirty="0">
                <a:solidFill>
                  <a:schemeClr val="bg1"/>
                </a:solidFill>
                <a:latin typeface="+mj-lt"/>
                <a:ea typeface="Gadugi" panose="020B0502040204020203" pitchFamily="34" charset="0"/>
              </a:rPr>
              <a:t>, </a:t>
            </a:r>
            <a:r>
              <a:rPr lang="en-US" sz="1400" dirty="0" err="1">
                <a:solidFill>
                  <a:schemeClr val="bg1"/>
                </a:solidFill>
                <a:latin typeface="+mj-lt"/>
                <a:ea typeface="Gadugi" panose="020B0502040204020203" pitchFamily="34" charset="0"/>
              </a:rPr>
              <a:t>tapi</a:t>
            </a:r>
            <a:r>
              <a:rPr lang="en-US" sz="1400" dirty="0">
                <a:solidFill>
                  <a:schemeClr val="bg1"/>
                </a:solidFill>
                <a:latin typeface="+mj-lt"/>
                <a:ea typeface="Gadugi" panose="020B0502040204020203" pitchFamily="34" charset="0"/>
              </a:rPr>
              <a:t> </a:t>
            </a:r>
            <a:r>
              <a:rPr lang="en-US" sz="1400" dirty="0" err="1">
                <a:solidFill>
                  <a:schemeClr val="bg1"/>
                </a:solidFill>
                <a:latin typeface="+mj-lt"/>
                <a:ea typeface="Gadugi" panose="020B0502040204020203" pitchFamily="34" charset="0"/>
              </a:rPr>
              <a:t>masalah</a:t>
            </a:r>
            <a:r>
              <a:rPr lang="en-US" sz="1400" dirty="0">
                <a:solidFill>
                  <a:schemeClr val="bg1"/>
                </a:solidFill>
                <a:latin typeface="+mj-lt"/>
                <a:ea typeface="Gadugi" panose="020B0502040204020203" pitchFamily="34" charset="0"/>
              </a:rPr>
              <a:t> </a:t>
            </a:r>
            <a:r>
              <a:rPr lang="en-US" sz="1400" dirty="0" err="1">
                <a:solidFill>
                  <a:schemeClr val="bg1"/>
                </a:solidFill>
                <a:latin typeface="+mj-lt"/>
                <a:ea typeface="Gadugi" panose="020B0502040204020203" pitchFamily="34" charset="0"/>
              </a:rPr>
              <a:t>mu’amalah</a:t>
            </a:r>
            <a:r>
              <a:rPr lang="en-US" sz="1400" dirty="0">
                <a:solidFill>
                  <a:schemeClr val="bg1"/>
                </a:solidFill>
                <a:latin typeface="+mj-lt"/>
                <a:ea typeface="Gadugi" panose="020B0502040204020203" pitchFamily="34" charset="0"/>
              </a:rPr>
              <a:t> </a:t>
            </a:r>
            <a:r>
              <a:rPr lang="en-US" sz="1400" dirty="0" err="1">
                <a:solidFill>
                  <a:schemeClr val="bg1"/>
                </a:solidFill>
                <a:latin typeface="+mj-lt"/>
                <a:ea typeface="Gadugi" panose="020B0502040204020203" pitchFamily="34" charset="0"/>
              </a:rPr>
              <a:t>dan</a:t>
            </a:r>
            <a:r>
              <a:rPr lang="en-US" sz="1400" dirty="0">
                <a:solidFill>
                  <a:schemeClr val="bg1"/>
                </a:solidFill>
                <a:latin typeface="+mj-lt"/>
                <a:ea typeface="Gadugi" panose="020B0502040204020203" pitchFamily="34" charset="0"/>
              </a:rPr>
              <a:t> </a:t>
            </a:r>
            <a:r>
              <a:rPr lang="en-US" sz="1400" dirty="0" err="1">
                <a:solidFill>
                  <a:schemeClr val="bg1"/>
                </a:solidFill>
                <a:latin typeface="+mj-lt"/>
                <a:ea typeface="Gadugi" panose="020B0502040204020203" pitchFamily="34" charset="0"/>
              </a:rPr>
              <a:t>persoalan</a:t>
            </a:r>
            <a:r>
              <a:rPr lang="en-US" sz="1400" dirty="0">
                <a:solidFill>
                  <a:schemeClr val="bg1"/>
                </a:solidFill>
                <a:latin typeface="+mj-lt"/>
                <a:ea typeface="Gadugi" panose="020B0502040204020203" pitchFamily="34" charset="0"/>
              </a:rPr>
              <a:t> </a:t>
            </a:r>
            <a:r>
              <a:rPr lang="en-US" sz="1400" dirty="0" err="1">
                <a:solidFill>
                  <a:schemeClr val="bg1"/>
                </a:solidFill>
                <a:latin typeface="+mj-lt"/>
                <a:ea typeface="Gadugi" panose="020B0502040204020203" pitchFamily="34" charset="0"/>
              </a:rPr>
              <a:t>kemasyarakatan</a:t>
            </a:r>
            <a:r>
              <a:rPr lang="en-US" sz="1400" dirty="0">
                <a:solidFill>
                  <a:schemeClr val="bg1"/>
                </a:solidFill>
                <a:latin typeface="+mj-lt"/>
                <a:ea typeface="Gadugi" panose="020B0502040204020203" pitchFamily="34" charset="0"/>
              </a:rPr>
              <a:t> </a:t>
            </a:r>
            <a:r>
              <a:rPr lang="en-US" sz="1400" dirty="0" err="1">
                <a:solidFill>
                  <a:schemeClr val="bg1"/>
                </a:solidFill>
                <a:latin typeface="+mj-lt"/>
                <a:ea typeface="Gadugi" panose="020B0502040204020203" pitchFamily="34" charset="0"/>
              </a:rPr>
              <a:t>atau</a:t>
            </a:r>
            <a:r>
              <a:rPr lang="en-US" sz="1400" dirty="0">
                <a:solidFill>
                  <a:schemeClr val="bg1"/>
                </a:solidFill>
                <a:latin typeface="+mj-lt"/>
                <a:ea typeface="Gadugi" panose="020B0502040204020203" pitchFamily="34" charset="0"/>
              </a:rPr>
              <a:t> </a:t>
            </a:r>
            <a:r>
              <a:rPr lang="en-US" sz="1400" dirty="0" err="1">
                <a:solidFill>
                  <a:schemeClr val="bg1"/>
                </a:solidFill>
                <a:latin typeface="+mj-lt"/>
                <a:ea typeface="Gadugi" panose="020B0502040204020203" pitchFamily="34" charset="0"/>
              </a:rPr>
              <a:t>semua</a:t>
            </a:r>
            <a:r>
              <a:rPr lang="en-US" sz="1400" dirty="0">
                <a:solidFill>
                  <a:schemeClr val="bg1"/>
                </a:solidFill>
                <a:latin typeface="+mj-lt"/>
                <a:ea typeface="Gadugi" panose="020B0502040204020203" pitchFamily="34" charset="0"/>
              </a:rPr>
              <a:t> </a:t>
            </a:r>
            <a:r>
              <a:rPr lang="en-US" sz="1400" dirty="0" err="1">
                <a:solidFill>
                  <a:schemeClr val="bg1"/>
                </a:solidFill>
                <a:latin typeface="+mj-lt"/>
                <a:ea typeface="Gadugi" panose="020B0502040204020203" pitchFamily="34" charset="0"/>
              </a:rPr>
              <a:t>hal-hal</a:t>
            </a:r>
            <a:r>
              <a:rPr lang="en-US" sz="1400" dirty="0">
                <a:solidFill>
                  <a:schemeClr val="bg1"/>
                </a:solidFill>
                <a:latin typeface="+mj-lt"/>
                <a:ea typeface="Gadugi" panose="020B0502040204020203" pitchFamily="34" charset="0"/>
              </a:rPr>
              <a:t>  yang </a:t>
            </a:r>
            <a:r>
              <a:rPr lang="en-US" sz="1400" dirty="0" err="1">
                <a:solidFill>
                  <a:schemeClr val="bg1"/>
                </a:solidFill>
                <a:latin typeface="+mj-lt"/>
                <a:ea typeface="Gadugi" panose="020B0502040204020203" pitchFamily="34" charset="0"/>
              </a:rPr>
              <a:t>berkaitan</a:t>
            </a:r>
            <a:r>
              <a:rPr lang="en-US" sz="1400" dirty="0">
                <a:solidFill>
                  <a:schemeClr val="bg1"/>
                </a:solidFill>
                <a:latin typeface="+mj-lt"/>
                <a:ea typeface="Gadugi" panose="020B0502040204020203" pitchFamily="34" charset="0"/>
              </a:rPr>
              <a:t> </a:t>
            </a:r>
            <a:r>
              <a:rPr lang="en-US" sz="1400" dirty="0" err="1">
                <a:solidFill>
                  <a:schemeClr val="bg1"/>
                </a:solidFill>
                <a:latin typeface="+mj-lt"/>
                <a:ea typeface="Gadugi" panose="020B0502040204020203" pitchFamily="34" charset="0"/>
              </a:rPr>
              <a:t>dengan</a:t>
            </a:r>
            <a:r>
              <a:rPr lang="en-US" sz="1400" dirty="0">
                <a:solidFill>
                  <a:schemeClr val="bg1"/>
                </a:solidFill>
                <a:latin typeface="+mj-lt"/>
                <a:ea typeface="Gadugi" panose="020B0502040204020203" pitchFamily="34" charset="0"/>
              </a:rPr>
              <a:t> </a:t>
            </a:r>
            <a:r>
              <a:rPr lang="en-US" sz="1400" dirty="0" err="1">
                <a:solidFill>
                  <a:schemeClr val="bg1"/>
                </a:solidFill>
                <a:latin typeface="+mj-lt"/>
                <a:ea typeface="Gadugi" panose="020B0502040204020203" pitchFamily="34" charset="0"/>
              </a:rPr>
              <a:t>urusan</a:t>
            </a:r>
            <a:r>
              <a:rPr lang="en-US" sz="1400" dirty="0">
                <a:solidFill>
                  <a:schemeClr val="bg1"/>
                </a:solidFill>
                <a:latin typeface="+mj-lt"/>
                <a:ea typeface="Gadugi" panose="020B0502040204020203" pitchFamily="34" charset="0"/>
              </a:rPr>
              <a:t> </a:t>
            </a:r>
            <a:r>
              <a:rPr lang="en-US" sz="1400" dirty="0" err="1">
                <a:solidFill>
                  <a:schemeClr val="bg1"/>
                </a:solidFill>
                <a:latin typeface="+mj-lt"/>
                <a:ea typeface="Gadugi" panose="020B0502040204020203" pitchFamily="34" charset="0"/>
              </a:rPr>
              <a:t>duniawi</a:t>
            </a:r>
            <a:r>
              <a:rPr lang="en-US" sz="1400" dirty="0">
                <a:solidFill>
                  <a:schemeClr val="bg1"/>
                </a:solidFill>
                <a:latin typeface="+mj-lt"/>
                <a:ea typeface="Gadugi" panose="020B0502040204020203" pitchFamily="34" charset="0"/>
              </a:rPr>
              <a:t>. </a:t>
            </a:r>
          </a:p>
        </p:txBody>
      </p:sp>
    </p:spTree>
    <p:extLst>
      <p:ext uri="{BB962C8B-B14F-4D97-AF65-F5344CB8AC3E}">
        <p14:creationId xmlns:p14="http://schemas.microsoft.com/office/powerpoint/2010/main" val="20685771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07"/>
          <p:cNvGrpSpPr/>
          <p:nvPr/>
        </p:nvGrpSpPr>
        <p:grpSpPr>
          <a:xfrm>
            <a:off x="0" y="0"/>
            <a:ext cx="9144000" cy="1142990"/>
            <a:chOff x="0" y="0"/>
            <a:chExt cx="9144000" cy="1142990"/>
          </a:xfrm>
        </p:grpSpPr>
        <p:sp>
          <p:nvSpPr>
            <p:cNvPr id="107" name="Rectangle 106"/>
            <p:cNvSpPr/>
            <p:nvPr/>
          </p:nvSpPr>
          <p:spPr>
            <a:xfrm>
              <a:off x="2000232" y="0"/>
              <a:ext cx="7143768" cy="1142990"/>
            </a:xfrm>
            <a:prstGeom prst="rect">
              <a:avLst/>
            </a:prstGeom>
            <a:solidFill>
              <a:srgbClr val="0064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Parallelogram 9"/>
            <p:cNvSpPr/>
            <p:nvPr/>
          </p:nvSpPr>
          <p:spPr>
            <a:xfrm>
              <a:off x="0" y="0"/>
              <a:ext cx="9144000" cy="785800"/>
            </a:xfrm>
            <a:prstGeom prst="parallelogram">
              <a:avLst/>
            </a:prstGeom>
            <a:solidFill>
              <a:srgbClr val="0064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 name="Right Triangle 10"/>
          <p:cNvSpPr/>
          <p:nvPr/>
        </p:nvSpPr>
        <p:spPr>
          <a:xfrm rot="10800000" flipH="1">
            <a:off x="0" y="0"/>
            <a:ext cx="2714612" cy="785800"/>
          </a:xfrm>
          <a:prstGeom prst="rtTriangle">
            <a:avLst/>
          </a:prstGeom>
          <a:solidFill>
            <a:srgbClr val="FF2D8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ight Triangle 11"/>
          <p:cNvSpPr/>
          <p:nvPr/>
        </p:nvSpPr>
        <p:spPr>
          <a:xfrm rot="5400000" flipH="1">
            <a:off x="3214694" y="-2571770"/>
            <a:ext cx="500066" cy="6929454"/>
          </a:xfrm>
          <a:prstGeom prst="rtTriangle">
            <a:avLst/>
          </a:prstGeom>
          <a:solidFill>
            <a:srgbClr val="00FF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 name="Group 97"/>
          <p:cNvGrpSpPr/>
          <p:nvPr/>
        </p:nvGrpSpPr>
        <p:grpSpPr>
          <a:xfrm>
            <a:off x="8072462" y="-1"/>
            <a:ext cx="1071538" cy="1015151"/>
            <a:chOff x="0" y="0"/>
            <a:chExt cx="1357290" cy="1285866"/>
          </a:xfrm>
        </p:grpSpPr>
        <p:pic>
          <p:nvPicPr>
            <p:cNvPr id="4" name="Picture 3" descr="LOGO UNINDRA.png"/>
            <p:cNvPicPr>
              <a:picLocks noChangeAspect="1"/>
            </p:cNvPicPr>
            <p:nvPr/>
          </p:nvPicPr>
          <p:blipFill>
            <a:blip r:embed="rId3" cstate="print"/>
            <a:stretch>
              <a:fillRect/>
            </a:stretch>
          </p:blipFill>
          <p:spPr>
            <a:xfrm>
              <a:off x="0" y="0"/>
              <a:ext cx="1357290" cy="963238"/>
            </a:xfrm>
            <a:prstGeom prst="rect">
              <a:avLst/>
            </a:prstGeom>
          </p:spPr>
        </p:pic>
        <p:pic>
          <p:nvPicPr>
            <p:cNvPr id="26" name="Picture 25" descr="Unindra 2.png"/>
            <p:cNvPicPr>
              <a:picLocks noChangeAspect="1"/>
            </p:cNvPicPr>
            <p:nvPr/>
          </p:nvPicPr>
          <p:blipFill>
            <a:blip r:embed="rId4" cstate="print"/>
            <a:stretch>
              <a:fillRect/>
            </a:stretch>
          </p:blipFill>
          <p:spPr>
            <a:xfrm>
              <a:off x="214314" y="920750"/>
              <a:ext cx="1000100" cy="365116"/>
            </a:xfrm>
            <a:prstGeom prst="rect">
              <a:avLst/>
            </a:prstGeom>
          </p:spPr>
        </p:pic>
      </p:grpSp>
      <p:sp>
        <p:nvSpPr>
          <p:cNvPr id="32" name="Rectangle 31"/>
          <p:cNvSpPr/>
          <p:nvPr/>
        </p:nvSpPr>
        <p:spPr>
          <a:xfrm>
            <a:off x="2857488" y="4804946"/>
            <a:ext cx="3714776" cy="338554"/>
          </a:xfrm>
          <a:prstGeom prst="rect">
            <a:avLst/>
          </a:prstGeom>
          <a:noFill/>
        </p:spPr>
        <p:txBody>
          <a:bodyPr wrap="square" lIns="91440" tIns="45720" rIns="91440" bIns="45720">
            <a:spAutoFit/>
          </a:bodyPr>
          <a:lstStyle/>
          <a:p>
            <a:pPr algn="ctr"/>
            <a:r>
              <a:rPr lang="en-US" sz="1600" dirty="0" err="1" smtClean="0">
                <a:ln w="10160">
                  <a:noFill/>
                  <a:prstDash val="solid"/>
                </a:ln>
              </a:rPr>
              <a:t>Pendidikan</a:t>
            </a:r>
            <a:r>
              <a:rPr lang="en-US" sz="1600" dirty="0" smtClean="0">
                <a:ln w="10160">
                  <a:noFill/>
                  <a:prstDash val="solid"/>
                </a:ln>
              </a:rPr>
              <a:t> Agama Islam</a:t>
            </a:r>
            <a:endParaRPr lang="en-US" sz="1600" dirty="0">
              <a:ln w="10160">
                <a:noFill/>
                <a:prstDash val="solid"/>
              </a:ln>
            </a:endParaRPr>
          </a:p>
        </p:txBody>
      </p:sp>
      <p:graphicFrame>
        <p:nvGraphicFramePr>
          <p:cNvPr id="16" name="Content Placeholder 3"/>
          <p:cNvGraphicFramePr>
            <a:graphicFrameLocks/>
          </p:cNvGraphicFramePr>
          <p:nvPr>
            <p:extLst>
              <p:ext uri="{D42A27DB-BD31-4B8C-83A1-F6EECF244321}">
                <p14:modId xmlns:p14="http://schemas.microsoft.com/office/powerpoint/2010/main" val="3960453054"/>
              </p:ext>
            </p:extLst>
          </p:nvPr>
        </p:nvGraphicFramePr>
        <p:xfrm>
          <a:off x="284626" y="1611041"/>
          <a:ext cx="8574748" cy="3136746"/>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Tree>
    <p:extLst>
      <p:ext uri="{BB962C8B-B14F-4D97-AF65-F5344CB8AC3E}">
        <p14:creationId xmlns:p14="http://schemas.microsoft.com/office/powerpoint/2010/main" val="197695231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07"/>
          <p:cNvGrpSpPr/>
          <p:nvPr/>
        </p:nvGrpSpPr>
        <p:grpSpPr>
          <a:xfrm>
            <a:off x="0" y="0"/>
            <a:ext cx="9144000" cy="1142990"/>
            <a:chOff x="0" y="0"/>
            <a:chExt cx="9144000" cy="1142990"/>
          </a:xfrm>
        </p:grpSpPr>
        <p:sp>
          <p:nvSpPr>
            <p:cNvPr id="107" name="Rectangle 106"/>
            <p:cNvSpPr/>
            <p:nvPr/>
          </p:nvSpPr>
          <p:spPr>
            <a:xfrm>
              <a:off x="2000232" y="0"/>
              <a:ext cx="7143768" cy="1142990"/>
            </a:xfrm>
            <a:prstGeom prst="rect">
              <a:avLst/>
            </a:prstGeom>
            <a:solidFill>
              <a:srgbClr val="0064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Parallelogram 9"/>
            <p:cNvSpPr/>
            <p:nvPr/>
          </p:nvSpPr>
          <p:spPr>
            <a:xfrm>
              <a:off x="0" y="0"/>
              <a:ext cx="9144000" cy="785800"/>
            </a:xfrm>
            <a:prstGeom prst="parallelogram">
              <a:avLst/>
            </a:prstGeom>
            <a:solidFill>
              <a:srgbClr val="0064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 name="Right Triangle 10"/>
          <p:cNvSpPr/>
          <p:nvPr/>
        </p:nvSpPr>
        <p:spPr>
          <a:xfrm rot="10800000" flipH="1">
            <a:off x="0" y="0"/>
            <a:ext cx="2714612" cy="785800"/>
          </a:xfrm>
          <a:prstGeom prst="rtTriangle">
            <a:avLst/>
          </a:prstGeom>
          <a:solidFill>
            <a:srgbClr val="FF2D8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ight Triangle 11"/>
          <p:cNvSpPr/>
          <p:nvPr/>
        </p:nvSpPr>
        <p:spPr>
          <a:xfrm rot="5400000" flipH="1">
            <a:off x="3214694" y="-2571770"/>
            <a:ext cx="500066" cy="6929454"/>
          </a:xfrm>
          <a:prstGeom prst="rtTriangle">
            <a:avLst/>
          </a:prstGeom>
          <a:solidFill>
            <a:srgbClr val="00FF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 name="Group 97"/>
          <p:cNvGrpSpPr/>
          <p:nvPr/>
        </p:nvGrpSpPr>
        <p:grpSpPr>
          <a:xfrm>
            <a:off x="8072462" y="-1"/>
            <a:ext cx="1071538" cy="1015151"/>
            <a:chOff x="0" y="0"/>
            <a:chExt cx="1357290" cy="1285866"/>
          </a:xfrm>
        </p:grpSpPr>
        <p:pic>
          <p:nvPicPr>
            <p:cNvPr id="4" name="Picture 3" descr="LOGO UNINDRA.png"/>
            <p:cNvPicPr>
              <a:picLocks noChangeAspect="1"/>
            </p:cNvPicPr>
            <p:nvPr/>
          </p:nvPicPr>
          <p:blipFill>
            <a:blip r:embed="rId3" cstate="print"/>
            <a:stretch>
              <a:fillRect/>
            </a:stretch>
          </p:blipFill>
          <p:spPr>
            <a:xfrm>
              <a:off x="0" y="0"/>
              <a:ext cx="1357290" cy="963238"/>
            </a:xfrm>
            <a:prstGeom prst="rect">
              <a:avLst/>
            </a:prstGeom>
          </p:spPr>
        </p:pic>
        <p:pic>
          <p:nvPicPr>
            <p:cNvPr id="26" name="Picture 25" descr="Unindra 2.png"/>
            <p:cNvPicPr>
              <a:picLocks noChangeAspect="1"/>
            </p:cNvPicPr>
            <p:nvPr/>
          </p:nvPicPr>
          <p:blipFill>
            <a:blip r:embed="rId4" cstate="print"/>
            <a:stretch>
              <a:fillRect/>
            </a:stretch>
          </p:blipFill>
          <p:spPr>
            <a:xfrm>
              <a:off x="214314" y="920750"/>
              <a:ext cx="1000100" cy="365116"/>
            </a:xfrm>
            <a:prstGeom prst="rect">
              <a:avLst/>
            </a:prstGeom>
          </p:spPr>
        </p:pic>
      </p:grpSp>
      <p:sp>
        <p:nvSpPr>
          <p:cNvPr id="32" name="Rectangle 31"/>
          <p:cNvSpPr/>
          <p:nvPr/>
        </p:nvSpPr>
        <p:spPr>
          <a:xfrm>
            <a:off x="2857488" y="4804946"/>
            <a:ext cx="3714776" cy="338554"/>
          </a:xfrm>
          <a:prstGeom prst="rect">
            <a:avLst/>
          </a:prstGeom>
          <a:noFill/>
        </p:spPr>
        <p:txBody>
          <a:bodyPr wrap="square" lIns="91440" tIns="45720" rIns="91440" bIns="45720">
            <a:spAutoFit/>
          </a:bodyPr>
          <a:lstStyle/>
          <a:p>
            <a:pPr algn="ctr"/>
            <a:r>
              <a:rPr lang="en-US" sz="1600" dirty="0" err="1" smtClean="0">
                <a:ln w="10160">
                  <a:noFill/>
                  <a:prstDash val="solid"/>
                </a:ln>
              </a:rPr>
              <a:t>Pendidikan</a:t>
            </a:r>
            <a:r>
              <a:rPr lang="en-US" sz="1600" dirty="0" smtClean="0">
                <a:ln w="10160">
                  <a:noFill/>
                  <a:prstDash val="solid"/>
                </a:ln>
              </a:rPr>
              <a:t> Agama Islam</a:t>
            </a:r>
            <a:endParaRPr lang="en-US" sz="1600" dirty="0">
              <a:ln w="10160">
                <a:noFill/>
                <a:prstDash val="solid"/>
              </a:ln>
            </a:endParaRPr>
          </a:p>
        </p:txBody>
      </p:sp>
      <p:graphicFrame>
        <p:nvGraphicFramePr>
          <p:cNvPr id="14" name="Content Placeholder 5"/>
          <p:cNvGraphicFramePr>
            <a:graphicFrameLocks/>
          </p:cNvGraphicFramePr>
          <p:nvPr>
            <p:extLst>
              <p:ext uri="{D42A27DB-BD31-4B8C-83A1-F6EECF244321}">
                <p14:modId xmlns:p14="http://schemas.microsoft.com/office/powerpoint/2010/main" val="3902156803"/>
              </p:ext>
            </p:extLst>
          </p:nvPr>
        </p:nvGraphicFramePr>
        <p:xfrm>
          <a:off x="790920" y="552440"/>
          <a:ext cx="7807787" cy="4107542"/>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Tree>
    <p:extLst>
      <p:ext uri="{BB962C8B-B14F-4D97-AF65-F5344CB8AC3E}">
        <p14:creationId xmlns:p14="http://schemas.microsoft.com/office/powerpoint/2010/main" val="197695231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07"/>
          <p:cNvGrpSpPr/>
          <p:nvPr/>
        </p:nvGrpSpPr>
        <p:grpSpPr>
          <a:xfrm>
            <a:off x="0" y="0"/>
            <a:ext cx="9144000" cy="1142990"/>
            <a:chOff x="0" y="0"/>
            <a:chExt cx="9144000" cy="1142990"/>
          </a:xfrm>
        </p:grpSpPr>
        <p:sp>
          <p:nvSpPr>
            <p:cNvPr id="107" name="Rectangle 106"/>
            <p:cNvSpPr/>
            <p:nvPr/>
          </p:nvSpPr>
          <p:spPr>
            <a:xfrm>
              <a:off x="2000232" y="0"/>
              <a:ext cx="7143768" cy="1142990"/>
            </a:xfrm>
            <a:prstGeom prst="rect">
              <a:avLst/>
            </a:prstGeom>
            <a:solidFill>
              <a:srgbClr val="0064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Parallelogram 9"/>
            <p:cNvSpPr/>
            <p:nvPr/>
          </p:nvSpPr>
          <p:spPr>
            <a:xfrm>
              <a:off x="0" y="0"/>
              <a:ext cx="9144000" cy="785800"/>
            </a:xfrm>
            <a:prstGeom prst="parallelogram">
              <a:avLst/>
            </a:prstGeom>
            <a:solidFill>
              <a:srgbClr val="0064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 name="Right Triangle 10"/>
          <p:cNvSpPr/>
          <p:nvPr/>
        </p:nvSpPr>
        <p:spPr>
          <a:xfrm rot="10800000" flipH="1">
            <a:off x="0" y="0"/>
            <a:ext cx="2714612" cy="785800"/>
          </a:xfrm>
          <a:prstGeom prst="rtTriangle">
            <a:avLst/>
          </a:prstGeom>
          <a:solidFill>
            <a:srgbClr val="FF2D8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ight Triangle 11"/>
          <p:cNvSpPr/>
          <p:nvPr/>
        </p:nvSpPr>
        <p:spPr>
          <a:xfrm rot="5400000" flipH="1">
            <a:off x="3214694" y="-2571770"/>
            <a:ext cx="500066" cy="6929454"/>
          </a:xfrm>
          <a:prstGeom prst="rtTriangle">
            <a:avLst/>
          </a:prstGeom>
          <a:solidFill>
            <a:srgbClr val="00FF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 name="Group 97"/>
          <p:cNvGrpSpPr/>
          <p:nvPr/>
        </p:nvGrpSpPr>
        <p:grpSpPr>
          <a:xfrm>
            <a:off x="8072462" y="-1"/>
            <a:ext cx="1071538" cy="1015151"/>
            <a:chOff x="0" y="0"/>
            <a:chExt cx="1357290" cy="1285866"/>
          </a:xfrm>
        </p:grpSpPr>
        <p:pic>
          <p:nvPicPr>
            <p:cNvPr id="4" name="Picture 3" descr="LOGO UNINDRA.png"/>
            <p:cNvPicPr>
              <a:picLocks noChangeAspect="1"/>
            </p:cNvPicPr>
            <p:nvPr/>
          </p:nvPicPr>
          <p:blipFill>
            <a:blip r:embed="rId3" cstate="print"/>
            <a:stretch>
              <a:fillRect/>
            </a:stretch>
          </p:blipFill>
          <p:spPr>
            <a:xfrm>
              <a:off x="0" y="0"/>
              <a:ext cx="1357290" cy="963238"/>
            </a:xfrm>
            <a:prstGeom prst="rect">
              <a:avLst/>
            </a:prstGeom>
          </p:spPr>
        </p:pic>
        <p:pic>
          <p:nvPicPr>
            <p:cNvPr id="26" name="Picture 25" descr="Unindra 2.png"/>
            <p:cNvPicPr>
              <a:picLocks noChangeAspect="1"/>
            </p:cNvPicPr>
            <p:nvPr/>
          </p:nvPicPr>
          <p:blipFill>
            <a:blip r:embed="rId4" cstate="print"/>
            <a:stretch>
              <a:fillRect/>
            </a:stretch>
          </p:blipFill>
          <p:spPr>
            <a:xfrm>
              <a:off x="214314" y="920750"/>
              <a:ext cx="1000100" cy="365116"/>
            </a:xfrm>
            <a:prstGeom prst="rect">
              <a:avLst/>
            </a:prstGeom>
          </p:spPr>
        </p:pic>
      </p:grpSp>
      <p:sp>
        <p:nvSpPr>
          <p:cNvPr id="5" name="Rectangle 4"/>
          <p:cNvSpPr/>
          <p:nvPr/>
        </p:nvSpPr>
        <p:spPr>
          <a:xfrm>
            <a:off x="3313883" y="231803"/>
            <a:ext cx="2801986" cy="553998"/>
          </a:xfrm>
          <a:prstGeom prst="rect">
            <a:avLst/>
          </a:prstGeom>
        </p:spPr>
        <p:txBody>
          <a:bodyPr wrap="none">
            <a:spAutoFit/>
          </a:bodyPr>
          <a:lstStyle/>
          <a:p>
            <a:r>
              <a:rPr lang="en-US" sz="3000" b="1" dirty="0" err="1">
                <a:solidFill>
                  <a:schemeClr val="bg1"/>
                </a:solidFill>
                <a:latin typeface="Arial Black" pitchFamily="34" charset="0"/>
              </a:rPr>
              <a:t>Rukun</a:t>
            </a:r>
            <a:r>
              <a:rPr lang="en-US" sz="3000" b="1" dirty="0">
                <a:solidFill>
                  <a:schemeClr val="bg1"/>
                </a:solidFill>
                <a:latin typeface="Arial Black" pitchFamily="34" charset="0"/>
              </a:rPr>
              <a:t> </a:t>
            </a:r>
            <a:r>
              <a:rPr lang="en-US" sz="3000" b="1" dirty="0" err="1">
                <a:solidFill>
                  <a:schemeClr val="bg1"/>
                </a:solidFill>
                <a:latin typeface="Arial Black" pitchFamily="34" charset="0"/>
              </a:rPr>
              <a:t>Qiyas</a:t>
            </a:r>
            <a:endParaRPr lang="en-US" sz="3000" b="1" dirty="0">
              <a:solidFill>
                <a:schemeClr val="bg1"/>
              </a:solidFill>
              <a:latin typeface="Arial Black" pitchFamily="34" charset="0"/>
            </a:endParaRPr>
          </a:p>
        </p:txBody>
      </p:sp>
      <p:graphicFrame>
        <p:nvGraphicFramePr>
          <p:cNvPr id="17" name="Content Placeholder 4"/>
          <p:cNvGraphicFramePr>
            <a:graphicFrameLocks/>
          </p:cNvGraphicFramePr>
          <p:nvPr>
            <p:extLst>
              <p:ext uri="{D42A27DB-BD31-4B8C-83A1-F6EECF244321}">
                <p14:modId xmlns:p14="http://schemas.microsoft.com/office/powerpoint/2010/main" val="4130630262"/>
              </p:ext>
            </p:extLst>
          </p:nvPr>
        </p:nvGraphicFramePr>
        <p:xfrm>
          <a:off x="251520" y="1275606"/>
          <a:ext cx="8779683" cy="3529340"/>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Tree>
    <p:extLst>
      <p:ext uri="{BB962C8B-B14F-4D97-AF65-F5344CB8AC3E}">
        <p14:creationId xmlns:p14="http://schemas.microsoft.com/office/powerpoint/2010/main" val="197695231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07"/>
          <p:cNvGrpSpPr/>
          <p:nvPr/>
        </p:nvGrpSpPr>
        <p:grpSpPr>
          <a:xfrm>
            <a:off x="0" y="0"/>
            <a:ext cx="9144000" cy="1142990"/>
            <a:chOff x="0" y="0"/>
            <a:chExt cx="9144000" cy="1142990"/>
          </a:xfrm>
        </p:grpSpPr>
        <p:sp>
          <p:nvSpPr>
            <p:cNvPr id="107" name="Rectangle 106"/>
            <p:cNvSpPr/>
            <p:nvPr/>
          </p:nvSpPr>
          <p:spPr>
            <a:xfrm>
              <a:off x="2000232" y="0"/>
              <a:ext cx="7143768" cy="1142990"/>
            </a:xfrm>
            <a:prstGeom prst="rect">
              <a:avLst/>
            </a:prstGeom>
            <a:solidFill>
              <a:srgbClr val="0064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Parallelogram 9"/>
            <p:cNvSpPr/>
            <p:nvPr/>
          </p:nvSpPr>
          <p:spPr>
            <a:xfrm>
              <a:off x="0" y="0"/>
              <a:ext cx="9144000" cy="785800"/>
            </a:xfrm>
            <a:prstGeom prst="parallelogram">
              <a:avLst/>
            </a:prstGeom>
            <a:solidFill>
              <a:srgbClr val="0064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 name="Right Triangle 10"/>
          <p:cNvSpPr/>
          <p:nvPr/>
        </p:nvSpPr>
        <p:spPr>
          <a:xfrm rot="10800000" flipH="1">
            <a:off x="0" y="0"/>
            <a:ext cx="2714612" cy="785800"/>
          </a:xfrm>
          <a:prstGeom prst="rtTriangle">
            <a:avLst/>
          </a:prstGeom>
          <a:solidFill>
            <a:srgbClr val="FF2D8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ight Triangle 11"/>
          <p:cNvSpPr/>
          <p:nvPr/>
        </p:nvSpPr>
        <p:spPr>
          <a:xfrm rot="5400000" flipH="1">
            <a:off x="3214694" y="-2571770"/>
            <a:ext cx="500066" cy="6929454"/>
          </a:xfrm>
          <a:prstGeom prst="rtTriangle">
            <a:avLst/>
          </a:prstGeom>
          <a:solidFill>
            <a:srgbClr val="00FF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 name="Group 97"/>
          <p:cNvGrpSpPr/>
          <p:nvPr/>
        </p:nvGrpSpPr>
        <p:grpSpPr>
          <a:xfrm>
            <a:off x="8072462" y="-1"/>
            <a:ext cx="1071538" cy="1015151"/>
            <a:chOff x="0" y="0"/>
            <a:chExt cx="1357290" cy="1285866"/>
          </a:xfrm>
        </p:grpSpPr>
        <p:pic>
          <p:nvPicPr>
            <p:cNvPr id="4" name="Picture 3" descr="LOGO UNINDRA.png"/>
            <p:cNvPicPr>
              <a:picLocks noChangeAspect="1"/>
            </p:cNvPicPr>
            <p:nvPr/>
          </p:nvPicPr>
          <p:blipFill>
            <a:blip r:embed="rId3" cstate="print"/>
            <a:stretch>
              <a:fillRect/>
            </a:stretch>
          </p:blipFill>
          <p:spPr>
            <a:xfrm>
              <a:off x="0" y="0"/>
              <a:ext cx="1357290" cy="963238"/>
            </a:xfrm>
            <a:prstGeom prst="rect">
              <a:avLst/>
            </a:prstGeom>
          </p:spPr>
        </p:pic>
        <p:pic>
          <p:nvPicPr>
            <p:cNvPr id="26" name="Picture 25" descr="Unindra 2.png"/>
            <p:cNvPicPr>
              <a:picLocks noChangeAspect="1"/>
            </p:cNvPicPr>
            <p:nvPr/>
          </p:nvPicPr>
          <p:blipFill>
            <a:blip r:embed="rId4" cstate="print"/>
            <a:stretch>
              <a:fillRect/>
            </a:stretch>
          </p:blipFill>
          <p:spPr>
            <a:xfrm>
              <a:off x="214314" y="920750"/>
              <a:ext cx="1000100" cy="365116"/>
            </a:xfrm>
            <a:prstGeom prst="rect">
              <a:avLst/>
            </a:prstGeom>
          </p:spPr>
        </p:pic>
      </p:grpSp>
      <p:sp>
        <p:nvSpPr>
          <p:cNvPr id="32" name="Rectangle 31"/>
          <p:cNvSpPr/>
          <p:nvPr/>
        </p:nvSpPr>
        <p:spPr>
          <a:xfrm>
            <a:off x="2857488" y="4804946"/>
            <a:ext cx="3714776" cy="338554"/>
          </a:xfrm>
          <a:prstGeom prst="rect">
            <a:avLst/>
          </a:prstGeom>
          <a:noFill/>
        </p:spPr>
        <p:txBody>
          <a:bodyPr wrap="square" lIns="91440" tIns="45720" rIns="91440" bIns="45720">
            <a:spAutoFit/>
          </a:bodyPr>
          <a:lstStyle/>
          <a:p>
            <a:pPr algn="ctr"/>
            <a:r>
              <a:rPr lang="en-US" sz="1600" dirty="0" err="1" smtClean="0">
                <a:ln w="10160">
                  <a:noFill/>
                  <a:prstDash val="solid"/>
                </a:ln>
                <a:latin typeface="+mj-lt"/>
              </a:rPr>
              <a:t>Pendidikan</a:t>
            </a:r>
            <a:r>
              <a:rPr lang="en-US" sz="1600" dirty="0" smtClean="0">
                <a:ln w="10160">
                  <a:noFill/>
                  <a:prstDash val="solid"/>
                </a:ln>
                <a:latin typeface="+mj-lt"/>
              </a:rPr>
              <a:t> Agama Islam</a:t>
            </a:r>
            <a:endParaRPr lang="en-US" sz="1600" dirty="0">
              <a:ln w="10160">
                <a:noFill/>
                <a:prstDash val="solid"/>
              </a:ln>
              <a:latin typeface="+mj-lt"/>
            </a:endParaRPr>
          </a:p>
        </p:txBody>
      </p:sp>
      <p:sp>
        <p:nvSpPr>
          <p:cNvPr id="20" name="Rectangle 19"/>
          <p:cNvSpPr/>
          <p:nvPr/>
        </p:nvSpPr>
        <p:spPr>
          <a:xfrm>
            <a:off x="3553297" y="214296"/>
            <a:ext cx="3385670" cy="553998"/>
          </a:xfrm>
          <a:prstGeom prst="rect">
            <a:avLst/>
          </a:prstGeom>
          <a:noFill/>
        </p:spPr>
        <p:txBody>
          <a:bodyPr wrap="none" lIns="91440" tIns="45720" rIns="91440" bIns="45720">
            <a:spAutoFit/>
          </a:bodyPr>
          <a:lstStyle/>
          <a:p>
            <a:r>
              <a:rPr lang="en-US" sz="3000" dirty="0" smtClean="0">
                <a:solidFill>
                  <a:schemeClr val="bg1"/>
                </a:solidFill>
                <a:latin typeface="Arial Black" pitchFamily="34" charset="0"/>
              </a:rPr>
              <a:t>3 </a:t>
            </a:r>
            <a:r>
              <a:rPr lang="en-US" sz="3000" dirty="0" err="1" smtClean="0">
                <a:solidFill>
                  <a:schemeClr val="bg1"/>
                </a:solidFill>
                <a:latin typeface="Arial Black" pitchFamily="34" charset="0"/>
              </a:rPr>
              <a:t>Macam</a:t>
            </a:r>
            <a:r>
              <a:rPr lang="en-US" sz="3000" dirty="0" smtClean="0">
                <a:solidFill>
                  <a:schemeClr val="bg1"/>
                </a:solidFill>
                <a:latin typeface="Arial Black" pitchFamily="34" charset="0"/>
              </a:rPr>
              <a:t> </a:t>
            </a:r>
            <a:r>
              <a:rPr lang="en-US" sz="3000" dirty="0" err="1" smtClean="0">
                <a:solidFill>
                  <a:schemeClr val="bg1"/>
                </a:solidFill>
                <a:latin typeface="Arial Black" pitchFamily="34" charset="0"/>
              </a:rPr>
              <a:t>Qiyas</a:t>
            </a:r>
            <a:endParaRPr lang="en-US" sz="3000" dirty="0">
              <a:solidFill>
                <a:schemeClr val="bg1"/>
              </a:solidFill>
              <a:latin typeface="Arial Black" pitchFamily="34" charset="0"/>
            </a:endParaRPr>
          </a:p>
        </p:txBody>
      </p:sp>
      <p:sp>
        <p:nvSpPr>
          <p:cNvPr id="14" name="Content Placeholder 2">
            <a:extLst>
              <a:ext uri="{FF2B5EF4-FFF2-40B4-BE49-F238E27FC236}"/>
            </a:extLst>
          </p:cNvPr>
          <p:cNvSpPr txBox="1">
            <a:spLocks/>
          </p:cNvSpPr>
          <p:nvPr/>
        </p:nvSpPr>
        <p:spPr>
          <a:xfrm>
            <a:off x="251520" y="1175224"/>
            <a:ext cx="8817194" cy="3600401"/>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buFont typeface="+mj-lt"/>
              <a:buAutoNum type="arabicPeriod"/>
              <a:defRPr/>
            </a:pPr>
            <a:r>
              <a:rPr lang="en-US" sz="1400" b="1"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Qiyas</a:t>
            </a:r>
            <a:r>
              <a:rPr lang="en-US" sz="1400" b="1"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yang </a:t>
            </a:r>
            <a:r>
              <a:rPr lang="en-US" sz="1400" b="1"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mempersamakan</a:t>
            </a:r>
            <a:r>
              <a:rPr lang="en-US" sz="1400" b="1"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400" b="1"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ashal</a:t>
            </a:r>
            <a:r>
              <a:rPr lang="en-US" sz="1400" b="1"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400" b="1"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dengan</a:t>
            </a:r>
            <a:r>
              <a:rPr lang="en-US" sz="1400" b="1"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400" b="1"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fara</a:t>
            </a:r>
            <a:r>
              <a:rPr lang="en-US" sz="1400" b="1"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a:t>
            </a:r>
            <a:r>
              <a:rPr lang="en-US" sz="14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4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karena</a:t>
            </a:r>
            <a:r>
              <a:rPr lang="en-US" sz="14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4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keduanya</a:t>
            </a:r>
            <a:r>
              <a:rPr lang="en-US" sz="14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4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memiliki</a:t>
            </a:r>
            <a:r>
              <a:rPr lang="en-US" sz="14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4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kesamaan</a:t>
            </a:r>
            <a:r>
              <a:rPr lang="en-US" sz="14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4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illat</a:t>
            </a:r>
            <a:r>
              <a:rPr lang="en-US" sz="14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4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Qiyas</a:t>
            </a:r>
            <a:r>
              <a:rPr lang="en-US" sz="14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4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ini</a:t>
            </a:r>
            <a:r>
              <a:rPr lang="en-US" sz="14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4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terbagi</a:t>
            </a:r>
            <a:r>
              <a:rPr lang="en-US" sz="14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4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dua</a:t>
            </a:r>
            <a:r>
              <a:rPr lang="en-US" sz="14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a:t>
            </a:r>
          </a:p>
          <a:p>
            <a:pPr lvl="1" algn="just">
              <a:buFont typeface="+mj-lt"/>
              <a:buAutoNum type="alphaLcParenR"/>
              <a:defRPr/>
            </a:pPr>
            <a:r>
              <a:rPr lang="en-US" sz="13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qiyas</a:t>
            </a:r>
            <a:r>
              <a:rPr lang="en-US" sz="13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3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jali</a:t>
            </a:r>
            <a:r>
              <a:rPr lang="en-US" sz="13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3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qiyas</a:t>
            </a:r>
            <a:r>
              <a:rPr lang="en-US" sz="13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yang </a:t>
            </a:r>
            <a:r>
              <a:rPr lang="en-US" sz="13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illatnya</a:t>
            </a:r>
            <a:r>
              <a:rPr lang="en-US" sz="13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3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berdasarkan</a:t>
            </a:r>
            <a:r>
              <a:rPr lang="en-US" sz="13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3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dalil</a:t>
            </a:r>
            <a:r>
              <a:rPr lang="en-US" sz="13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yang </a:t>
            </a:r>
            <a:r>
              <a:rPr lang="en-US" sz="13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pasti</a:t>
            </a:r>
            <a:r>
              <a:rPr lang="en-US" sz="13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3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tidak</a:t>
            </a:r>
            <a:r>
              <a:rPr lang="en-US" sz="13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3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ada</a:t>
            </a:r>
            <a:r>
              <a:rPr lang="en-US" sz="13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3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kemungkinan</a:t>
            </a:r>
            <a:r>
              <a:rPr lang="en-US" sz="13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lain </a:t>
            </a:r>
            <a:r>
              <a:rPr lang="en-US" sz="13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selain</a:t>
            </a:r>
            <a:r>
              <a:rPr lang="en-US" sz="13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3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illat</a:t>
            </a:r>
            <a:r>
              <a:rPr lang="en-US" sz="13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3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tersebut</a:t>
            </a:r>
            <a:r>
              <a:rPr lang="en-US" sz="13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3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umpatan</a:t>
            </a:r>
            <a:r>
              <a:rPr lang="en-US" sz="13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3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terhadap</a:t>
            </a:r>
            <a:r>
              <a:rPr lang="en-US" sz="13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3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ibu</a:t>
            </a:r>
            <a:r>
              <a:rPr lang="en-US" sz="13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3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kandung</a:t>
            </a:r>
            <a:r>
              <a:rPr lang="en-US" sz="13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yang </a:t>
            </a:r>
            <a:r>
              <a:rPr lang="en-US" sz="13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menjadi</a:t>
            </a:r>
            <a:r>
              <a:rPr lang="en-US" sz="13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3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dasar</a:t>
            </a:r>
            <a:r>
              <a:rPr lang="en-US" sz="13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3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tidak</a:t>
            </a:r>
            <a:r>
              <a:rPr lang="en-US" sz="13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3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boleh</a:t>
            </a:r>
            <a:r>
              <a:rPr lang="en-US" sz="13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3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ada</a:t>
            </a:r>
            <a:r>
              <a:rPr lang="en-US" sz="13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3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pemukulan</a:t>
            </a:r>
            <a:r>
              <a:rPr lang="en-US" sz="13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3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kepada</a:t>
            </a:r>
            <a:r>
              <a:rPr lang="en-US" sz="13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orang </a:t>
            </a:r>
            <a:r>
              <a:rPr lang="en-US" sz="13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tua</a:t>
            </a:r>
            <a:r>
              <a:rPr lang="en-US" sz="13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a:t>
            </a:r>
          </a:p>
          <a:p>
            <a:pPr lvl="1" algn="just">
              <a:buFont typeface="+mj-lt"/>
              <a:buAutoNum type="alphaLcParenR"/>
              <a:defRPr/>
            </a:pPr>
            <a:r>
              <a:rPr lang="en-US" sz="13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qiyas</a:t>
            </a:r>
            <a:r>
              <a:rPr lang="en-US" sz="13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3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khafi</a:t>
            </a:r>
            <a:r>
              <a:rPr lang="en-US" sz="13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3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qiyas</a:t>
            </a:r>
            <a:r>
              <a:rPr lang="en-US" sz="13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3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yaang</a:t>
            </a:r>
            <a:r>
              <a:rPr lang="en-US" sz="13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3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illatnya</a:t>
            </a:r>
            <a:r>
              <a:rPr lang="en-US" sz="13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3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dapat</a:t>
            </a:r>
            <a:r>
              <a:rPr lang="en-US" sz="13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3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dijadikan</a:t>
            </a:r>
            <a:r>
              <a:rPr lang="en-US" sz="13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3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sebagai</a:t>
            </a:r>
            <a:r>
              <a:rPr lang="en-US" sz="13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3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illat</a:t>
            </a:r>
            <a:r>
              <a:rPr lang="en-US" sz="13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3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dan</a:t>
            </a:r>
            <a:r>
              <a:rPr lang="en-US" sz="13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3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mungkin</a:t>
            </a:r>
            <a:r>
              <a:rPr lang="en-US" sz="13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pula </a:t>
            </a:r>
            <a:r>
              <a:rPr lang="en-US" sz="13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unuk</a:t>
            </a:r>
            <a:r>
              <a:rPr lang="en-US" sz="13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3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tidak</a:t>
            </a:r>
            <a:r>
              <a:rPr lang="en-US" sz="13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3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dijadikan</a:t>
            </a:r>
            <a:r>
              <a:rPr lang="en-US" sz="13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3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illat</a:t>
            </a:r>
            <a:r>
              <a:rPr lang="en-US" sz="13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3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contoh</a:t>
            </a:r>
            <a:r>
              <a:rPr lang="en-US" sz="13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3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sisa</a:t>
            </a:r>
            <a:r>
              <a:rPr lang="en-US" sz="13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3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minuman</a:t>
            </a:r>
            <a:r>
              <a:rPr lang="en-US" sz="13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3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burung</a:t>
            </a:r>
            <a:r>
              <a:rPr lang="en-US" sz="13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3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buas</a:t>
            </a:r>
            <a:r>
              <a:rPr lang="en-US" sz="13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3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diqiyaskan</a:t>
            </a:r>
            <a:r>
              <a:rPr lang="en-US" sz="13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a:t>
            </a:r>
            <a:r>
              <a:rPr lang="en-US" sz="13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dianalogikan</a:t>
            </a:r>
            <a:r>
              <a:rPr lang="en-US" sz="13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3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kepada</a:t>
            </a:r>
            <a:r>
              <a:rPr lang="en-US" sz="13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3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sisa</a:t>
            </a:r>
            <a:r>
              <a:rPr lang="en-US" sz="13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3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minuman</a:t>
            </a:r>
            <a:r>
              <a:rPr lang="en-US" sz="13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3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binatang</a:t>
            </a:r>
            <a:r>
              <a:rPr lang="en-US" sz="13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3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buas</a:t>
            </a:r>
            <a:r>
              <a:rPr lang="en-US" sz="13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3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keduanya</a:t>
            </a:r>
            <a:r>
              <a:rPr lang="en-US" sz="13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3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sama-sama</a:t>
            </a:r>
            <a:r>
              <a:rPr lang="en-US" sz="13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3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minum</a:t>
            </a:r>
            <a:r>
              <a:rPr lang="en-US" sz="13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3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sehingga</a:t>
            </a:r>
            <a:r>
              <a:rPr lang="en-US" sz="13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air </a:t>
            </a:r>
            <a:r>
              <a:rPr lang="en-US" sz="13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liur</a:t>
            </a:r>
            <a:r>
              <a:rPr lang="en-US" sz="13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3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keduanya</a:t>
            </a:r>
            <a:r>
              <a:rPr lang="en-US" sz="13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3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dapat</a:t>
            </a:r>
            <a:r>
              <a:rPr lang="en-US" sz="13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3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bercampur</a:t>
            </a:r>
            <a:r>
              <a:rPr lang="en-US" sz="13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3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dengan</a:t>
            </a:r>
            <a:r>
              <a:rPr lang="en-US" sz="13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3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sisa</a:t>
            </a:r>
            <a:r>
              <a:rPr lang="en-US" sz="13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air yang </a:t>
            </a:r>
            <a:r>
              <a:rPr lang="en-US" sz="13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diminumnya</a:t>
            </a:r>
            <a:r>
              <a:rPr lang="en-US" sz="13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3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Namun</a:t>
            </a:r>
            <a:r>
              <a:rPr lang="en-US" sz="13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3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mulut</a:t>
            </a:r>
            <a:r>
              <a:rPr lang="en-US" sz="13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3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keduanya</a:t>
            </a:r>
            <a:r>
              <a:rPr lang="en-US" sz="13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3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berbeda</a:t>
            </a:r>
            <a:r>
              <a:rPr lang="en-US" sz="13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3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burung</a:t>
            </a:r>
            <a:r>
              <a:rPr lang="en-US" sz="13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3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dari</a:t>
            </a:r>
            <a:r>
              <a:rPr lang="en-US" sz="13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3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unsur</a:t>
            </a:r>
            <a:r>
              <a:rPr lang="en-US" sz="13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3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tulang</a:t>
            </a:r>
            <a:r>
              <a:rPr lang="en-US" sz="13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3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atau</a:t>
            </a:r>
            <a:r>
              <a:rPr lang="en-US" sz="13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3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zat</a:t>
            </a:r>
            <a:r>
              <a:rPr lang="en-US" sz="13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3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tanduk</a:t>
            </a:r>
            <a:r>
              <a:rPr lang="en-US" sz="13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3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suci</a:t>
            </a:r>
            <a:r>
              <a:rPr lang="en-US" sz="13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3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sementara</a:t>
            </a:r>
            <a:r>
              <a:rPr lang="en-US" sz="13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3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binatang</a:t>
            </a:r>
            <a:r>
              <a:rPr lang="en-US" sz="13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3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dari</a:t>
            </a:r>
            <a:r>
              <a:rPr lang="en-US" sz="13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3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daging</a:t>
            </a:r>
            <a:r>
              <a:rPr lang="en-US" sz="13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3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daging</a:t>
            </a:r>
            <a:r>
              <a:rPr lang="en-US" sz="13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3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binatang</a:t>
            </a:r>
            <a:r>
              <a:rPr lang="en-US" sz="13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3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buas</a:t>
            </a:r>
            <a:r>
              <a:rPr lang="en-US" sz="13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haram</a:t>
            </a:r>
            <a:r>
              <a:rPr lang="en-US" sz="14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p>
          <a:p>
            <a:pPr algn="just">
              <a:buFont typeface="+mj-lt"/>
              <a:buAutoNum type="arabicPeriod"/>
              <a:defRPr/>
            </a:pPr>
            <a:r>
              <a:rPr lang="en-US" sz="1400" b="1"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Qiyas</a:t>
            </a:r>
            <a:r>
              <a:rPr lang="en-US" sz="1400" b="1"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400" b="1"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dalalah</a:t>
            </a:r>
            <a:r>
              <a:rPr lang="en-US" sz="14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4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qiyas</a:t>
            </a:r>
            <a:r>
              <a:rPr lang="en-US" sz="14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yang </a:t>
            </a:r>
            <a:r>
              <a:rPr lang="en-US" sz="14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illatnya</a:t>
            </a:r>
            <a:r>
              <a:rPr lang="en-US" sz="14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4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tidak</a:t>
            </a:r>
            <a:r>
              <a:rPr lang="en-US" sz="14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4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disebut</a:t>
            </a:r>
            <a:r>
              <a:rPr lang="en-US" sz="14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4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namun</a:t>
            </a:r>
            <a:r>
              <a:rPr lang="en-US" sz="14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4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merupakan</a:t>
            </a:r>
            <a:r>
              <a:rPr lang="en-US" sz="14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4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petunjuk</a:t>
            </a:r>
            <a:r>
              <a:rPr lang="en-US" sz="14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yang </a:t>
            </a:r>
            <a:r>
              <a:rPr lang="en-US" sz="14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dapat</a:t>
            </a:r>
            <a:r>
              <a:rPr lang="en-US" sz="14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4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memberi</a:t>
            </a:r>
            <a:r>
              <a:rPr lang="en-US" sz="14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4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indikasi</a:t>
            </a:r>
            <a:r>
              <a:rPr lang="en-US" sz="14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4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adanya</a:t>
            </a:r>
            <a:r>
              <a:rPr lang="en-US" sz="14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4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illat</a:t>
            </a:r>
            <a:r>
              <a:rPr lang="en-US" sz="14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4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untuk</a:t>
            </a:r>
            <a:r>
              <a:rPr lang="en-US" sz="14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4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menetapkan</a:t>
            </a:r>
            <a:r>
              <a:rPr lang="en-US" sz="14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4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suatu</a:t>
            </a:r>
            <a:r>
              <a:rPr lang="en-US" sz="14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4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hukum</a:t>
            </a:r>
            <a:r>
              <a:rPr lang="en-US" sz="14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4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contoh</a:t>
            </a:r>
            <a:r>
              <a:rPr lang="en-US" sz="14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4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harta</a:t>
            </a:r>
            <a:r>
              <a:rPr lang="en-US" sz="14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4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anak-anak</a:t>
            </a:r>
            <a:r>
              <a:rPr lang="en-US" sz="14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4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kecil</a:t>
            </a:r>
            <a:r>
              <a:rPr lang="en-US" sz="14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yang </a:t>
            </a:r>
            <a:r>
              <a:rPr lang="en-US" sz="14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belum</a:t>
            </a:r>
            <a:r>
              <a:rPr lang="en-US" sz="14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4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balig</a:t>
            </a:r>
            <a:r>
              <a:rPr lang="en-US" sz="14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4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apakah</a:t>
            </a:r>
            <a:r>
              <a:rPr lang="en-US" sz="14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4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wajib</a:t>
            </a:r>
            <a:r>
              <a:rPr lang="en-US" sz="14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4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dizakati</a:t>
            </a:r>
            <a:r>
              <a:rPr lang="en-US" sz="14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4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atau</a:t>
            </a:r>
            <a:r>
              <a:rPr lang="en-US" sz="14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4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tidak</a:t>
            </a:r>
            <a:r>
              <a:rPr lang="en-US" sz="14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4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Harta</a:t>
            </a:r>
            <a:r>
              <a:rPr lang="en-US" sz="14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4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tersebut</a:t>
            </a:r>
            <a:r>
              <a:rPr lang="en-US" sz="14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4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dapat</a:t>
            </a:r>
            <a:r>
              <a:rPr lang="en-US" sz="14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4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diqiyaskan</a:t>
            </a:r>
            <a:r>
              <a:rPr lang="en-US" sz="14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4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kepada</a:t>
            </a:r>
            <a:r>
              <a:rPr lang="en-US" sz="14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4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harta</a:t>
            </a:r>
            <a:r>
              <a:rPr lang="en-US" sz="14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orang </a:t>
            </a:r>
            <a:r>
              <a:rPr lang="en-US" sz="14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dewasa</a:t>
            </a:r>
            <a:r>
              <a:rPr lang="en-US" sz="14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yang </a:t>
            </a:r>
            <a:r>
              <a:rPr lang="en-US" sz="14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wajib</a:t>
            </a:r>
            <a:r>
              <a:rPr lang="en-US" sz="14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4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dizakati</a:t>
            </a:r>
            <a:r>
              <a:rPr lang="en-US" sz="14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4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karena</a:t>
            </a:r>
            <a:r>
              <a:rPr lang="en-US" sz="14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4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kedua</a:t>
            </a:r>
            <a:r>
              <a:rPr lang="en-US" sz="14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4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harta</a:t>
            </a:r>
            <a:r>
              <a:rPr lang="en-US" sz="14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4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terebut</a:t>
            </a:r>
            <a:r>
              <a:rPr lang="en-US" sz="14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4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dapat</a:t>
            </a:r>
            <a:r>
              <a:rPr lang="en-US" sz="14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4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bertambah</a:t>
            </a:r>
            <a:r>
              <a:rPr lang="en-US" sz="14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4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dan</a:t>
            </a:r>
            <a:r>
              <a:rPr lang="en-US" sz="14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4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berkembang</a:t>
            </a:r>
            <a:r>
              <a:rPr lang="en-US" sz="14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a:t>
            </a:r>
          </a:p>
          <a:p>
            <a:pPr algn="just">
              <a:buFont typeface="+mj-lt"/>
              <a:buAutoNum type="arabicPeriod"/>
              <a:defRPr/>
            </a:pPr>
            <a:r>
              <a:rPr lang="en-US" sz="1400" b="1"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Qiyas</a:t>
            </a:r>
            <a:r>
              <a:rPr lang="en-US" sz="1400" b="1"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400" b="1"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syibh</a:t>
            </a:r>
            <a:r>
              <a:rPr lang="en-US" sz="14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4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qiyas</a:t>
            </a:r>
            <a:r>
              <a:rPr lang="en-US" sz="14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yang </a:t>
            </a:r>
            <a:r>
              <a:rPr lang="en-US" sz="14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fara</a:t>
            </a:r>
            <a:r>
              <a:rPr lang="en-US" sz="14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4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dapat</a:t>
            </a:r>
            <a:r>
              <a:rPr lang="en-US" sz="14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4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diqiyaskan</a:t>
            </a:r>
            <a:r>
              <a:rPr lang="en-US" sz="14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4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kepada</a:t>
            </a:r>
            <a:r>
              <a:rPr lang="en-US" sz="14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4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dua</a:t>
            </a:r>
            <a:r>
              <a:rPr lang="en-US" sz="14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4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ashal</a:t>
            </a:r>
            <a:r>
              <a:rPr lang="en-US" sz="14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4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atau</a:t>
            </a:r>
            <a:r>
              <a:rPr lang="en-US" sz="14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4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lebih</a:t>
            </a:r>
            <a:r>
              <a:rPr lang="en-US" sz="14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4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akan</a:t>
            </a:r>
            <a:r>
              <a:rPr lang="en-US" sz="14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4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tetapi</a:t>
            </a:r>
            <a:r>
              <a:rPr lang="en-US" sz="14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4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diambil</a:t>
            </a:r>
            <a:r>
              <a:rPr lang="en-US" sz="14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4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ashal</a:t>
            </a:r>
            <a:r>
              <a:rPr lang="en-US" sz="14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yang </a:t>
            </a:r>
            <a:r>
              <a:rPr lang="en-US" sz="14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lebih</a:t>
            </a:r>
            <a:r>
              <a:rPr lang="en-US" sz="14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4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banyak</a:t>
            </a:r>
            <a:r>
              <a:rPr lang="en-US" sz="14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4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persamaannya</a:t>
            </a:r>
            <a:r>
              <a:rPr lang="en-US" sz="14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4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contoh</a:t>
            </a:r>
            <a:r>
              <a:rPr lang="en-US" sz="14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4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dalam</a:t>
            </a:r>
            <a:r>
              <a:rPr lang="en-US" sz="14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4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masalah</a:t>
            </a:r>
            <a:r>
              <a:rPr lang="en-US" sz="14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4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perbudakan</a:t>
            </a:r>
            <a:r>
              <a:rPr lang="en-US" sz="14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4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hukum</a:t>
            </a:r>
            <a:r>
              <a:rPr lang="en-US" sz="14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4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merusak</a:t>
            </a:r>
            <a:r>
              <a:rPr lang="en-US" sz="14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4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budak</a:t>
            </a:r>
            <a:r>
              <a:rPr lang="en-US" sz="14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4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dapat</a:t>
            </a:r>
            <a:r>
              <a:rPr lang="en-US" sz="14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4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diqiyaskan</a:t>
            </a:r>
            <a:r>
              <a:rPr lang="en-US" sz="14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4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kepada</a:t>
            </a:r>
            <a:r>
              <a:rPr lang="en-US" sz="14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4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hukum</a:t>
            </a:r>
            <a:r>
              <a:rPr lang="en-US" sz="14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4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merusak</a:t>
            </a:r>
            <a:r>
              <a:rPr lang="en-US" sz="14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orang </a:t>
            </a:r>
            <a:r>
              <a:rPr lang="en-US" sz="14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merdeka</a:t>
            </a:r>
            <a:r>
              <a:rPr lang="en-US" sz="14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4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Tapi</a:t>
            </a:r>
            <a:r>
              <a:rPr lang="en-US" sz="14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4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dapat</a:t>
            </a:r>
            <a:r>
              <a:rPr lang="en-US" sz="14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4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juga</a:t>
            </a:r>
            <a:r>
              <a:rPr lang="en-US" sz="14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4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diqiyaskan</a:t>
            </a:r>
            <a:r>
              <a:rPr lang="en-US" sz="14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4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kepada</a:t>
            </a:r>
            <a:r>
              <a:rPr lang="en-US" sz="14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4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merusak</a:t>
            </a:r>
            <a:r>
              <a:rPr lang="en-US" sz="14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4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harta</a:t>
            </a:r>
            <a:r>
              <a:rPr lang="en-US" sz="14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4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benda</a:t>
            </a:r>
            <a:r>
              <a:rPr lang="en-US" sz="14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4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karena</a:t>
            </a:r>
            <a:r>
              <a:rPr lang="en-US" sz="14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4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budak</a:t>
            </a:r>
            <a:r>
              <a:rPr lang="en-US" sz="14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4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dapat</a:t>
            </a:r>
            <a:r>
              <a:rPr lang="en-US" sz="14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4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juga</a:t>
            </a:r>
            <a:r>
              <a:rPr lang="en-US" sz="14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4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dikategorikan</a:t>
            </a:r>
            <a:r>
              <a:rPr lang="en-US" sz="14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4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sebagai</a:t>
            </a:r>
            <a:r>
              <a:rPr lang="en-US" sz="14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4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harta</a:t>
            </a:r>
            <a:r>
              <a:rPr lang="en-US" sz="14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4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benda</a:t>
            </a:r>
            <a:r>
              <a:rPr lang="en-US" sz="14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4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namun</a:t>
            </a:r>
            <a:r>
              <a:rPr lang="en-US" sz="14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4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budak</a:t>
            </a:r>
            <a:r>
              <a:rPr lang="en-US" sz="14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4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diqiyaskan</a:t>
            </a:r>
            <a:r>
              <a:rPr lang="en-US" sz="14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4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ke</a:t>
            </a:r>
            <a:r>
              <a:rPr lang="en-US" sz="14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4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harta</a:t>
            </a:r>
            <a:r>
              <a:rPr lang="en-US" sz="14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4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benda</a:t>
            </a:r>
            <a:r>
              <a:rPr lang="en-US" sz="14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4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karena</a:t>
            </a:r>
            <a:r>
              <a:rPr lang="en-US" sz="14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4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lebih</a:t>
            </a:r>
            <a:r>
              <a:rPr lang="en-US" sz="14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4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banyak</a:t>
            </a:r>
            <a:r>
              <a:rPr lang="en-US" sz="14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4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persamaannya</a:t>
            </a:r>
            <a:r>
              <a:rPr lang="en-US" sz="14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4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dibanding</a:t>
            </a:r>
            <a:r>
              <a:rPr lang="en-US" sz="14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r>
              <a:rPr lang="en-US" sz="14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dengan</a:t>
            </a:r>
            <a:r>
              <a:rPr lang="en-US" sz="14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orang </a:t>
            </a:r>
            <a:r>
              <a:rPr lang="en-US" sz="1400" dirty="0" err="1"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merdeka</a:t>
            </a:r>
            <a:r>
              <a:rPr lang="en-US" sz="1400" dirty="0" smtClean="0">
                <a:solidFill>
                  <a:schemeClr val="tx1"/>
                </a:solidFill>
                <a:latin typeface="Calibri" panose="020F0502020204030204" pitchFamily="34" charset="0"/>
                <a:ea typeface="Adobe Fan Heiti Std B" panose="020B0700000000000000" pitchFamily="34" charset="-128"/>
                <a:cs typeface="Calibri" panose="020F0502020204030204" pitchFamily="34" charset="0"/>
              </a:rPr>
              <a:t>). </a:t>
            </a:r>
            <a:endParaRPr lang="en-US" sz="1400" dirty="0">
              <a:solidFill>
                <a:schemeClr val="tx1"/>
              </a:solidFill>
              <a:latin typeface="Calibri" panose="020F0502020204030204" pitchFamily="34" charset="0"/>
              <a:ea typeface="Adobe Fan Heiti Std B" panose="020B0700000000000000" pitchFamily="34" charset="-128"/>
              <a:cs typeface="Calibri" panose="020F0502020204030204" pitchFamily="34" charset="0"/>
            </a:endParaRPr>
          </a:p>
        </p:txBody>
      </p:sp>
    </p:spTree>
    <p:extLst>
      <p:ext uri="{BB962C8B-B14F-4D97-AF65-F5344CB8AC3E}">
        <p14:creationId xmlns:p14="http://schemas.microsoft.com/office/powerpoint/2010/main" val="20685771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Parallelogram 9"/>
          <p:cNvSpPr/>
          <p:nvPr/>
        </p:nvSpPr>
        <p:spPr>
          <a:xfrm>
            <a:off x="0" y="0"/>
            <a:ext cx="8143900" cy="5143500"/>
          </a:xfrm>
          <a:prstGeom prst="parallelogram">
            <a:avLst/>
          </a:prstGeom>
          <a:solidFill>
            <a:srgbClr val="00649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ight Triangle 10"/>
          <p:cNvSpPr/>
          <p:nvPr/>
        </p:nvSpPr>
        <p:spPr>
          <a:xfrm rot="10800000" flipH="1">
            <a:off x="0" y="0"/>
            <a:ext cx="2714612" cy="5143500"/>
          </a:xfrm>
          <a:prstGeom prst="rtTriangle">
            <a:avLst/>
          </a:prstGeom>
          <a:solidFill>
            <a:srgbClr val="FF2D8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ight Triangle 11"/>
          <p:cNvSpPr/>
          <p:nvPr/>
        </p:nvSpPr>
        <p:spPr>
          <a:xfrm rot="5400000" flipH="1">
            <a:off x="2821794" y="1035840"/>
            <a:ext cx="1285866" cy="6929454"/>
          </a:xfrm>
          <a:prstGeom prst="rtTriangle">
            <a:avLst/>
          </a:prstGeom>
          <a:solidFill>
            <a:srgbClr val="00FF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LOGO UNINDRA.png"/>
          <p:cNvPicPr>
            <a:picLocks noChangeAspect="1"/>
          </p:cNvPicPr>
          <p:nvPr/>
        </p:nvPicPr>
        <p:blipFill>
          <a:blip r:embed="rId3" cstate="print"/>
          <a:stretch>
            <a:fillRect/>
          </a:stretch>
        </p:blipFill>
        <p:spPr>
          <a:xfrm>
            <a:off x="0" y="0"/>
            <a:ext cx="1357290" cy="963238"/>
          </a:xfrm>
          <a:prstGeom prst="rect">
            <a:avLst/>
          </a:prstGeom>
        </p:spPr>
      </p:pic>
      <p:sp>
        <p:nvSpPr>
          <p:cNvPr id="13" name="Flowchart: Terminator 12"/>
          <p:cNvSpPr/>
          <p:nvPr/>
        </p:nvSpPr>
        <p:spPr>
          <a:xfrm rot="19678006">
            <a:off x="7518951" y="3383500"/>
            <a:ext cx="391216" cy="83840"/>
          </a:xfrm>
          <a:prstGeom prst="flowChartTerminator">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lowchart: Terminator 13"/>
          <p:cNvSpPr/>
          <p:nvPr/>
        </p:nvSpPr>
        <p:spPr>
          <a:xfrm rot="19678006">
            <a:off x="8207790" y="3454937"/>
            <a:ext cx="391216" cy="83840"/>
          </a:xfrm>
          <a:prstGeom prst="flowChartTerminator">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lowchart: Terminator 14"/>
          <p:cNvSpPr/>
          <p:nvPr/>
        </p:nvSpPr>
        <p:spPr>
          <a:xfrm rot="1364443">
            <a:off x="7993476" y="2883435"/>
            <a:ext cx="391216" cy="83840"/>
          </a:xfrm>
          <a:prstGeom prst="flowChartTerminator">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lowchart: Terminator 15"/>
          <p:cNvSpPr/>
          <p:nvPr/>
        </p:nvSpPr>
        <p:spPr>
          <a:xfrm rot="1364443">
            <a:off x="7716271" y="4072866"/>
            <a:ext cx="391216" cy="83840"/>
          </a:xfrm>
          <a:prstGeom prst="flowChartTerminator">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lowchart: Terminator 16"/>
          <p:cNvSpPr/>
          <p:nvPr/>
        </p:nvSpPr>
        <p:spPr>
          <a:xfrm rot="1364443">
            <a:off x="8359213" y="4072866"/>
            <a:ext cx="391216" cy="83840"/>
          </a:xfrm>
          <a:prstGeom prst="flowChartTerminator">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lowchart: Terminator 17"/>
          <p:cNvSpPr/>
          <p:nvPr/>
        </p:nvSpPr>
        <p:spPr>
          <a:xfrm rot="18453267">
            <a:off x="7501957" y="4787246"/>
            <a:ext cx="391216" cy="83840"/>
          </a:xfrm>
          <a:prstGeom prst="flowChartTerminator">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lowchart: Terminator 18"/>
          <p:cNvSpPr/>
          <p:nvPr/>
        </p:nvSpPr>
        <p:spPr>
          <a:xfrm rot="18453267">
            <a:off x="8101693" y="4781691"/>
            <a:ext cx="391216" cy="86218"/>
          </a:xfrm>
          <a:prstGeom prst="flowChartTerminator">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lowchart: Terminator 19"/>
          <p:cNvSpPr/>
          <p:nvPr/>
        </p:nvSpPr>
        <p:spPr>
          <a:xfrm rot="1364443">
            <a:off x="8430651" y="2572668"/>
            <a:ext cx="391216" cy="83840"/>
          </a:xfrm>
          <a:prstGeom prst="flowChartTerminator">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lowchart: Terminator 20"/>
          <p:cNvSpPr/>
          <p:nvPr/>
        </p:nvSpPr>
        <p:spPr>
          <a:xfrm rot="19499455">
            <a:off x="7846805" y="2033443"/>
            <a:ext cx="391216" cy="83840"/>
          </a:xfrm>
          <a:prstGeom prst="flowChartTerminator">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lowchart: Terminator 21"/>
          <p:cNvSpPr/>
          <p:nvPr/>
        </p:nvSpPr>
        <p:spPr>
          <a:xfrm rot="19499455">
            <a:off x="8489747" y="2033446"/>
            <a:ext cx="391216" cy="83840"/>
          </a:xfrm>
          <a:prstGeom prst="flowChartTerminator">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Flowchart: Terminator 22"/>
          <p:cNvSpPr/>
          <p:nvPr/>
        </p:nvSpPr>
        <p:spPr>
          <a:xfrm rot="2878469">
            <a:off x="8038946" y="1274441"/>
            <a:ext cx="391216" cy="83840"/>
          </a:xfrm>
          <a:prstGeom prst="flowChartTerminator">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Flowchart: Terminator 23"/>
          <p:cNvSpPr/>
          <p:nvPr/>
        </p:nvSpPr>
        <p:spPr>
          <a:xfrm rot="2878469">
            <a:off x="8610451" y="1203003"/>
            <a:ext cx="391216" cy="83840"/>
          </a:xfrm>
          <a:prstGeom prst="flowChartTerminator">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lowchart: Terminator 24"/>
          <p:cNvSpPr/>
          <p:nvPr/>
        </p:nvSpPr>
        <p:spPr>
          <a:xfrm rot="18564914">
            <a:off x="8539011" y="560061"/>
            <a:ext cx="391216" cy="83840"/>
          </a:xfrm>
          <a:prstGeom prst="flowChartTerminator">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6" name="Picture 25" descr="Unindra 2.png"/>
          <p:cNvPicPr>
            <a:picLocks noChangeAspect="1"/>
          </p:cNvPicPr>
          <p:nvPr/>
        </p:nvPicPr>
        <p:blipFill>
          <a:blip r:embed="rId4"/>
          <a:stretch>
            <a:fillRect/>
          </a:stretch>
        </p:blipFill>
        <p:spPr>
          <a:xfrm>
            <a:off x="214314" y="920750"/>
            <a:ext cx="1000100" cy="365116"/>
          </a:xfrm>
          <a:prstGeom prst="rect">
            <a:avLst/>
          </a:prstGeom>
        </p:spPr>
      </p:pic>
      <p:sp>
        <p:nvSpPr>
          <p:cNvPr id="29" name="Rounded Rectangle 28"/>
          <p:cNvSpPr/>
          <p:nvPr/>
        </p:nvSpPr>
        <p:spPr>
          <a:xfrm>
            <a:off x="2928926" y="4786328"/>
            <a:ext cx="4000528" cy="357172"/>
          </a:xfrm>
          <a:prstGeom prst="roundRect">
            <a:avLst/>
          </a:prstGeom>
          <a:solidFill>
            <a:srgbClr val="FF2D87"/>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a:off x="2000232" y="2143122"/>
            <a:ext cx="5067476" cy="923330"/>
          </a:xfrm>
          <a:prstGeom prst="rect">
            <a:avLst/>
          </a:prstGeom>
          <a:noFill/>
        </p:spPr>
        <p:txBody>
          <a:bodyPr wrap="none" lIns="91440" tIns="45720" rIns="91440" bIns="45720">
            <a:spAutoFit/>
          </a:bodyPr>
          <a:lstStyle/>
          <a:p>
            <a:pPr algn="ctr"/>
            <a:r>
              <a:rPr lang="en-US" sz="5400" dirty="0" err="1">
                <a:ln w="10160">
                  <a:noFill/>
                  <a:prstDash val="solid"/>
                </a:ln>
                <a:solidFill>
                  <a:schemeClr val="bg1"/>
                </a:solidFill>
                <a:effectLst>
                  <a:outerShdw blurRad="38100" dist="32000" dir="5400000" algn="tl">
                    <a:srgbClr val="000000">
                      <a:alpha val="30000"/>
                    </a:srgbClr>
                  </a:outerShdw>
                </a:effectLst>
                <a:latin typeface="Arial Black" pitchFamily="34" charset="0"/>
              </a:rPr>
              <a:t>Terima</a:t>
            </a:r>
            <a:r>
              <a:rPr lang="en-US" sz="5400" dirty="0">
                <a:ln w="10160">
                  <a:noFill/>
                  <a:prstDash val="solid"/>
                </a:ln>
                <a:solidFill>
                  <a:schemeClr val="bg1"/>
                </a:solidFill>
                <a:effectLst>
                  <a:outerShdw blurRad="38100" dist="32000" dir="5400000" algn="tl">
                    <a:srgbClr val="000000">
                      <a:alpha val="30000"/>
                    </a:srgbClr>
                  </a:outerShdw>
                </a:effectLst>
                <a:latin typeface="Arial Black" pitchFamily="34" charset="0"/>
              </a:rPr>
              <a:t> </a:t>
            </a:r>
            <a:r>
              <a:rPr lang="en-US" sz="5400" dirty="0" err="1">
                <a:ln w="10160">
                  <a:noFill/>
                  <a:prstDash val="solid"/>
                </a:ln>
                <a:solidFill>
                  <a:schemeClr val="bg1"/>
                </a:solidFill>
                <a:effectLst>
                  <a:outerShdw blurRad="38100" dist="32000" dir="5400000" algn="tl">
                    <a:srgbClr val="000000">
                      <a:alpha val="30000"/>
                    </a:srgbClr>
                  </a:outerShdw>
                </a:effectLst>
                <a:latin typeface="Arial Black" pitchFamily="34" charset="0"/>
              </a:rPr>
              <a:t>kasih</a:t>
            </a:r>
            <a:endParaRPr lang="en-US" sz="5400" dirty="0">
              <a:ln w="10160">
                <a:noFill/>
                <a:prstDash val="solid"/>
              </a:ln>
              <a:solidFill>
                <a:schemeClr val="bg1"/>
              </a:solidFill>
              <a:effectLst>
                <a:outerShdw blurRad="38100" dist="32000" dir="5400000" algn="tl">
                  <a:srgbClr val="000000">
                    <a:alpha val="30000"/>
                  </a:srgbClr>
                </a:outerShdw>
              </a:effectLst>
              <a:latin typeface="Arial Black" pitchFamily="34" charset="0"/>
            </a:endParaRPr>
          </a:p>
        </p:txBody>
      </p:sp>
      <p:sp>
        <p:nvSpPr>
          <p:cNvPr id="32" name="Rectangle 31"/>
          <p:cNvSpPr/>
          <p:nvPr/>
        </p:nvSpPr>
        <p:spPr>
          <a:xfrm>
            <a:off x="3071802" y="4786328"/>
            <a:ext cx="3714776" cy="400110"/>
          </a:xfrm>
          <a:prstGeom prst="rect">
            <a:avLst/>
          </a:prstGeom>
          <a:noFill/>
        </p:spPr>
        <p:txBody>
          <a:bodyPr wrap="square" lIns="91440" tIns="45720" rIns="91440" bIns="45720">
            <a:spAutoFit/>
          </a:bodyPr>
          <a:lstStyle/>
          <a:p>
            <a:pPr algn="ctr"/>
            <a:r>
              <a:rPr lang="en-US" sz="2000" dirty="0" err="1" smtClean="0">
                <a:ln w="10160">
                  <a:noFill/>
                  <a:prstDash val="solid"/>
                </a:ln>
                <a:latin typeface="+mj-lt"/>
              </a:rPr>
              <a:t>Pendidikan</a:t>
            </a:r>
            <a:r>
              <a:rPr lang="en-US" sz="2000" dirty="0" smtClean="0">
                <a:ln w="10160">
                  <a:noFill/>
                  <a:prstDash val="solid"/>
                </a:ln>
                <a:latin typeface="+mj-lt"/>
              </a:rPr>
              <a:t> Agama Islam</a:t>
            </a:r>
            <a:endParaRPr lang="en-US" sz="2000" dirty="0">
              <a:ln w="10160">
                <a:noFill/>
                <a:prstDash val="solid"/>
              </a:ln>
              <a:latin typeface="+mj-lt"/>
            </a:endParaRPr>
          </a:p>
        </p:txBody>
      </p:sp>
      <p:grpSp>
        <p:nvGrpSpPr>
          <p:cNvPr id="2" name="Group 36"/>
          <p:cNvGrpSpPr/>
          <p:nvPr/>
        </p:nvGrpSpPr>
        <p:grpSpPr>
          <a:xfrm>
            <a:off x="214282" y="4286262"/>
            <a:ext cx="764148" cy="353627"/>
            <a:chOff x="428596" y="4361263"/>
            <a:chExt cx="1234955" cy="571504"/>
          </a:xfrm>
        </p:grpSpPr>
        <p:sp>
          <p:nvSpPr>
            <p:cNvPr id="34" name="Flowchart: Terminator 33"/>
            <p:cNvSpPr/>
            <p:nvPr/>
          </p:nvSpPr>
          <p:spPr>
            <a:xfrm rot="20137253">
              <a:off x="428596" y="4429138"/>
              <a:ext cx="571504" cy="142876"/>
            </a:xfrm>
            <a:prstGeom prst="flowChartTerminator">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Flowchart: Terminator 34"/>
            <p:cNvSpPr/>
            <p:nvPr/>
          </p:nvSpPr>
          <p:spPr>
            <a:xfrm rot="16006752">
              <a:off x="658852" y="4575577"/>
              <a:ext cx="571504" cy="142876"/>
            </a:xfrm>
            <a:prstGeom prst="flowChartTerminator">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Flowchart: Terminator 35"/>
            <p:cNvSpPr/>
            <p:nvPr/>
          </p:nvSpPr>
          <p:spPr>
            <a:xfrm rot="19671793">
              <a:off x="839443" y="4563826"/>
              <a:ext cx="824108" cy="170522"/>
            </a:xfrm>
            <a:prstGeom prst="flowChartTerminator">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 name="Group 37"/>
          <p:cNvGrpSpPr/>
          <p:nvPr/>
        </p:nvGrpSpPr>
        <p:grpSpPr>
          <a:xfrm>
            <a:off x="1714480" y="4214824"/>
            <a:ext cx="764148" cy="353627"/>
            <a:chOff x="428596" y="4361263"/>
            <a:chExt cx="1234955" cy="571504"/>
          </a:xfrm>
          <a:solidFill>
            <a:srgbClr val="FF007F"/>
          </a:solidFill>
        </p:grpSpPr>
        <p:sp>
          <p:nvSpPr>
            <p:cNvPr id="39" name="Flowchart: Terminator 38"/>
            <p:cNvSpPr/>
            <p:nvPr/>
          </p:nvSpPr>
          <p:spPr>
            <a:xfrm rot="20137253">
              <a:off x="428596" y="4429138"/>
              <a:ext cx="571504" cy="142876"/>
            </a:xfrm>
            <a:prstGeom prst="flowChartTerminator">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Flowchart: Terminator 39"/>
            <p:cNvSpPr/>
            <p:nvPr/>
          </p:nvSpPr>
          <p:spPr>
            <a:xfrm rot="16006752">
              <a:off x="658852" y="4575577"/>
              <a:ext cx="571504" cy="142876"/>
            </a:xfrm>
            <a:prstGeom prst="flowChartTerminator">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Flowchart: Terminator 40"/>
            <p:cNvSpPr/>
            <p:nvPr/>
          </p:nvSpPr>
          <p:spPr>
            <a:xfrm rot="19671793">
              <a:off x="839443" y="4563826"/>
              <a:ext cx="824108" cy="170522"/>
            </a:xfrm>
            <a:prstGeom prst="flowChartTerminator">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 name="Group 41"/>
          <p:cNvGrpSpPr/>
          <p:nvPr/>
        </p:nvGrpSpPr>
        <p:grpSpPr>
          <a:xfrm rot="5400000">
            <a:off x="1046644" y="4761417"/>
            <a:ext cx="549853" cy="214314"/>
            <a:chOff x="428596" y="4361263"/>
            <a:chExt cx="1234955" cy="571504"/>
          </a:xfrm>
          <a:solidFill>
            <a:srgbClr val="FF007F"/>
          </a:solidFill>
        </p:grpSpPr>
        <p:sp>
          <p:nvSpPr>
            <p:cNvPr id="43" name="Flowchart: Terminator 42"/>
            <p:cNvSpPr/>
            <p:nvPr/>
          </p:nvSpPr>
          <p:spPr>
            <a:xfrm rot="20137253">
              <a:off x="428596" y="4429138"/>
              <a:ext cx="571504" cy="142876"/>
            </a:xfrm>
            <a:prstGeom prst="flowChartTerminator">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Flowchart: Terminator 43"/>
            <p:cNvSpPr/>
            <p:nvPr/>
          </p:nvSpPr>
          <p:spPr>
            <a:xfrm rot="16006752">
              <a:off x="658852" y="4575577"/>
              <a:ext cx="571504" cy="142876"/>
            </a:xfrm>
            <a:prstGeom prst="flowChartTerminator">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Flowchart: Terminator 44"/>
            <p:cNvSpPr/>
            <p:nvPr/>
          </p:nvSpPr>
          <p:spPr>
            <a:xfrm rot="19671793">
              <a:off x="839443" y="4563826"/>
              <a:ext cx="824108" cy="170522"/>
            </a:xfrm>
            <a:prstGeom prst="flowChartTerminator">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6" name="Group 45"/>
          <p:cNvGrpSpPr/>
          <p:nvPr/>
        </p:nvGrpSpPr>
        <p:grpSpPr>
          <a:xfrm rot="650708">
            <a:off x="597916" y="2997671"/>
            <a:ext cx="764148" cy="353627"/>
            <a:chOff x="428596" y="4361263"/>
            <a:chExt cx="1234955" cy="571504"/>
          </a:xfrm>
        </p:grpSpPr>
        <p:sp>
          <p:nvSpPr>
            <p:cNvPr id="47" name="Flowchart: Terminator 46"/>
            <p:cNvSpPr/>
            <p:nvPr/>
          </p:nvSpPr>
          <p:spPr>
            <a:xfrm rot="20137253">
              <a:off x="428596" y="4429138"/>
              <a:ext cx="571504" cy="142876"/>
            </a:xfrm>
            <a:prstGeom prst="flowChartTerminator">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Flowchart: Terminator 47"/>
            <p:cNvSpPr/>
            <p:nvPr/>
          </p:nvSpPr>
          <p:spPr>
            <a:xfrm rot="16006752">
              <a:off x="658852" y="4575577"/>
              <a:ext cx="571504" cy="142876"/>
            </a:xfrm>
            <a:prstGeom prst="flowChartTerminator">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Flowchart: Terminator 48"/>
            <p:cNvSpPr/>
            <p:nvPr/>
          </p:nvSpPr>
          <p:spPr>
            <a:xfrm rot="19671793">
              <a:off x="839443" y="4563826"/>
              <a:ext cx="824108" cy="170522"/>
            </a:xfrm>
            <a:prstGeom prst="flowChartTerminator">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 name="Group 49"/>
          <p:cNvGrpSpPr/>
          <p:nvPr/>
        </p:nvGrpSpPr>
        <p:grpSpPr>
          <a:xfrm>
            <a:off x="0" y="2571750"/>
            <a:ext cx="764148" cy="353627"/>
            <a:chOff x="428596" y="4361263"/>
            <a:chExt cx="1234955" cy="571504"/>
          </a:xfrm>
          <a:solidFill>
            <a:srgbClr val="00FF7F"/>
          </a:solidFill>
        </p:grpSpPr>
        <p:sp>
          <p:nvSpPr>
            <p:cNvPr id="51" name="Flowchart: Terminator 50"/>
            <p:cNvSpPr/>
            <p:nvPr/>
          </p:nvSpPr>
          <p:spPr>
            <a:xfrm rot="20137253">
              <a:off x="428596" y="4429138"/>
              <a:ext cx="571504" cy="142876"/>
            </a:xfrm>
            <a:prstGeom prst="flowChartTerminator">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Flowchart: Terminator 51"/>
            <p:cNvSpPr/>
            <p:nvPr/>
          </p:nvSpPr>
          <p:spPr>
            <a:xfrm rot="16006752">
              <a:off x="658852" y="4575577"/>
              <a:ext cx="571504" cy="142876"/>
            </a:xfrm>
            <a:prstGeom prst="flowChartTerminator">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Flowchart: Terminator 52"/>
            <p:cNvSpPr/>
            <p:nvPr/>
          </p:nvSpPr>
          <p:spPr>
            <a:xfrm rot="19671793">
              <a:off x="839443" y="4563826"/>
              <a:ext cx="824108" cy="170522"/>
            </a:xfrm>
            <a:prstGeom prst="flowChartTerminator">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8" name="Group 53"/>
          <p:cNvGrpSpPr/>
          <p:nvPr/>
        </p:nvGrpSpPr>
        <p:grpSpPr>
          <a:xfrm>
            <a:off x="7786710" y="214296"/>
            <a:ext cx="764148" cy="353627"/>
            <a:chOff x="428596" y="4361263"/>
            <a:chExt cx="1234955" cy="571504"/>
          </a:xfrm>
          <a:solidFill>
            <a:srgbClr val="00FF7F"/>
          </a:solidFill>
        </p:grpSpPr>
        <p:sp>
          <p:nvSpPr>
            <p:cNvPr id="55" name="Flowchart: Terminator 54"/>
            <p:cNvSpPr/>
            <p:nvPr/>
          </p:nvSpPr>
          <p:spPr>
            <a:xfrm rot="20137253">
              <a:off x="428596" y="4429138"/>
              <a:ext cx="571504" cy="142876"/>
            </a:xfrm>
            <a:prstGeom prst="flowChartTerminator">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Flowchart: Terminator 55"/>
            <p:cNvSpPr/>
            <p:nvPr/>
          </p:nvSpPr>
          <p:spPr>
            <a:xfrm rot="16006752">
              <a:off x="658852" y="4575577"/>
              <a:ext cx="571504" cy="142876"/>
            </a:xfrm>
            <a:prstGeom prst="flowChartTerminator">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Flowchart: Terminator 56"/>
            <p:cNvSpPr/>
            <p:nvPr/>
          </p:nvSpPr>
          <p:spPr>
            <a:xfrm rot="19671793">
              <a:off x="839443" y="4563826"/>
              <a:ext cx="824108" cy="170522"/>
            </a:xfrm>
            <a:prstGeom prst="flowChartTerminator">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9" name="Group 57"/>
          <p:cNvGrpSpPr/>
          <p:nvPr/>
        </p:nvGrpSpPr>
        <p:grpSpPr>
          <a:xfrm rot="3245934">
            <a:off x="7843341" y="807844"/>
            <a:ext cx="764148" cy="353627"/>
            <a:chOff x="428596" y="4361263"/>
            <a:chExt cx="1234955" cy="571504"/>
          </a:xfrm>
          <a:solidFill>
            <a:srgbClr val="FF007F"/>
          </a:solidFill>
        </p:grpSpPr>
        <p:sp>
          <p:nvSpPr>
            <p:cNvPr id="59" name="Flowchart: Terminator 58"/>
            <p:cNvSpPr/>
            <p:nvPr/>
          </p:nvSpPr>
          <p:spPr>
            <a:xfrm rot="20137253">
              <a:off x="428596" y="4429138"/>
              <a:ext cx="571504" cy="142876"/>
            </a:xfrm>
            <a:prstGeom prst="flowChartTerminator">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Flowchart: Terminator 59"/>
            <p:cNvSpPr/>
            <p:nvPr/>
          </p:nvSpPr>
          <p:spPr>
            <a:xfrm rot="16006752">
              <a:off x="658852" y="4575577"/>
              <a:ext cx="571504" cy="142876"/>
            </a:xfrm>
            <a:prstGeom prst="flowChartTerminator">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Flowchart: Terminator 60"/>
            <p:cNvSpPr/>
            <p:nvPr/>
          </p:nvSpPr>
          <p:spPr>
            <a:xfrm rot="19671793">
              <a:off x="839443" y="4563826"/>
              <a:ext cx="824108" cy="170522"/>
            </a:xfrm>
            <a:prstGeom prst="flowChartTerminator">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7" name="Group 69"/>
          <p:cNvGrpSpPr/>
          <p:nvPr/>
        </p:nvGrpSpPr>
        <p:grpSpPr>
          <a:xfrm>
            <a:off x="285720" y="1428742"/>
            <a:ext cx="785818" cy="71438"/>
            <a:chOff x="285720" y="1428742"/>
            <a:chExt cx="785818" cy="71438"/>
          </a:xfrm>
        </p:grpSpPr>
        <p:grpSp>
          <p:nvGrpSpPr>
            <p:cNvPr id="28" name="Group 64"/>
            <p:cNvGrpSpPr/>
            <p:nvPr/>
          </p:nvGrpSpPr>
          <p:grpSpPr>
            <a:xfrm>
              <a:off x="285720" y="1428742"/>
              <a:ext cx="357190" cy="71438"/>
              <a:chOff x="285720" y="1428742"/>
              <a:chExt cx="357190" cy="71438"/>
            </a:xfrm>
          </p:grpSpPr>
          <p:sp>
            <p:nvSpPr>
              <p:cNvPr id="62" name="Rectangle 61"/>
              <p:cNvSpPr/>
              <p:nvPr/>
            </p:nvSpPr>
            <p:spPr>
              <a:xfrm>
                <a:off x="285720" y="1428742"/>
                <a:ext cx="71438" cy="7143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Rectangle 62"/>
              <p:cNvSpPr/>
              <p:nvPr/>
            </p:nvSpPr>
            <p:spPr>
              <a:xfrm>
                <a:off x="428596" y="1428742"/>
                <a:ext cx="71438" cy="7143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Rectangle 63"/>
              <p:cNvSpPr/>
              <p:nvPr/>
            </p:nvSpPr>
            <p:spPr>
              <a:xfrm>
                <a:off x="571472" y="1428742"/>
                <a:ext cx="71438" cy="7143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3" name="Group 65"/>
            <p:cNvGrpSpPr/>
            <p:nvPr/>
          </p:nvGrpSpPr>
          <p:grpSpPr>
            <a:xfrm>
              <a:off x="714348" y="1428742"/>
              <a:ext cx="357190" cy="71438"/>
              <a:chOff x="285720" y="1428742"/>
              <a:chExt cx="357190" cy="71438"/>
            </a:xfrm>
          </p:grpSpPr>
          <p:sp>
            <p:nvSpPr>
              <p:cNvPr id="67" name="Rectangle 66"/>
              <p:cNvSpPr/>
              <p:nvPr/>
            </p:nvSpPr>
            <p:spPr>
              <a:xfrm>
                <a:off x="285720" y="1428742"/>
                <a:ext cx="71438" cy="7143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Rectangle 67"/>
              <p:cNvSpPr/>
              <p:nvPr/>
            </p:nvSpPr>
            <p:spPr>
              <a:xfrm>
                <a:off x="428596" y="1428742"/>
                <a:ext cx="71438" cy="7143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Rectangle 68"/>
              <p:cNvSpPr/>
              <p:nvPr/>
            </p:nvSpPr>
            <p:spPr>
              <a:xfrm>
                <a:off x="571472" y="1428742"/>
                <a:ext cx="71438" cy="7143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37" name="Group 70"/>
          <p:cNvGrpSpPr/>
          <p:nvPr/>
        </p:nvGrpSpPr>
        <p:grpSpPr>
          <a:xfrm>
            <a:off x="285720" y="1581142"/>
            <a:ext cx="785818" cy="71438"/>
            <a:chOff x="285720" y="1428742"/>
            <a:chExt cx="785818" cy="71438"/>
          </a:xfrm>
        </p:grpSpPr>
        <p:grpSp>
          <p:nvGrpSpPr>
            <p:cNvPr id="38" name="Group 64"/>
            <p:cNvGrpSpPr/>
            <p:nvPr/>
          </p:nvGrpSpPr>
          <p:grpSpPr>
            <a:xfrm>
              <a:off x="285720" y="1428742"/>
              <a:ext cx="357190" cy="71438"/>
              <a:chOff x="285720" y="1428742"/>
              <a:chExt cx="357190" cy="71438"/>
            </a:xfrm>
          </p:grpSpPr>
          <p:sp>
            <p:nvSpPr>
              <p:cNvPr id="77" name="Rectangle 76"/>
              <p:cNvSpPr/>
              <p:nvPr/>
            </p:nvSpPr>
            <p:spPr>
              <a:xfrm>
                <a:off x="285720" y="1428742"/>
                <a:ext cx="71438" cy="7143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Rectangle 77"/>
              <p:cNvSpPr/>
              <p:nvPr/>
            </p:nvSpPr>
            <p:spPr>
              <a:xfrm>
                <a:off x="428596" y="1428742"/>
                <a:ext cx="71438" cy="7143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571472" y="1428742"/>
                <a:ext cx="71438" cy="7143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2" name="Group 65"/>
            <p:cNvGrpSpPr/>
            <p:nvPr/>
          </p:nvGrpSpPr>
          <p:grpSpPr>
            <a:xfrm>
              <a:off x="714348" y="1428742"/>
              <a:ext cx="357190" cy="71438"/>
              <a:chOff x="285720" y="1428742"/>
              <a:chExt cx="357190" cy="71438"/>
            </a:xfrm>
          </p:grpSpPr>
          <p:sp>
            <p:nvSpPr>
              <p:cNvPr id="74" name="Rectangle 73"/>
              <p:cNvSpPr/>
              <p:nvPr/>
            </p:nvSpPr>
            <p:spPr>
              <a:xfrm>
                <a:off x="285720" y="1428742"/>
                <a:ext cx="71438" cy="7143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Rectangle 74"/>
              <p:cNvSpPr/>
              <p:nvPr/>
            </p:nvSpPr>
            <p:spPr>
              <a:xfrm>
                <a:off x="428596" y="1428742"/>
                <a:ext cx="71438" cy="7143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571472" y="1428742"/>
                <a:ext cx="71438" cy="7143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46" name="Group 79"/>
          <p:cNvGrpSpPr/>
          <p:nvPr/>
        </p:nvGrpSpPr>
        <p:grpSpPr>
          <a:xfrm>
            <a:off x="285720" y="1733542"/>
            <a:ext cx="785818" cy="71438"/>
            <a:chOff x="285720" y="1428742"/>
            <a:chExt cx="785818" cy="71438"/>
          </a:xfrm>
        </p:grpSpPr>
        <p:grpSp>
          <p:nvGrpSpPr>
            <p:cNvPr id="50" name="Group 64"/>
            <p:cNvGrpSpPr/>
            <p:nvPr/>
          </p:nvGrpSpPr>
          <p:grpSpPr>
            <a:xfrm>
              <a:off x="285720" y="1428742"/>
              <a:ext cx="357190" cy="71438"/>
              <a:chOff x="285720" y="1428742"/>
              <a:chExt cx="357190" cy="71438"/>
            </a:xfrm>
          </p:grpSpPr>
          <p:sp>
            <p:nvSpPr>
              <p:cNvPr id="86" name="Rectangle 85"/>
              <p:cNvSpPr/>
              <p:nvPr/>
            </p:nvSpPr>
            <p:spPr>
              <a:xfrm>
                <a:off x="285720" y="1428742"/>
                <a:ext cx="71438" cy="7143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Rectangle 86"/>
              <p:cNvSpPr/>
              <p:nvPr/>
            </p:nvSpPr>
            <p:spPr>
              <a:xfrm>
                <a:off x="428596" y="1428742"/>
                <a:ext cx="71438" cy="7143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87"/>
              <p:cNvSpPr/>
              <p:nvPr/>
            </p:nvSpPr>
            <p:spPr>
              <a:xfrm>
                <a:off x="571472" y="1428742"/>
                <a:ext cx="71438" cy="7143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4" name="Group 65"/>
            <p:cNvGrpSpPr/>
            <p:nvPr/>
          </p:nvGrpSpPr>
          <p:grpSpPr>
            <a:xfrm>
              <a:off x="714348" y="1428742"/>
              <a:ext cx="357190" cy="71438"/>
              <a:chOff x="285720" y="1428742"/>
              <a:chExt cx="357190" cy="71438"/>
            </a:xfrm>
          </p:grpSpPr>
          <p:sp>
            <p:nvSpPr>
              <p:cNvPr id="83" name="Rectangle 82"/>
              <p:cNvSpPr/>
              <p:nvPr/>
            </p:nvSpPr>
            <p:spPr>
              <a:xfrm>
                <a:off x="285720" y="1428742"/>
                <a:ext cx="71438" cy="7143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Rectangle 83"/>
              <p:cNvSpPr/>
              <p:nvPr/>
            </p:nvSpPr>
            <p:spPr>
              <a:xfrm>
                <a:off x="428596" y="1428742"/>
                <a:ext cx="71438" cy="7143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571472" y="1428742"/>
                <a:ext cx="71438" cy="7143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58" name="Group 88"/>
          <p:cNvGrpSpPr/>
          <p:nvPr/>
        </p:nvGrpSpPr>
        <p:grpSpPr>
          <a:xfrm>
            <a:off x="285720" y="1885942"/>
            <a:ext cx="785818" cy="71438"/>
            <a:chOff x="285720" y="1428742"/>
            <a:chExt cx="785818" cy="71438"/>
          </a:xfrm>
        </p:grpSpPr>
        <p:grpSp>
          <p:nvGrpSpPr>
            <p:cNvPr id="65" name="Group 64"/>
            <p:cNvGrpSpPr/>
            <p:nvPr/>
          </p:nvGrpSpPr>
          <p:grpSpPr>
            <a:xfrm>
              <a:off x="285720" y="1428742"/>
              <a:ext cx="357190" cy="71438"/>
              <a:chOff x="285720" y="1428742"/>
              <a:chExt cx="357190" cy="71438"/>
            </a:xfrm>
          </p:grpSpPr>
          <p:sp>
            <p:nvSpPr>
              <p:cNvPr id="95" name="Rectangle 94"/>
              <p:cNvSpPr/>
              <p:nvPr/>
            </p:nvSpPr>
            <p:spPr>
              <a:xfrm>
                <a:off x="285720" y="1428742"/>
                <a:ext cx="71438" cy="7143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Rectangle 95"/>
              <p:cNvSpPr/>
              <p:nvPr/>
            </p:nvSpPr>
            <p:spPr>
              <a:xfrm>
                <a:off x="428596" y="1428742"/>
                <a:ext cx="71438" cy="7143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Rectangle 96"/>
              <p:cNvSpPr/>
              <p:nvPr/>
            </p:nvSpPr>
            <p:spPr>
              <a:xfrm>
                <a:off x="571472" y="1428742"/>
                <a:ext cx="71438" cy="7143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66" name="Group 65"/>
            <p:cNvGrpSpPr/>
            <p:nvPr/>
          </p:nvGrpSpPr>
          <p:grpSpPr>
            <a:xfrm>
              <a:off x="714348" y="1428742"/>
              <a:ext cx="357190" cy="71438"/>
              <a:chOff x="285720" y="1428742"/>
              <a:chExt cx="357190" cy="71438"/>
            </a:xfrm>
          </p:grpSpPr>
          <p:sp>
            <p:nvSpPr>
              <p:cNvPr id="92" name="Rectangle 91"/>
              <p:cNvSpPr/>
              <p:nvPr/>
            </p:nvSpPr>
            <p:spPr>
              <a:xfrm>
                <a:off x="285720" y="1428742"/>
                <a:ext cx="71438" cy="7143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Rectangle 92"/>
              <p:cNvSpPr/>
              <p:nvPr/>
            </p:nvSpPr>
            <p:spPr>
              <a:xfrm>
                <a:off x="428596" y="1428742"/>
                <a:ext cx="71438" cy="7143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Rectangle 93"/>
              <p:cNvSpPr/>
              <p:nvPr/>
            </p:nvSpPr>
            <p:spPr>
              <a:xfrm>
                <a:off x="571472" y="1428742"/>
                <a:ext cx="71438" cy="7143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70" name="Group 97"/>
          <p:cNvGrpSpPr/>
          <p:nvPr/>
        </p:nvGrpSpPr>
        <p:grpSpPr>
          <a:xfrm>
            <a:off x="285720" y="2038342"/>
            <a:ext cx="785818" cy="71438"/>
            <a:chOff x="285720" y="1428742"/>
            <a:chExt cx="785818" cy="71438"/>
          </a:xfrm>
        </p:grpSpPr>
        <p:grpSp>
          <p:nvGrpSpPr>
            <p:cNvPr id="71" name="Group 64"/>
            <p:cNvGrpSpPr/>
            <p:nvPr/>
          </p:nvGrpSpPr>
          <p:grpSpPr>
            <a:xfrm>
              <a:off x="285720" y="1428742"/>
              <a:ext cx="357190" cy="71438"/>
              <a:chOff x="285720" y="1428742"/>
              <a:chExt cx="357190" cy="71438"/>
            </a:xfrm>
          </p:grpSpPr>
          <p:sp>
            <p:nvSpPr>
              <p:cNvPr id="104" name="Rectangle 103"/>
              <p:cNvSpPr/>
              <p:nvPr/>
            </p:nvSpPr>
            <p:spPr>
              <a:xfrm>
                <a:off x="285720" y="1428742"/>
                <a:ext cx="71438" cy="7143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28596" y="1428742"/>
                <a:ext cx="71438" cy="7143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571472" y="1428742"/>
                <a:ext cx="71438" cy="7143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2" name="Group 65"/>
            <p:cNvGrpSpPr/>
            <p:nvPr/>
          </p:nvGrpSpPr>
          <p:grpSpPr>
            <a:xfrm>
              <a:off x="714348" y="1428742"/>
              <a:ext cx="357190" cy="71438"/>
              <a:chOff x="285720" y="1428742"/>
              <a:chExt cx="357190" cy="71438"/>
            </a:xfrm>
          </p:grpSpPr>
          <p:sp>
            <p:nvSpPr>
              <p:cNvPr id="101" name="Rectangle 100"/>
              <p:cNvSpPr/>
              <p:nvPr/>
            </p:nvSpPr>
            <p:spPr>
              <a:xfrm>
                <a:off x="285720" y="1428742"/>
                <a:ext cx="71438" cy="7143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428596" y="1428742"/>
                <a:ext cx="71438" cy="7143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 name="Rectangle 102"/>
              <p:cNvSpPr/>
              <p:nvPr/>
            </p:nvSpPr>
            <p:spPr>
              <a:xfrm>
                <a:off x="571472" y="1428742"/>
                <a:ext cx="71438" cy="7143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8" name="Group 107"/>
          <p:cNvGrpSpPr/>
          <p:nvPr/>
        </p:nvGrpSpPr>
        <p:grpSpPr>
          <a:xfrm>
            <a:off x="0" y="0"/>
            <a:ext cx="9144000" cy="1142990"/>
            <a:chOff x="0" y="0"/>
            <a:chExt cx="9144000" cy="1142990"/>
          </a:xfrm>
        </p:grpSpPr>
        <p:sp>
          <p:nvSpPr>
            <p:cNvPr id="107" name="Rectangle 106"/>
            <p:cNvSpPr/>
            <p:nvPr/>
          </p:nvSpPr>
          <p:spPr>
            <a:xfrm>
              <a:off x="2000232" y="0"/>
              <a:ext cx="7143768" cy="1142990"/>
            </a:xfrm>
            <a:prstGeom prst="rect">
              <a:avLst/>
            </a:prstGeom>
            <a:solidFill>
              <a:srgbClr val="0064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Parallelogram 9"/>
            <p:cNvSpPr/>
            <p:nvPr/>
          </p:nvSpPr>
          <p:spPr>
            <a:xfrm>
              <a:off x="0" y="0"/>
              <a:ext cx="9144000" cy="785800"/>
            </a:xfrm>
            <a:prstGeom prst="parallelogram">
              <a:avLst/>
            </a:prstGeom>
            <a:solidFill>
              <a:srgbClr val="0064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 name="Right Triangle 10"/>
          <p:cNvSpPr/>
          <p:nvPr/>
        </p:nvSpPr>
        <p:spPr>
          <a:xfrm rot="10800000" flipH="1">
            <a:off x="0" y="0"/>
            <a:ext cx="2714612" cy="785800"/>
          </a:xfrm>
          <a:prstGeom prst="rtTriangle">
            <a:avLst/>
          </a:prstGeom>
          <a:solidFill>
            <a:srgbClr val="FF2D8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ight Triangle 11"/>
          <p:cNvSpPr/>
          <p:nvPr/>
        </p:nvSpPr>
        <p:spPr>
          <a:xfrm rot="5400000" flipH="1">
            <a:off x="3214694" y="-2571770"/>
            <a:ext cx="500066" cy="6929454"/>
          </a:xfrm>
          <a:prstGeom prst="rtTriangle">
            <a:avLst/>
          </a:prstGeom>
          <a:solidFill>
            <a:srgbClr val="00FF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8" name="Group 97"/>
          <p:cNvGrpSpPr/>
          <p:nvPr/>
        </p:nvGrpSpPr>
        <p:grpSpPr>
          <a:xfrm>
            <a:off x="8072462" y="-1"/>
            <a:ext cx="1071538" cy="1015151"/>
            <a:chOff x="0" y="0"/>
            <a:chExt cx="1357290" cy="1285866"/>
          </a:xfrm>
        </p:grpSpPr>
        <p:pic>
          <p:nvPicPr>
            <p:cNvPr id="4" name="Picture 3" descr="LOGO UNINDRA.png"/>
            <p:cNvPicPr>
              <a:picLocks noChangeAspect="1"/>
            </p:cNvPicPr>
            <p:nvPr/>
          </p:nvPicPr>
          <p:blipFill>
            <a:blip r:embed="rId3" cstate="print"/>
            <a:stretch>
              <a:fillRect/>
            </a:stretch>
          </p:blipFill>
          <p:spPr>
            <a:xfrm>
              <a:off x="0" y="0"/>
              <a:ext cx="1357290" cy="963238"/>
            </a:xfrm>
            <a:prstGeom prst="rect">
              <a:avLst/>
            </a:prstGeom>
          </p:spPr>
        </p:pic>
        <p:pic>
          <p:nvPicPr>
            <p:cNvPr id="26" name="Picture 25" descr="Unindra 2.png"/>
            <p:cNvPicPr>
              <a:picLocks noChangeAspect="1"/>
            </p:cNvPicPr>
            <p:nvPr/>
          </p:nvPicPr>
          <p:blipFill>
            <a:blip r:embed="rId4" cstate="print"/>
            <a:stretch>
              <a:fillRect/>
            </a:stretch>
          </p:blipFill>
          <p:spPr>
            <a:xfrm>
              <a:off x="214314" y="920750"/>
              <a:ext cx="1000100" cy="365116"/>
            </a:xfrm>
            <a:prstGeom prst="rect">
              <a:avLst/>
            </a:prstGeom>
          </p:spPr>
        </p:pic>
      </p:grpSp>
      <p:sp>
        <p:nvSpPr>
          <p:cNvPr id="30" name="Rectangle 29"/>
          <p:cNvSpPr/>
          <p:nvPr/>
        </p:nvSpPr>
        <p:spPr>
          <a:xfrm>
            <a:off x="2214546" y="214296"/>
            <a:ext cx="5137946" cy="553998"/>
          </a:xfrm>
          <a:prstGeom prst="rect">
            <a:avLst/>
          </a:prstGeom>
          <a:noFill/>
        </p:spPr>
        <p:txBody>
          <a:bodyPr wrap="none" lIns="91440" tIns="45720" rIns="91440" bIns="45720">
            <a:spAutoFit/>
          </a:bodyPr>
          <a:lstStyle/>
          <a:p>
            <a:pPr algn="ctr"/>
            <a:r>
              <a:rPr lang="en-US" sz="3000" dirty="0" smtClean="0">
                <a:ln w="10160">
                  <a:noFill/>
                  <a:prstDash val="solid"/>
                </a:ln>
                <a:solidFill>
                  <a:schemeClr val="bg1"/>
                </a:solidFill>
                <a:latin typeface="Arial Black" pitchFamily="34" charset="0"/>
              </a:rPr>
              <a:t>Tata </a:t>
            </a:r>
            <a:r>
              <a:rPr lang="en-US" sz="3000" dirty="0" err="1" smtClean="0">
                <a:ln w="10160">
                  <a:noFill/>
                  <a:prstDash val="solid"/>
                </a:ln>
                <a:solidFill>
                  <a:schemeClr val="bg1"/>
                </a:solidFill>
                <a:latin typeface="Arial Black" pitchFamily="34" charset="0"/>
              </a:rPr>
              <a:t>Tertib</a:t>
            </a:r>
            <a:r>
              <a:rPr lang="en-US" sz="3000" dirty="0" smtClean="0">
                <a:ln w="10160">
                  <a:noFill/>
                  <a:prstDash val="solid"/>
                </a:ln>
                <a:solidFill>
                  <a:schemeClr val="bg1"/>
                </a:solidFill>
                <a:latin typeface="Arial Black" pitchFamily="34" charset="0"/>
              </a:rPr>
              <a:t> </a:t>
            </a:r>
            <a:r>
              <a:rPr lang="en-US" sz="3000" dirty="0" err="1" smtClean="0">
                <a:ln w="10160">
                  <a:noFill/>
                  <a:prstDash val="solid"/>
                </a:ln>
                <a:solidFill>
                  <a:schemeClr val="bg1"/>
                </a:solidFill>
                <a:latin typeface="Arial Black" pitchFamily="34" charset="0"/>
              </a:rPr>
              <a:t>Perkuliahan</a:t>
            </a:r>
            <a:endParaRPr lang="en-US" sz="3000" dirty="0">
              <a:ln w="10160">
                <a:noFill/>
                <a:prstDash val="solid"/>
              </a:ln>
              <a:solidFill>
                <a:schemeClr val="bg1"/>
              </a:solidFill>
              <a:latin typeface="Arial Black" pitchFamily="34" charset="0"/>
            </a:endParaRPr>
          </a:p>
        </p:txBody>
      </p:sp>
      <p:sp>
        <p:nvSpPr>
          <p:cNvPr id="31" name="Rectangle 30"/>
          <p:cNvSpPr/>
          <p:nvPr/>
        </p:nvSpPr>
        <p:spPr>
          <a:xfrm>
            <a:off x="500034" y="1428742"/>
            <a:ext cx="8286807" cy="3379387"/>
          </a:xfrm>
          <a:prstGeom prst="rect">
            <a:avLst/>
          </a:prstGeom>
          <a:noFill/>
        </p:spPr>
        <p:txBody>
          <a:bodyPr wrap="square" lIns="91440" tIns="45720" rIns="91440" bIns="45720">
            <a:spAutoFit/>
          </a:bodyPr>
          <a:lstStyle/>
          <a:p>
            <a:pPr marL="457200" indent="-457200" algn="just">
              <a:lnSpc>
                <a:spcPct val="120000"/>
              </a:lnSpc>
              <a:buFont typeface="+mj-lt"/>
              <a:buAutoNum type="arabicPeriod"/>
              <a:defRPr/>
            </a:pPr>
            <a:r>
              <a:rPr lang="en-US" sz="1600" dirty="0" err="1" smtClean="0"/>
              <a:t>Perkuliahan</a:t>
            </a:r>
            <a:r>
              <a:rPr lang="en-US" sz="1600" dirty="0" smtClean="0"/>
              <a:t> </a:t>
            </a:r>
            <a:r>
              <a:rPr lang="en-US" sz="1600" dirty="0" err="1" smtClean="0"/>
              <a:t>diikuti</a:t>
            </a:r>
            <a:r>
              <a:rPr lang="en-US" sz="1600" dirty="0" smtClean="0"/>
              <a:t> </a:t>
            </a:r>
            <a:r>
              <a:rPr lang="en-US" sz="1600" dirty="0" err="1" smtClean="0"/>
              <a:t>oleh</a:t>
            </a:r>
            <a:r>
              <a:rPr lang="en-US" sz="1600" dirty="0" smtClean="0"/>
              <a:t> </a:t>
            </a:r>
            <a:r>
              <a:rPr lang="en-US" sz="1600" dirty="0" err="1" smtClean="0"/>
              <a:t>mahasiswa</a:t>
            </a:r>
            <a:r>
              <a:rPr lang="en-US" sz="1600" dirty="0" smtClean="0"/>
              <a:t> yang </a:t>
            </a:r>
            <a:r>
              <a:rPr lang="en-US" sz="1600" dirty="0" err="1" smtClean="0"/>
              <a:t>sudah</a:t>
            </a:r>
            <a:r>
              <a:rPr lang="en-US" sz="1600" dirty="0" smtClean="0"/>
              <a:t> </a:t>
            </a:r>
            <a:r>
              <a:rPr lang="en-US" sz="1600" dirty="0" err="1" smtClean="0"/>
              <a:t>terregistrasi</a:t>
            </a:r>
            <a:r>
              <a:rPr lang="en-US" sz="1600" dirty="0" smtClean="0"/>
              <a:t> </a:t>
            </a:r>
            <a:r>
              <a:rPr lang="en-US" sz="1600" dirty="0" err="1" smtClean="0"/>
              <a:t>dan</a:t>
            </a:r>
            <a:r>
              <a:rPr lang="en-US" sz="1600" dirty="0" smtClean="0"/>
              <a:t> </a:t>
            </a:r>
            <a:r>
              <a:rPr lang="en-US" sz="1600" dirty="0" err="1" smtClean="0"/>
              <a:t>namanya</a:t>
            </a:r>
            <a:r>
              <a:rPr lang="en-US" sz="1600" dirty="0" smtClean="0"/>
              <a:t> </a:t>
            </a:r>
            <a:r>
              <a:rPr lang="en-US" sz="1600" dirty="0" err="1" smtClean="0"/>
              <a:t>tercantum</a:t>
            </a:r>
            <a:r>
              <a:rPr lang="en-US" sz="1600" dirty="0" smtClean="0"/>
              <a:t> </a:t>
            </a:r>
            <a:r>
              <a:rPr lang="en-US" sz="1600" dirty="0" err="1" smtClean="0"/>
              <a:t>dalam</a:t>
            </a:r>
            <a:r>
              <a:rPr lang="en-US" sz="1600" dirty="0" smtClean="0"/>
              <a:t> </a:t>
            </a:r>
            <a:r>
              <a:rPr lang="en-US" sz="1600" dirty="0" err="1" smtClean="0"/>
              <a:t>daftar</a:t>
            </a:r>
            <a:r>
              <a:rPr lang="en-US" sz="1600" dirty="0" smtClean="0"/>
              <a:t> </a:t>
            </a:r>
            <a:r>
              <a:rPr lang="en-US" sz="1600" dirty="0" err="1" smtClean="0"/>
              <a:t>peserta</a:t>
            </a:r>
            <a:r>
              <a:rPr lang="en-US" sz="1600" dirty="0" smtClean="0"/>
              <a:t> </a:t>
            </a:r>
            <a:r>
              <a:rPr lang="en-US" sz="1600" dirty="0" err="1" smtClean="0"/>
              <a:t>matakuliah</a:t>
            </a:r>
            <a:r>
              <a:rPr lang="en-US" sz="1600" dirty="0" smtClean="0"/>
              <a:t>, </a:t>
            </a:r>
            <a:r>
              <a:rPr lang="en-US" sz="1600" dirty="0" err="1" smtClean="0"/>
              <a:t>dan</a:t>
            </a:r>
            <a:r>
              <a:rPr lang="en-US" sz="1600" dirty="0" smtClean="0"/>
              <a:t> </a:t>
            </a:r>
            <a:r>
              <a:rPr lang="en-US" sz="1600" dirty="0" err="1" smtClean="0"/>
              <a:t>kalau</a:t>
            </a:r>
            <a:r>
              <a:rPr lang="en-US" sz="1600" dirty="0" smtClean="0"/>
              <a:t> </a:t>
            </a:r>
            <a:r>
              <a:rPr lang="en-US" sz="1600" dirty="0" err="1" smtClean="0"/>
              <a:t>tidak</a:t>
            </a:r>
            <a:r>
              <a:rPr lang="en-US" sz="1600" dirty="0" smtClean="0"/>
              <a:t> </a:t>
            </a:r>
            <a:r>
              <a:rPr lang="en-US" sz="1600" dirty="0" err="1" smtClean="0"/>
              <a:t>ada</a:t>
            </a:r>
            <a:r>
              <a:rPr lang="en-US" sz="1600" dirty="0" smtClean="0"/>
              <a:t> </a:t>
            </a:r>
            <a:r>
              <a:rPr lang="en-US" sz="1600" dirty="0" err="1" smtClean="0"/>
              <a:t>namanya</a:t>
            </a:r>
            <a:r>
              <a:rPr lang="en-US" sz="1600" dirty="0" smtClean="0"/>
              <a:t> </a:t>
            </a:r>
            <a:r>
              <a:rPr lang="en-US" sz="1600" dirty="0" err="1" smtClean="0"/>
              <a:t>segera</a:t>
            </a:r>
            <a:r>
              <a:rPr lang="en-US" sz="1600" dirty="0" smtClean="0"/>
              <a:t> </a:t>
            </a:r>
            <a:r>
              <a:rPr lang="en-US" sz="1600" dirty="0" err="1" smtClean="0"/>
              <a:t>lapor</a:t>
            </a:r>
            <a:r>
              <a:rPr lang="en-US" sz="1600" dirty="0" smtClean="0"/>
              <a:t> </a:t>
            </a:r>
            <a:r>
              <a:rPr lang="en-US" sz="1600" dirty="0" err="1" smtClean="0"/>
              <a:t>ke</a:t>
            </a:r>
            <a:r>
              <a:rPr lang="en-US" sz="1600" dirty="0" smtClean="0"/>
              <a:t> BAAK</a:t>
            </a:r>
          </a:p>
          <a:p>
            <a:pPr marL="457200" indent="-457200" algn="just">
              <a:lnSpc>
                <a:spcPct val="120000"/>
              </a:lnSpc>
              <a:buFont typeface="+mj-lt"/>
              <a:buAutoNum type="arabicPeriod"/>
              <a:defRPr/>
            </a:pPr>
            <a:r>
              <a:rPr lang="en-US" sz="1600" dirty="0" err="1" smtClean="0"/>
              <a:t>Mahasiswa</a:t>
            </a:r>
            <a:r>
              <a:rPr lang="en-US" sz="1600" dirty="0" smtClean="0"/>
              <a:t> </a:t>
            </a:r>
            <a:r>
              <a:rPr lang="en-US" sz="1600" dirty="0" err="1" smtClean="0"/>
              <a:t>hadir</a:t>
            </a:r>
            <a:r>
              <a:rPr lang="en-US" sz="1600" dirty="0" smtClean="0"/>
              <a:t> 5 </a:t>
            </a:r>
            <a:r>
              <a:rPr lang="en-US" sz="1600" dirty="0" err="1" smtClean="0"/>
              <a:t>menit</a:t>
            </a:r>
            <a:r>
              <a:rPr lang="en-US" sz="1600" dirty="0" smtClean="0"/>
              <a:t> </a:t>
            </a:r>
            <a:r>
              <a:rPr lang="en-US" sz="1600" dirty="0" err="1" smtClean="0"/>
              <a:t>sebelum</a:t>
            </a:r>
            <a:r>
              <a:rPr lang="en-US" sz="1600" dirty="0" smtClean="0"/>
              <a:t> </a:t>
            </a:r>
            <a:r>
              <a:rPr lang="en-US" sz="1600" dirty="0" err="1" smtClean="0"/>
              <a:t>perkuliahan</a:t>
            </a:r>
            <a:r>
              <a:rPr lang="en-US" sz="1600" dirty="0" smtClean="0"/>
              <a:t> </a:t>
            </a:r>
            <a:r>
              <a:rPr lang="en-US" sz="1600" dirty="0" err="1" smtClean="0"/>
              <a:t>berlangsung</a:t>
            </a:r>
            <a:r>
              <a:rPr lang="en-US" sz="1600" dirty="0" smtClean="0"/>
              <a:t>.</a:t>
            </a:r>
          </a:p>
          <a:p>
            <a:pPr marL="457200" indent="-457200" algn="just">
              <a:lnSpc>
                <a:spcPct val="120000"/>
              </a:lnSpc>
              <a:buFont typeface="+mj-lt"/>
              <a:buAutoNum type="arabicPeriod"/>
              <a:defRPr/>
            </a:pPr>
            <a:r>
              <a:rPr lang="en-US" sz="1600" dirty="0" err="1" smtClean="0"/>
              <a:t>Mahasiswa</a:t>
            </a:r>
            <a:r>
              <a:rPr lang="en-US" sz="1600" dirty="0" smtClean="0"/>
              <a:t> </a:t>
            </a:r>
            <a:r>
              <a:rPr lang="en-US" sz="1600" dirty="0" err="1" smtClean="0"/>
              <a:t>aktif</a:t>
            </a:r>
            <a:r>
              <a:rPr lang="en-US" sz="1600" dirty="0" smtClean="0"/>
              <a:t> </a:t>
            </a:r>
            <a:r>
              <a:rPr lang="en-US" sz="1600" dirty="0" err="1" smtClean="0"/>
              <a:t>dalam</a:t>
            </a:r>
            <a:r>
              <a:rPr lang="en-US" sz="1600" dirty="0" smtClean="0"/>
              <a:t> </a:t>
            </a:r>
            <a:r>
              <a:rPr lang="en-US" sz="1600" dirty="0" err="1" smtClean="0"/>
              <a:t>kegiatan</a:t>
            </a:r>
            <a:r>
              <a:rPr lang="en-US" sz="1600" dirty="0" smtClean="0"/>
              <a:t> </a:t>
            </a:r>
            <a:r>
              <a:rPr lang="en-US" sz="1600" dirty="0" err="1" smtClean="0"/>
              <a:t>perkuliahan</a:t>
            </a:r>
            <a:r>
              <a:rPr lang="en-US" sz="1600" dirty="0" smtClean="0"/>
              <a:t> </a:t>
            </a:r>
            <a:r>
              <a:rPr lang="en-US" sz="1600" dirty="0" err="1" smtClean="0"/>
              <a:t>kelas</a:t>
            </a:r>
            <a:r>
              <a:rPr lang="en-US" sz="1600" dirty="0" smtClean="0"/>
              <a:t> </a:t>
            </a:r>
            <a:r>
              <a:rPr lang="en-US" sz="1600" dirty="0" err="1" smtClean="0"/>
              <a:t>sekurang-kurangnya</a:t>
            </a:r>
            <a:r>
              <a:rPr lang="en-US" sz="1600" dirty="0" smtClean="0"/>
              <a:t> 75%.</a:t>
            </a:r>
          </a:p>
          <a:p>
            <a:pPr marL="457200" indent="-457200" algn="just">
              <a:lnSpc>
                <a:spcPct val="120000"/>
              </a:lnSpc>
              <a:buFont typeface="+mj-lt"/>
              <a:buAutoNum type="arabicPeriod"/>
              <a:defRPr/>
            </a:pPr>
            <a:r>
              <a:rPr lang="en-US" sz="1600" dirty="0" err="1" smtClean="0"/>
              <a:t>Mahasiswa</a:t>
            </a:r>
            <a:r>
              <a:rPr lang="en-US" sz="1600" dirty="0" smtClean="0"/>
              <a:t> </a:t>
            </a:r>
            <a:r>
              <a:rPr lang="en-US" sz="1600" dirty="0" err="1" smtClean="0"/>
              <a:t>aktif</a:t>
            </a:r>
            <a:r>
              <a:rPr lang="en-US" sz="1600" dirty="0" smtClean="0"/>
              <a:t> </a:t>
            </a:r>
            <a:r>
              <a:rPr lang="en-US" sz="1600" dirty="0" err="1" smtClean="0"/>
              <a:t>dalam</a:t>
            </a:r>
            <a:r>
              <a:rPr lang="en-US" sz="1600" dirty="0" smtClean="0"/>
              <a:t> </a:t>
            </a:r>
            <a:r>
              <a:rPr lang="en-US" sz="1600" dirty="0" err="1" smtClean="0"/>
              <a:t>kegiatan</a:t>
            </a:r>
            <a:r>
              <a:rPr lang="en-US" sz="1600" dirty="0" smtClean="0"/>
              <a:t> </a:t>
            </a:r>
            <a:r>
              <a:rPr lang="en-US" sz="1600" dirty="0" err="1" smtClean="0"/>
              <a:t>praktikum</a:t>
            </a:r>
            <a:r>
              <a:rPr lang="en-US" sz="1600" dirty="0" smtClean="0"/>
              <a:t> </a:t>
            </a:r>
            <a:r>
              <a:rPr lang="en-US" sz="1600" dirty="0" err="1" smtClean="0"/>
              <a:t>sekurang-kurangnya</a:t>
            </a:r>
            <a:r>
              <a:rPr lang="en-US" sz="1600" dirty="0" smtClean="0"/>
              <a:t> 90%.</a:t>
            </a:r>
          </a:p>
          <a:p>
            <a:pPr marL="457200" indent="-457200" algn="just">
              <a:lnSpc>
                <a:spcPct val="120000"/>
              </a:lnSpc>
              <a:buFont typeface="+mj-lt"/>
              <a:buAutoNum type="arabicPeriod"/>
              <a:defRPr/>
            </a:pPr>
            <a:r>
              <a:rPr lang="en-US" sz="1600" dirty="0" err="1" smtClean="0"/>
              <a:t>Mahasiswa</a:t>
            </a:r>
            <a:r>
              <a:rPr lang="en-US" sz="1600" dirty="0" smtClean="0"/>
              <a:t> </a:t>
            </a:r>
            <a:r>
              <a:rPr lang="en-US" sz="1600" dirty="0" err="1" smtClean="0"/>
              <a:t>menyelesaikan</a:t>
            </a:r>
            <a:r>
              <a:rPr lang="en-US" sz="1600" dirty="0" smtClean="0"/>
              <a:t> </a:t>
            </a:r>
            <a:r>
              <a:rPr lang="en-US" sz="1600" dirty="0" err="1" smtClean="0"/>
              <a:t>tugas</a:t>
            </a:r>
            <a:r>
              <a:rPr lang="en-US" sz="1600" dirty="0" smtClean="0"/>
              <a:t> </a:t>
            </a:r>
            <a:r>
              <a:rPr lang="en-US" sz="1600" dirty="0" err="1" smtClean="0"/>
              <a:t>perkuliahan</a:t>
            </a:r>
            <a:r>
              <a:rPr lang="en-US" sz="1600" dirty="0" smtClean="0"/>
              <a:t> </a:t>
            </a:r>
            <a:r>
              <a:rPr lang="en-US" sz="1600" dirty="0" err="1" smtClean="0"/>
              <a:t>sesuai</a:t>
            </a:r>
            <a:r>
              <a:rPr lang="en-US" sz="1600" dirty="0" smtClean="0"/>
              <a:t> </a:t>
            </a:r>
            <a:r>
              <a:rPr lang="en-US" sz="1600" dirty="0" err="1" smtClean="0"/>
              <a:t>rencana</a:t>
            </a:r>
            <a:r>
              <a:rPr lang="en-US" sz="1600" dirty="0" smtClean="0"/>
              <a:t> </a:t>
            </a:r>
            <a:r>
              <a:rPr lang="en-US" sz="1600" dirty="0" err="1" smtClean="0"/>
              <a:t>pembelajaran</a:t>
            </a:r>
            <a:r>
              <a:rPr lang="en-US" sz="1600" dirty="0" smtClean="0"/>
              <a:t>.</a:t>
            </a:r>
          </a:p>
          <a:p>
            <a:pPr marL="457200" indent="-457200" algn="just">
              <a:lnSpc>
                <a:spcPct val="120000"/>
              </a:lnSpc>
              <a:buFont typeface="+mj-lt"/>
              <a:buAutoNum type="arabicPeriod"/>
              <a:defRPr/>
            </a:pPr>
            <a:r>
              <a:rPr lang="en-US" sz="1600" dirty="0" err="1" smtClean="0"/>
              <a:t>Mahasiswa</a:t>
            </a:r>
            <a:r>
              <a:rPr lang="en-US" sz="1600" dirty="0" smtClean="0"/>
              <a:t> </a:t>
            </a:r>
            <a:r>
              <a:rPr lang="en-US" sz="1600" dirty="0" err="1" smtClean="0"/>
              <a:t>dilarang</a:t>
            </a:r>
            <a:r>
              <a:rPr lang="en-US" sz="1600" dirty="0" smtClean="0"/>
              <a:t>:</a:t>
            </a:r>
          </a:p>
          <a:p>
            <a:pPr marL="987552" lvl="1" indent="-457200" algn="just">
              <a:lnSpc>
                <a:spcPct val="120000"/>
              </a:lnSpc>
              <a:buFont typeface="+mj-lt"/>
              <a:buAutoNum type="alphaLcParenR"/>
              <a:defRPr/>
            </a:pPr>
            <a:r>
              <a:rPr lang="en-US" sz="1600" dirty="0" err="1" smtClean="0"/>
              <a:t>mengganggu</a:t>
            </a:r>
            <a:r>
              <a:rPr lang="en-US" sz="1600" dirty="0" smtClean="0"/>
              <a:t> </a:t>
            </a:r>
            <a:r>
              <a:rPr lang="en-US" sz="1600" dirty="0" err="1" smtClean="0"/>
              <a:t>jalannya</a:t>
            </a:r>
            <a:r>
              <a:rPr lang="en-US" sz="1600" dirty="0" smtClean="0"/>
              <a:t> </a:t>
            </a:r>
            <a:r>
              <a:rPr lang="en-US" sz="1600" dirty="0" err="1" smtClean="0"/>
              <a:t>perkuliahan</a:t>
            </a:r>
            <a:r>
              <a:rPr lang="en-US" sz="1600" dirty="0" smtClean="0"/>
              <a:t>,</a:t>
            </a:r>
          </a:p>
          <a:p>
            <a:pPr marL="987552" lvl="1" indent="-457200" algn="just">
              <a:lnSpc>
                <a:spcPct val="120000"/>
              </a:lnSpc>
              <a:buFont typeface="+mj-lt"/>
              <a:buAutoNum type="alphaLcParenR"/>
              <a:defRPr/>
            </a:pPr>
            <a:r>
              <a:rPr lang="en-US" sz="1600" dirty="0" err="1" smtClean="0"/>
              <a:t>menggunakan</a:t>
            </a:r>
            <a:r>
              <a:rPr lang="en-US" sz="1600" dirty="0" smtClean="0"/>
              <a:t> </a:t>
            </a:r>
            <a:r>
              <a:rPr lang="en-US" sz="1600" dirty="0" err="1" smtClean="0"/>
              <a:t>peralatan</a:t>
            </a:r>
            <a:r>
              <a:rPr lang="en-US" sz="1600" dirty="0" smtClean="0"/>
              <a:t> </a:t>
            </a:r>
            <a:r>
              <a:rPr lang="en-US" sz="1600" dirty="0" err="1" smtClean="0"/>
              <a:t>komunikasi</a:t>
            </a:r>
            <a:r>
              <a:rPr lang="en-US" sz="1600" dirty="0" smtClean="0"/>
              <a:t> </a:t>
            </a:r>
            <a:r>
              <a:rPr lang="en-US" sz="1600" dirty="0" err="1" smtClean="0"/>
              <a:t>selama</a:t>
            </a:r>
            <a:r>
              <a:rPr lang="en-US" sz="1600" dirty="0" smtClean="0"/>
              <a:t> </a:t>
            </a:r>
            <a:r>
              <a:rPr lang="en-US" sz="1600" dirty="0" err="1" smtClean="0"/>
              <a:t>kuliah</a:t>
            </a:r>
            <a:r>
              <a:rPr lang="en-US" sz="1600" dirty="0" smtClean="0"/>
              <a:t> </a:t>
            </a:r>
            <a:r>
              <a:rPr lang="en-US" sz="1600" dirty="0" err="1" smtClean="0"/>
              <a:t>berlangsung</a:t>
            </a:r>
            <a:r>
              <a:rPr lang="en-US" sz="1600" dirty="0" smtClean="0"/>
              <a:t>,</a:t>
            </a:r>
          </a:p>
          <a:p>
            <a:pPr marL="987552" lvl="1" indent="-457200" algn="just">
              <a:lnSpc>
                <a:spcPct val="120000"/>
              </a:lnSpc>
              <a:buFont typeface="+mj-lt"/>
              <a:buAutoNum type="alphaLcParenR"/>
              <a:defRPr/>
            </a:pPr>
            <a:r>
              <a:rPr lang="en-US" sz="1600" dirty="0" err="1" smtClean="0"/>
              <a:t>melakukan</a:t>
            </a:r>
            <a:r>
              <a:rPr lang="en-US" sz="1600" dirty="0" smtClean="0"/>
              <a:t> </a:t>
            </a:r>
            <a:r>
              <a:rPr lang="en-US" sz="1600" dirty="0" err="1" smtClean="0"/>
              <a:t>pelanggaran</a:t>
            </a:r>
            <a:r>
              <a:rPr lang="en-US" sz="1600" dirty="0" smtClean="0"/>
              <a:t> </a:t>
            </a:r>
            <a:r>
              <a:rPr lang="en-US" sz="1600" dirty="0" err="1" smtClean="0"/>
              <a:t>terhadap</a:t>
            </a:r>
            <a:r>
              <a:rPr lang="en-US" sz="1600" dirty="0" smtClean="0"/>
              <a:t> </a:t>
            </a:r>
            <a:r>
              <a:rPr lang="en-US" sz="1600" dirty="0" err="1" smtClean="0"/>
              <a:t>peraturan</a:t>
            </a:r>
            <a:r>
              <a:rPr lang="en-US" sz="1600" dirty="0" smtClean="0"/>
              <a:t> </a:t>
            </a:r>
            <a:r>
              <a:rPr lang="en-US" sz="1600" dirty="0" err="1" smtClean="0"/>
              <a:t>disiplin</a:t>
            </a:r>
            <a:r>
              <a:rPr lang="en-US" sz="1600" dirty="0" smtClean="0"/>
              <a:t> </a:t>
            </a:r>
            <a:r>
              <a:rPr lang="en-US" sz="1600" dirty="0" err="1" smtClean="0"/>
              <a:t>mahasiswa</a:t>
            </a:r>
            <a:r>
              <a:rPr lang="en-US" sz="1600" dirty="0" smtClean="0"/>
              <a:t> UNINDRA</a:t>
            </a:r>
          </a:p>
          <a:p>
            <a:pPr marL="987552" lvl="1" indent="-457200" algn="just">
              <a:lnSpc>
                <a:spcPct val="120000"/>
              </a:lnSpc>
              <a:buFont typeface="+mj-lt"/>
              <a:buAutoNum type="alphaLcParenR"/>
              <a:defRPr/>
            </a:pPr>
            <a:r>
              <a:rPr lang="en-US" sz="1600" dirty="0" err="1" smtClean="0"/>
              <a:t>Pelanggaran</a:t>
            </a:r>
            <a:r>
              <a:rPr lang="en-US" sz="1600" dirty="0" smtClean="0"/>
              <a:t> </a:t>
            </a:r>
            <a:r>
              <a:rPr lang="en-US" sz="1600" dirty="0" err="1" smtClean="0"/>
              <a:t>terhadap</a:t>
            </a:r>
            <a:r>
              <a:rPr lang="en-US" sz="1600" dirty="0" smtClean="0"/>
              <a:t> a, b </a:t>
            </a:r>
            <a:r>
              <a:rPr lang="en-US" sz="1600" dirty="0" err="1" smtClean="0"/>
              <a:t>dan</a:t>
            </a:r>
            <a:r>
              <a:rPr lang="en-US" sz="1600" dirty="0" smtClean="0"/>
              <a:t> c </a:t>
            </a:r>
            <a:r>
              <a:rPr lang="en-US" sz="1600" dirty="0" err="1" smtClean="0"/>
              <a:t>di</a:t>
            </a:r>
            <a:r>
              <a:rPr lang="en-US" sz="1600" dirty="0" smtClean="0"/>
              <a:t> </a:t>
            </a:r>
            <a:r>
              <a:rPr lang="en-US" sz="1600" dirty="0" err="1" smtClean="0"/>
              <a:t>atas</a:t>
            </a:r>
            <a:r>
              <a:rPr lang="en-US" sz="1600" dirty="0" smtClean="0"/>
              <a:t> </a:t>
            </a:r>
            <a:r>
              <a:rPr lang="en-US" sz="1600" dirty="0" err="1" smtClean="0"/>
              <a:t>dikeluarkan</a:t>
            </a:r>
            <a:r>
              <a:rPr lang="en-US" sz="1600" dirty="0" smtClean="0"/>
              <a:t> </a:t>
            </a:r>
            <a:r>
              <a:rPr lang="en-US" sz="1600" dirty="0" err="1" smtClean="0"/>
              <a:t>dari</a:t>
            </a:r>
            <a:r>
              <a:rPr lang="en-US" sz="1600" dirty="0" smtClean="0"/>
              <a:t> </a:t>
            </a:r>
            <a:r>
              <a:rPr lang="en-US" sz="1600" dirty="0" err="1" smtClean="0"/>
              <a:t>ruang</a:t>
            </a:r>
            <a:r>
              <a:rPr lang="en-US" sz="1600" dirty="0" smtClean="0"/>
              <a:t> </a:t>
            </a:r>
            <a:r>
              <a:rPr lang="en-US" sz="1600" dirty="0" err="1" smtClean="0"/>
              <a:t>kuliah</a:t>
            </a:r>
            <a:r>
              <a:rPr lang="en-US" sz="1600" dirty="0" smtClean="0"/>
              <a:t>.</a:t>
            </a:r>
            <a:endParaRPr lang="id-ID" sz="1100" dirty="0"/>
          </a:p>
        </p:txBody>
      </p:sp>
      <p:sp>
        <p:nvSpPr>
          <p:cNvPr id="32" name="Rectangle 31"/>
          <p:cNvSpPr/>
          <p:nvPr/>
        </p:nvSpPr>
        <p:spPr>
          <a:xfrm>
            <a:off x="2857488" y="4804946"/>
            <a:ext cx="3714776" cy="338554"/>
          </a:xfrm>
          <a:prstGeom prst="rect">
            <a:avLst/>
          </a:prstGeom>
          <a:noFill/>
        </p:spPr>
        <p:txBody>
          <a:bodyPr wrap="square" lIns="91440" tIns="45720" rIns="91440" bIns="45720">
            <a:spAutoFit/>
          </a:bodyPr>
          <a:lstStyle/>
          <a:p>
            <a:pPr algn="ctr"/>
            <a:r>
              <a:rPr lang="en-US" sz="1600" dirty="0" err="1" smtClean="0">
                <a:ln w="10160">
                  <a:noFill/>
                  <a:prstDash val="solid"/>
                </a:ln>
                <a:latin typeface="+mj-lt"/>
              </a:rPr>
              <a:t>Pendidikan</a:t>
            </a:r>
            <a:r>
              <a:rPr lang="en-US" sz="1600" dirty="0" smtClean="0">
                <a:ln w="10160">
                  <a:noFill/>
                  <a:prstDash val="solid"/>
                </a:ln>
                <a:latin typeface="+mj-lt"/>
              </a:rPr>
              <a:t> Agama Islam</a:t>
            </a:r>
            <a:endParaRPr lang="en-US" sz="1600" dirty="0">
              <a:ln w="10160">
                <a:noFill/>
                <a:prstDash val="solid"/>
              </a:ln>
              <a:latin typeface="+mj-lt"/>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7" name="Elbow Connector 16"/>
          <p:cNvCxnSpPr>
            <a:stCxn id="15" idx="3"/>
            <a:endCxn id="19" idx="1"/>
          </p:cNvCxnSpPr>
          <p:nvPr/>
        </p:nvCxnSpPr>
        <p:spPr>
          <a:xfrm flipV="1">
            <a:off x="5143504" y="1714494"/>
            <a:ext cx="1000132" cy="1214446"/>
          </a:xfrm>
          <a:prstGeom prst="bentConnector3">
            <a:avLst>
              <a:gd name="adj1" fmla="val 50000"/>
            </a:avLst>
          </a:prstGeom>
          <a:ln w="19050">
            <a:solidFill>
              <a:srgbClr val="FF2D87"/>
            </a:solidFill>
          </a:ln>
        </p:spPr>
        <p:style>
          <a:lnRef idx="1">
            <a:schemeClr val="accent1"/>
          </a:lnRef>
          <a:fillRef idx="0">
            <a:schemeClr val="accent1"/>
          </a:fillRef>
          <a:effectRef idx="0">
            <a:schemeClr val="accent1"/>
          </a:effectRef>
          <a:fontRef idx="minor">
            <a:schemeClr val="tx1"/>
          </a:fontRef>
        </p:style>
      </p:cxnSp>
      <p:grpSp>
        <p:nvGrpSpPr>
          <p:cNvPr id="2" name="Group 107"/>
          <p:cNvGrpSpPr/>
          <p:nvPr/>
        </p:nvGrpSpPr>
        <p:grpSpPr>
          <a:xfrm>
            <a:off x="0" y="0"/>
            <a:ext cx="9144000" cy="1142990"/>
            <a:chOff x="0" y="0"/>
            <a:chExt cx="9144000" cy="1142990"/>
          </a:xfrm>
        </p:grpSpPr>
        <p:sp>
          <p:nvSpPr>
            <p:cNvPr id="107" name="Rectangle 106"/>
            <p:cNvSpPr/>
            <p:nvPr/>
          </p:nvSpPr>
          <p:spPr>
            <a:xfrm>
              <a:off x="2000232" y="0"/>
              <a:ext cx="7143768" cy="1142990"/>
            </a:xfrm>
            <a:prstGeom prst="rect">
              <a:avLst/>
            </a:prstGeom>
            <a:solidFill>
              <a:srgbClr val="0064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Parallelogram 9"/>
            <p:cNvSpPr/>
            <p:nvPr/>
          </p:nvSpPr>
          <p:spPr>
            <a:xfrm>
              <a:off x="0" y="0"/>
              <a:ext cx="9144000" cy="785800"/>
            </a:xfrm>
            <a:prstGeom prst="parallelogram">
              <a:avLst/>
            </a:prstGeom>
            <a:solidFill>
              <a:srgbClr val="0064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 name="Right Triangle 10"/>
          <p:cNvSpPr/>
          <p:nvPr/>
        </p:nvSpPr>
        <p:spPr>
          <a:xfrm rot="10800000" flipH="1">
            <a:off x="0" y="0"/>
            <a:ext cx="2714612" cy="785800"/>
          </a:xfrm>
          <a:prstGeom prst="rtTriangle">
            <a:avLst/>
          </a:prstGeom>
          <a:solidFill>
            <a:srgbClr val="FF2D8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ight Triangle 11"/>
          <p:cNvSpPr/>
          <p:nvPr/>
        </p:nvSpPr>
        <p:spPr>
          <a:xfrm rot="5400000" flipH="1">
            <a:off x="3214694" y="-2571770"/>
            <a:ext cx="500066" cy="6929454"/>
          </a:xfrm>
          <a:prstGeom prst="rtTriangle">
            <a:avLst/>
          </a:prstGeom>
          <a:solidFill>
            <a:srgbClr val="00FF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 name="Group 97"/>
          <p:cNvGrpSpPr/>
          <p:nvPr/>
        </p:nvGrpSpPr>
        <p:grpSpPr>
          <a:xfrm>
            <a:off x="8072462" y="-1"/>
            <a:ext cx="1071538" cy="1015151"/>
            <a:chOff x="0" y="0"/>
            <a:chExt cx="1357290" cy="1285866"/>
          </a:xfrm>
        </p:grpSpPr>
        <p:pic>
          <p:nvPicPr>
            <p:cNvPr id="4" name="Picture 3" descr="LOGO UNINDRA.png"/>
            <p:cNvPicPr>
              <a:picLocks noChangeAspect="1"/>
            </p:cNvPicPr>
            <p:nvPr/>
          </p:nvPicPr>
          <p:blipFill>
            <a:blip r:embed="rId3" cstate="print"/>
            <a:stretch>
              <a:fillRect/>
            </a:stretch>
          </p:blipFill>
          <p:spPr>
            <a:xfrm>
              <a:off x="0" y="0"/>
              <a:ext cx="1357290" cy="963238"/>
            </a:xfrm>
            <a:prstGeom prst="rect">
              <a:avLst/>
            </a:prstGeom>
          </p:spPr>
        </p:pic>
        <p:pic>
          <p:nvPicPr>
            <p:cNvPr id="26" name="Picture 25" descr="Unindra 2.png"/>
            <p:cNvPicPr>
              <a:picLocks noChangeAspect="1"/>
            </p:cNvPicPr>
            <p:nvPr/>
          </p:nvPicPr>
          <p:blipFill>
            <a:blip r:embed="rId4" cstate="print"/>
            <a:stretch>
              <a:fillRect/>
            </a:stretch>
          </p:blipFill>
          <p:spPr>
            <a:xfrm>
              <a:off x="214314" y="920750"/>
              <a:ext cx="1000100" cy="365116"/>
            </a:xfrm>
            <a:prstGeom prst="rect">
              <a:avLst/>
            </a:prstGeom>
          </p:spPr>
        </p:pic>
      </p:grpSp>
      <p:sp>
        <p:nvSpPr>
          <p:cNvPr id="30" name="Rectangle 29"/>
          <p:cNvSpPr/>
          <p:nvPr/>
        </p:nvSpPr>
        <p:spPr>
          <a:xfrm>
            <a:off x="2655071" y="196700"/>
            <a:ext cx="5272597" cy="553998"/>
          </a:xfrm>
          <a:prstGeom prst="rect">
            <a:avLst/>
          </a:prstGeom>
          <a:noFill/>
        </p:spPr>
        <p:txBody>
          <a:bodyPr wrap="none" lIns="91440" tIns="45720" rIns="91440" bIns="45720">
            <a:spAutoFit/>
          </a:bodyPr>
          <a:lstStyle/>
          <a:p>
            <a:pPr algn="ctr"/>
            <a:r>
              <a:rPr lang="en-US" sz="3000" dirty="0">
                <a:solidFill>
                  <a:schemeClr val="bg1"/>
                </a:solidFill>
                <a:effectLst>
                  <a:outerShdw blurRad="38100" dist="38100" dir="2700000" algn="tl">
                    <a:srgbClr val="000000">
                      <a:alpha val="43137"/>
                    </a:srgbClr>
                  </a:outerShdw>
                </a:effectLst>
                <a:latin typeface="Arial Black" pitchFamily="34" charset="0"/>
              </a:rPr>
              <a:t>SUMBER HUKUM ISLAM</a:t>
            </a:r>
            <a:endParaRPr lang="en-US" sz="3000" dirty="0">
              <a:ln w="10160">
                <a:noFill/>
                <a:prstDash val="solid"/>
              </a:ln>
              <a:solidFill>
                <a:schemeClr val="bg1"/>
              </a:solidFill>
              <a:latin typeface="Arial Black" pitchFamily="34" charset="0"/>
            </a:endParaRPr>
          </a:p>
        </p:txBody>
      </p:sp>
      <p:sp>
        <p:nvSpPr>
          <p:cNvPr id="32" name="Rectangle 31"/>
          <p:cNvSpPr/>
          <p:nvPr/>
        </p:nvSpPr>
        <p:spPr>
          <a:xfrm>
            <a:off x="2857488" y="4804946"/>
            <a:ext cx="3714776" cy="338554"/>
          </a:xfrm>
          <a:prstGeom prst="rect">
            <a:avLst/>
          </a:prstGeom>
          <a:noFill/>
        </p:spPr>
        <p:txBody>
          <a:bodyPr wrap="square" lIns="91440" tIns="45720" rIns="91440" bIns="45720">
            <a:spAutoFit/>
          </a:bodyPr>
          <a:lstStyle/>
          <a:p>
            <a:pPr algn="ctr"/>
            <a:r>
              <a:rPr lang="en-US" sz="1600" dirty="0" err="1" smtClean="0">
                <a:ln w="10160">
                  <a:noFill/>
                  <a:prstDash val="solid"/>
                </a:ln>
              </a:rPr>
              <a:t>Pendidikan</a:t>
            </a:r>
            <a:r>
              <a:rPr lang="en-US" sz="1600" dirty="0" smtClean="0">
                <a:ln w="10160">
                  <a:noFill/>
                  <a:prstDash val="solid"/>
                </a:ln>
              </a:rPr>
              <a:t> Agama Islam</a:t>
            </a:r>
            <a:endParaRPr lang="en-US" sz="1600" dirty="0">
              <a:ln w="10160">
                <a:noFill/>
                <a:prstDash val="solid"/>
              </a:ln>
            </a:endParaRPr>
          </a:p>
        </p:txBody>
      </p:sp>
      <p:sp>
        <p:nvSpPr>
          <p:cNvPr id="15" name="Rectangle 14"/>
          <p:cNvSpPr/>
          <p:nvPr/>
        </p:nvSpPr>
        <p:spPr>
          <a:xfrm>
            <a:off x="3929058" y="2714626"/>
            <a:ext cx="1214446" cy="428628"/>
          </a:xfrm>
          <a:prstGeom prst="rect">
            <a:avLst/>
          </a:prstGeom>
          <a:solidFill>
            <a:srgbClr val="FF2D87">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err="1" smtClean="0"/>
              <a:t>Bahasa</a:t>
            </a:r>
            <a:r>
              <a:rPr lang="en-US" b="1" dirty="0" smtClean="0"/>
              <a:t> </a:t>
            </a:r>
            <a:r>
              <a:rPr lang="en-US" b="1" dirty="0" err="1" smtClean="0"/>
              <a:t>itu</a:t>
            </a:r>
            <a:endParaRPr lang="en-US" b="1" dirty="0"/>
          </a:p>
        </p:txBody>
      </p:sp>
      <p:sp>
        <p:nvSpPr>
          <p:cNvPr id="19" name="Rectangle 18"/>
          <p:cNvSpPr/>
          <p:nvPr/>
        </p:nvSpPr>
        <p:spPr>
          <a:xfrm>
            <a:off x="6143636" y="1500180"/>
            <a:ext cx="1214446" cy="428628"/>
          </a:xfrm>
          <a:prstGeom prst="rect">
            <a:avLst/>
          </a:prstGeom>
          <a:solidFill>
            <a:srgbClr val="006498">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err="1" smtClean="0"/>
              <a:t>Produktif</a:t>
            </a:r>
            <a:endParaRPr lang="en-US" b="1" dirty="0"/>
          </a:p>
        </p:txBody>
      </p:sp>
      <p:cxnSp>
        <p:nvCxnSpPr>
          <p:cNvPr id="20" name="Elbow Connector 19"/>
          <p:cNvCxnSpPr>
            <a:endCxn id="25" idx="1"/>
          </p:cNvCxnSpPr>
          <p:nvPr/>
        </p:nvCxnSpPr>
        <p:spPr>
          <a:xfrm rot="5400000" flipH="1" flipV="1">
            <a:off x="5643570" y="2214560"/>
            <a:ext cx="500066" cy="500066"/>
          </a:xfrm>
          <a:prstGeom prst="bentConnector2">
            <a:avLst/>
          </a:prstGeom>
          <a:ln w="19050">
            <a:solidFill>
              <a:srgbClr val="FF2D87"/>
            </a:solidFill>
          </a:ln>
        </p:spPr>
        <p:style>
          <a:lnRef idx="1">
            <a:schemeClr val="accent1"/>
          </a:lnRef>
          <a:fillRef idx="0">
            <a:schemeClr val="accent1"/>
          </a:fillRef>
          <a:effectRef idx="0">
            <a:schemeClr val="accent1"/>
          </a:effectRef>
          <a:fontRef idx="minor">
            <a:schemeClr val="tx1"/>
          </a:fontRef>
        </p:style>
      </p:cxnSp>
      <p:sp>
        <p:nvSpPr>
          <p:cNvPr id="25" name="Rectangle 24"/>
          <p:cNvSpPr/>
          <p:nvPr/>
        </p:nvSpPr>
        <p:spPr>
          <a:xfrm>
            <a:off x="6143636" y="2000246"/>
            <a:ext cx="1214446" cy="428628"/>
          </a:xfrm>
          <a:prstGeom prst="rect">
            <a:avLst/>
          </a:prstGeom>
          <a:solidFill>
            <a:srgbClr val="006498">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err="1" smtClean="0"/>
              <a:t>Unik</a:t>
            </a:r>
            <a:endParaRPr lang="en-US" b="1" dirty="0"/>
          </a:p>
        </p:txBody>
      </p:sp>
      <p:cxnSp>
        <p:nvCxnSpPr>
          <p:cNvPr id="27" name="Elbow Connector 26"/>
          <p:cNvCxnSpPr>
            <a:endCxn id="31" idx="1"/>
          </p:cNvCxnSpPr>
          <p:nvPr/>
        </p:nvCxnSpPr>
        <p:spPr>
          <a:xfrm>
            <a:off x="5643570" y="2714626"/>
            <a:ext cx="500066" cy="1588"/>
          </a:xfrm>
          <a:prstGeom prst="bentConnector3">
            <a:avLst>
              <a:gd name="adj1" fmla="val 50000"/>
            </a:avLst>
          </a:prstGeom>
          <a:ln w="19050">
            <a:solidFill>
              <a:srgbClr val="FF2D87"/>
            </a:solidFill>
          </a:ln>
        </p:spPr>
        <p:style>
          <a:lnRef idx="1">
            <a:schemeClr val="accent1"/>
          </a:lnRef>
          <a:fillRef idx="0">
            <a:schemeClr val="accent1"/>
          </a:fillRef>
          <a:effectRef idx="0">
            <a:schemeClr val="accent1"/>
          </a:effectRef>
          <a:fontRef idx="minor">
            <a:schemeClr val="tx1"/>
          </a:fontRef>
        </p:style>
      </p:cxnSp>
      <p:sp>
        <p:nvSpPr>
          <p:cNvPr id="31" name="Rectangle 30"/>
          <p:cNvSpPr/>
          <p:nvPr/>
        </p:nvSpPr>
        <p:spPr>
          <a:xfrm>
            <a:off x="6143636" y="2500312"/>
            <a:ext cx="1571636" cy="428628"/>
          </a:xfrm>
          <a:prstGeom prst="rect">
            <a:avLst/>
          </a:prstGeom>
          <a:solidFill>
            <a:srgbClr val="006498">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err="1" smtClean="0"/>
              <a:t>Keuniversalan</a:t>
            </a:r>
            <a:endParaRPr lang="en-US" b="1" dirty="0"/>
          </a:p>
        </p:txBody>
      </p:sp>
      <p:cxnSp>
        <p:nvCxnSpPr>
          <p:cNvPr id="40" name="Elbow Connector 39"/>
          <p:cNvCxnSpPr>
            <a:stCxn id="15" idx="3"/>
            <a:endCxn id="46" idx="1"/>
          </p:cNvCxnSpPr>
          <p:nvPr/>
        </p:nvCxnSpPr>
        <p:spPr>
          <a:xfrm>
            <a:off x="5143504" y="2928940"/>
            <a:ext cx="1000132" cy="285752"/>
          </a:xfrm>
          <a:prstGeom prst="bentConnector3">
            <a:avLst>
              <a:gd name="adj1" fmla="val 50000"/>
            </a:avLst>
          </a:prstGeom>
          <a:ln w="19050">
            <a:solidFill>
              <a:srgbClr val="FF2D87"/>
            </a:solidFill>
          </a:ln>
        </p:spPr>
        <p:style>
          <a:lnRef idx="1">
            <a:schemeClr val="accent1"/>
          </a:lnRef>
          <a:fillRef idx="0">
            <a:schemeClr val="accent1"/>
          </a:fillRef>
          <a:effectRef idx="0">
            <a:schemeClr val="accent1"/>
          </a:effectRef>
          <a:fontRef idx="minor">
            <a:schemeClr val="tx1"/>
          </a:fontRef>
        </p:style>
      </p:cxnSp>
      <p:sp>
        <p:nvSpPr>
          <p:cNvPr id="46" name="Rectangle 45"/>
          <p:cNvSpPr/>
          <p:nvPr/>
        </p:nvSpPr>
        <p:spPr>
          <a:xfrm>
            <a:off x="6143636" y="3000378"/>
            <a:ext cx="1214446" cy="428628"/>
          </a:xfrm>
          <a:prstGeom prst="rect">
            <a:avLst/>
          </a:prstGeom>
          <a:solidFill>
            <a:srgbClr val="006498">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err="1" smtClean="0"/>
              <a:t>Dinamis</a:t>
            </a:r>
            <a:endParaRPr lang="en-US" b="1" dirty="0"/>
          </a:p>
        </p:txBody>
      </p:sp>
      <p:sp>
        <p:nvSpPr>
          <p:cNvPr id="48" name="Rectangle 47"/>
          <p:cNvSpPr/>
          <p:nvPr/>
        </p:nvSpPr>
        <p:spPr>
          <a:xfrm>
            <a:off x="6143636" y="3500444"/>
            <a:ext cx="1214446" cy="428628"/>
          </a:xfrm>
          <a:prstGeom prst="rect">
            <a:avLst/>
          </a:prstGeom>
          <a:solidFill>
            <a:srgbClr val="006498">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err="1" smtClean="0"/>
              <a:t>Bervariasi</a:t>
            </a:r>
            <a:endParaRPr lang="en-US" b="1" dirty="0"/>
          </a:p>
        </p:txBody>
      </p:sp>
      <p:cxnSp>
        <p:nvCxnSpPr>
          <p:cNvPr id="49" name="Elbow Connector 48"/>
          <p:cNvCxnSpPr>
            <a:endCxn id="48" idx="1"/>
          </p:cNvCxnSpPr>
          <p:nvPr/>
        </p:nvCxnSpPr>
        <p:spPr>
          <a:xfrm rot="16200000" flipH="1">
            <a:off x="5643570" y="3214692"/>
            <a:ext cx="500066" cy="500066"/>
          </a:xfrm>
          <a:prstGeom prst="bentConnector2">
            <a:avLst/>
          </a:prstGeom>
          <a:ln w="19050">
            <a:solidFill>
              <a:srgbClr val="FF2D87"/>
            </a:solidFill>
          </a:ln>
        </p:spPr>
        <p:style>
          <a:lnRef idx="1">
            <a:schemeClr val="accent1"/>
          </a:lnRef>
          <a:fillRef idx="0">
            <a:schemeClr val="accent1"/>
          </a:fillRef>
          <a:effectRef idx="0">
            <a:schemeClr val="accent1"/>
          </a:effectRef>
          <a:fontRef idx="minor">
            <a:schemeClr val="tx1"/>
          </a:fontRef>
        </p:style>
      </p:cxnSp>
      <p:sp>
        <p:nvSpPr>
          <p:cNvPr id="53" name="Rectangle 52"/>
          <p:cNvSpPr/>
          <p:nvPr/>
        </p:nvSpPr>
        <p:spPr>
          <a:xfrm>
            <a:off x="6143636" y="4000510"/>
            <a:ext cx="1500198" cy="428628"/>
          </a:xfrm>
          <a:prstGeom prst="rect">
            <a:avLst/>
          </a:prstGeom>
          <a:solidFill>
            <a:srgbClr val="006498">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err="1" smtClean="0"/>
              <a:t>Manusiawi</a:t>
            </a:r>
            <a:endParaRPr lang="en-US" b="1" dirty="0"/>
          </a:p>
        </p:txBody>
      </p:sp>
      <p:cxnSp>
        <p:nvCxnSpPr>
          <p:cNvPr id="54" name="Elbow Connector 48"/>
          <p:cNvCxnSpPr>
            <a:endCxn id="53" idx="1"/>
          </p:cNvCxnSpPr>
          <p:nvPr/>
        </p:nvCxnSpPr>
        <p:spPr>
          <a:xfrm rot="16200000" flipH="1">
            <a:off x="5643570" y="3714758"/>
            <a:ext cx="500066" cy="500066"/>
          </a:xfrm>
          <a:prstGeom prst="bentConnector2">
            <a:avLst/>
          </a:prstGeom>
          <a:ln w="19050">
            <a:solidFill>
              <a:srgbClr val="FF2D87"/>
            </a:solidFill>
          </a:ln>
        </p:spPr>
        <p:style>
          <a:lnRef idx="1">
            <a:schemeClr val="accent1"/>
          </a:lnRef>
          <a:fillRef idx="0">
            <a:schemeClr val="accent1"/>
          </a:fillRef>
          <a:effectRef idx="0">
            <a:schemeClr val="accent1"/>
          </a:effectRef>
          <a:fontRef idx="minor">
            <a:schemeClr val="tx1"/>
          </a:fontRef>
        </p:style>
      </p:cxnSp>
      <p:grpSp>
        <p:nvGrpSpPr>
          <p:cNvPr id="68" name="Group 67"/>
          <p:cNvGrpSpPr/>
          <p:nvPr/>
        </p:nvGrpSpPr>
        <p:grpSpPr>
          <a:xfrm flipH="1">
            <a:off x="1428728" y="1500180"/>
            <a:ext cx="2500330" cy="2928958"/>
            <a:chOff x="1643042" y="1571618"/>
            <a:chExt cx="2500330" cy="2928958"/>
          </a:xfrm>
        </p:grpSpPr>
        <p:cxnSp>
          <p:nvCxnSpPr>
            <p:cNvPr id="56" name="Elbow Connector 55"/>
            <p:cNvCxnSpPr>
              <a:endCxn id="57" idx="1"/>
            </p:cNvCxnSpPr>
            <p:nvPr/>
          </p:nvCxnSpPr>
          <p:spPr>
            <a:xfrm flipV="1">
              <a:off x="1643042" y="1785932"/>
              <a:ext cx="1000132" cy="1214446"/>
            </a:xfrm>
            <a:prstGeom prst="bentConnector3">
              <a:avLst>
                <a:gd name="adj1" fmla="val 50000"/>
              </a:avLst>
            </a:prstGeom>
            <a:ln w="19050">
              <a:solidFill>
                <a:srgbClr val="FF2D87"/>
              </a:solidFill>
            </a:ln>
          </p:spPr>
          <p:style>
            <a:lnRef idx="1">
              <a:schemeClr val="accent1"/>
            </a:lnRef>
            <a:fillRef idx="0">
              <a:schemeClr val="accent1"/>
            </a:fillRef>
            <a:effectRef idx="0">
              <a:schemeClr val="accent1"/>
            </a:effectRef>
            <a:fontRef idx="minor">
              <a:schemeClr val="tx1"/>
            </a:fontRef>
          </p:style>
        </p:cxnSp>
        <p:sp>
          <p:nvSpPr>
            <p:cNvPr id="57" name="Rectangle 56"/>
            <p:cNvSpPr/>
            <p:nvPr/>
          </p:nvSpPr>
          <p:spPr>
            <a:xfrm>
              <a:off x="2643174" y="1571618"/>
              <a:ext cx="1214446" cy="428628"/>
            </a:xfrm>
            <a:prstGeom prst="rect">
              <a:avLst/>
            </a:prstGeom>
            <a:solidFill>
              <a:srgbClr val="006498">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err="1" smtClean="0"/>
                <a:t>Sistem</a:t>
              </a:r>
              <a:endParaRPr lang="en-US" b="1" dirty="0"/>
            </a:p>
          </p:txBody>
        </p:sp>
        <p:cxnSp>
          <p:nvCxnSpPr>
            <p:cNvPr id="58" name="Elbow Connector 19"/>
            <p:cNvCxnSpPr>
              <a:endCxn id="59" idx="1"/>
            </p:cNvCxnSpPr>
            <p:nvPr/>
          </p:nvCxnSpPr>
          <p:spPr>
            <a:xfrm rot="5400000" flipH="1" flipV="1">
              <a:off x="2143108" y="2285998"/>
              <a:ext cx="500066" cy="500066"/>
            </a:xfrm>
            <a:prstGeom prst="bentConnector2">
              <a:avLst/>
            </a:prstGeom>
            <a:ln w="19050">
              <a:solidFill>
                <a:srgbClr val="FF2D87"/>
              </a:solidFill>
            </a:ln>
          </p:spPr>
          <p:style>
            <a:lnRef idx="1">
              <a:schemeClr val="accent1"/>
            </a:lnRef>
            <a:fillRef idx="0">
              <a:schemeClr val="accent1"/>
            </a:fillRef>
            <a:effectRef idx="0">
              <a:schemeClr val="accent1"/>
            </a:effectRef>
            <a:fontRef idx="minor">
              <a:schemeClr val="tx1"/>
            </a:fontRef>
          </p:style>
        </p:cxnSp>
        <p:sp>
          <p:nvSpPr>
            <p:cNvPr id="59" name="Rectangle 58"/>
            <p:cNvSpPr/>
            <p:nvPr/>
          </p:nvSpPr>
          <p:spPr>
            <a:xfrm>
              <a:off x="2643174" y="2071684"/>
              <a:ext cx="1214446" cy="428628"/>
            </a:xfrm>
            <a:prstGeom prst="rect">
              <a:avLst/>
            </a:prstGeom>
            <a:solidFill>
              <a:srgbClr val="006498">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err="1" smtClean="0"/>
                <a:t>Lambang</a:t>
              </a:r>
              <a:endParaRPr lang="en-US" b="1" dirty="0"/>
            </a:p>
          </p:txBody>
        </p:sp>
        <p:cxnSp>
          <p:nvCxnSpPr>
            <p:cNvPr id="60" name="Elbow Connector 59"/>
            <p:cNvCxnSpPr>
              <a:endCxn id="61" idx="1"/>
            </p:cNvCxnSpPr>
            <p:nvPr/>
          </p:nvCxnSpPr>
          <p:spPr>
            <a:xfrm>
              <a:off x="2143108" y="2786064"/>
              <a:ext cx="500066" cy="1588"/>
            </a:xfrm>
            <a:prstGeom prst="bentConnector3">
              <a:avLst>
                <a:gd name="adj1" fmla="val 50000"/>
              </a:avLst>
            </a:prstGeom>
            <a:ln w="19050">
              <a:solidFill>
                <a:srgbClr val="FF2D87"/>
              </a:solidFill>
            </a:ln>
          </p:spPr>
          <p:style>
            <a:lnRef idx="1">
              <a:schemeClr val="accent1"/>
            </a:lnRef>
            <a:fillRef idx="0">
              <a:schemeClr val="accent1"/>
            </a:fillRef>
            <a:effectRef idx="0">
              <a:schemeClr val="accent1"/>
            </a:effectRef>
            <a:fontRef idx="minor">
              <a:schemeClr val="tx1"/>
            </a:fontRef>
          </p:style>
        </p:cxnSp>
        <p:sp>
          <p:nvSpPr>
            <p:cNvPr id="61" name="Rectangle 60"/>
            <p:cNvSpPr/>
            <p:nvPr/>
          </p:nvSpPr>
          <p:spPr>
            <a:xfrm>
              <a:off x="2643174" y="2571750"/>
              <a:ext cx="1214446" cy="428628"/>
            </a:xfrm>
            <a:prstGeom prst="rect">
              <a:avLst/>
            </a:prstGeom>
            <a:solidFill>
              <a:srgbClr val="006498">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err="1" smtClean="0"/>
                <a:t>Bunyi</a:t>
              </a:r>
              <a:endParaRPr lang="en-US" b="1" dirty="0"/>
            </a:p>
          </p:txBody>
        </p:sp>
        <p:cxnSp>
          <p:nvCxnSpPr>
            <p:cNvPr id="62" name="Elbow Connector 61"/>
            <p:cNvCxnSpPr>
              <a:stCxn id="15" idx="1"/>
              <a:endCxn id="63" idx="1"/>
            </p:cNvCxnSpPr>
            <p:nvPr/>
          </p:nvCxnSpPr>
          <p:spPr>
            <a:xfrm rot="10800000" flipH="1" flipV="1">
              <a:off x="1643042" y="3000378"/>
              <a:ext cx="1000132" cy="285752"/>
            </a:xfrm>
            <a:prstGeom prst="bentConnector3">
              <a:avLst>
                <a:gd name="adj1" fmla="val 50000"/>
              </a:avLst>
            </a:prstGeom>
            <a:ln w="19050">
              <a:solidFill>
                <a:srgbClr val="FF2D87"/>
              </a:solidFill>
            </a:ln>
          </p:spPr>
          <p:style>
            <a:lnRef idx="1">
              <a:schemeClr val="accent1"/>
            </a:lnRef>
            <a:fillRef idx="0">
              <a:schemeClr val="accent1"/>
            </a:fillRef>
            <a:effectRef idx="0">
              <a:schemeClr val="accent1"/>
            </a:effectRef>
            <a:fontRef idx="minor">
              <a:schemeClr val="tx1"/>
            </a:fontRef>
          </p:style>
        </p:cxnSp>
        <p:sp>
          <p:nvSpPr>
            <p:cNvPr id="63" name="Rectangle 62"/>
            <p:cNvSpPr/>
            <p:nvPr/>
          </p:nvSpPr>
          <p:spPr>
            <a:xfrm>
              <a:off x="2643174" y="3071816"/>
              <a:ext cx="1214446" cy="428628"/>
            </a:xfrm>
            <a:prstGeom prst="rect">
              <a:avLst/>
            </a:prstGeom>
            <a:solidFill>
              <a:srgbClr val="006498">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err="1" smtClean="0"/>
                <a:t>Bermakna</a:t>
              </a:r>
              <a:endParaRPr lang="en-US" b="1" dirty="0"/>
            </a:p>
          </p:txBody>
        </p:sp>
        <p:sp>
          <p:nvSpPr>
            <p:cNvPr id="64" name="Rectangle 63"/>
            <p:cNvSpPr/>
            <p:nvPr/>
          </p:nvSpPr>
          <p:spPr>
            <a:xfrm>
              <a:off x="2643174" y="3571882"/>
              <a:ext cx="1214446" cy="428628"/>
            </a:xfrm>
            <a:prstGeom prst="rect">
              <a:avLst/>
            </a:prstGeom>
            <a:solidFill>
              <a:srgbClr val="006498">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err="1" smtClean="0"/>
                <a:t>Arbitrer</a:t>
              </a:r>
              <a:endParaRPr lang="en-US" b="1" dirty="0"/>
            </a:p>
          </p:txBody>
        </p:sp>
        <p:cxnSp>
          <p:nvCxnSpPr>
            <p:cNvPr id="65" name="Elbow Connector 48"/>
            <p:cNvCxnSpPr>
              <a:endCxn id="64" idx="1"/>
            </p:cNvCxnSpPr>
            <p:nvPr/>
          </p:nvCxnSpPr>
          <p:spPr>
            <a:xfrm rot="16200000" flipH="1">
              <a:off x="2143108" y="3286130"/>
              <a:ext cx="500066" cy="500066"/>
            </a:xfrm>
            <a:prstGeom prst="bentConnector2">
              <a:avLst/>
            </a:prstGeom>
            <a:ln w="19050">
              <a:solidFill>
                <a:srgbClr val="FF2D87"/>
              </a:solidFill>
            </a:ln>
          </p:spPr>
          <p:style>
            <a:lnRef idx="1">
              <a:schemeClr val="accent1"/>
            </a:lnRef>
            <a:fillRef idx="0">
              <a:schemeClr val="accent1"/>
            </a:fillRef>
            <a:effectRef idx="0">
              <a:schemeClr val="accent1"/>
            </a:effectRef>
            <a:fontRef idx="minor">
              <a:schemeClr val="tx1"/>
            </a:fontRef>
          </p:style>
        </p:cxnSp>
        <p:sp>
          <p:nvSpPr>
            <p:cNvPr id="66" name="Rectangle 65"/>
            <p:cNvSpPr/>
            <p:nvPr/>
          </p:nvSpPr>
          <p:spPr>
            <a:xfrm>
              <a:off x="2643174" y="4071948"/>
              <a:ext cx="1500198" cy="428628"/>
            </a:xfrm>
            <a:prstGeom prst="rect">
              <a:avLst/>
            </a:prstGeom>
            <a:solidFill>
              <a:srgbClr val="006498">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err="1" smtClean="0"/>
                <a:t>Konvensional</a:t>
              </a:r>
              <a:endParaRPr lang="en-US" b="1" dirty="0"/>
            </a:p>
          </p:txBody>
        </p:sp>
        <p:cxnSp>
          <p:nvCxnSpPr>
            <p:cNvPr id="67" name="Elbow Connector 48"/>
            <p:cNvCxnSpPr>
              <a:endCxn id="66" idx="1"/>
            </p:cNvCxnSpPr>
            <p:nvPr/>
          </p:nvCxnSpPr>
          <p:spPr>
            <a:xfrm rot="16200000" flipH="1">
              <a:off x="2143108" y="3786196"/>
              <a:ext cx="500066" cy="500066"/>
            </a:xfrm>
            <a:prstGeom prst="bentConnector2">
              <a:avLst/>
            </a:prstGeom>
            <a:ln w="19050">
              <a:solidFill>
                <a:srgbClr val="FF2D87"/>
              </a:solidFill>
            </a:ln>
          </p:spPr>
          <p:style>
            <a:lnRef idx="1">
              <a:schemeClr val="accent1"/>
            </a:lnRef>
            <a:fillRef idx="0">
              <a:schemeClr val="accent1"/>
            </a:fillRef>
            <a:effectRef idx="0">
              <a:schemeClr val="accent1"/>
            </a:effectRef>
            <a:fontRef idx="minor">
              <a:schemeClr val="tx1"/>
            </a:fontRef>
          </p:style>
        </p:cxnSp>
      </p:grpSp>
      <p:sp>
        <p:nvSpPr>
          <p:cNvPr id="39" name="Rectangle 38"/>
          <p:cNvSpPr/>
          <p:nvPr/>
        </p:nvSpPr>
        <p:spPr>
          <a:xfrm>
            <a:off x="857224" y="1285866"/>
            <a:ext cx="7358114" cy="342902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41" name="Content Placeholder 6">
            <a:extLst>
              <a:ext uri="{FF2B5EF4-FFF2-40B4-BE49-F238E27FC236}"/>
            </a:extLst>
          </p:cNvPr>
          <p:cNvGraphicFramePr>
            <a:graphicFrameLocks/>
          </p:cNvGraphicFramePr>
          <p:nvPr>
            <p:extLst>
              <p:ext uri="{D42A27DB-BD31-4B8C-83A1-F6EECF244321}">
                <p14:modId xmlns:p14="http://schemas.microsoft.com/office/powerpoint/2010/main" val="696097732"/>
              </p:ext>
            </p:extLst>
          </p:nvPr>
        </p:nvGraphicFramePr>
        <p:xfrm>
          <a:off x="857223" y="1142991"/>
          <a:ext cx="7751007" cy="3516991"/>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Tree>
    <p:extLst>
      <p:ext uri="{BB962C8B-B14F-4D97-AF65-F5344CB8AC3E}">
        <p14:creationId xmlns:p14="http://schemas.microsoft.com/office/powerpoint/2010/main" val="206857715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07"/>
          <p:cNvGrpSpPr/>
          <p:nvPr/>
        </p:nvGrpSpPr>
        <p:grpSpPr>
          <a:xfrm>
            <a:off x="0" y="0"/>
            <a:ext cx="9144000" cy="1142990"/>
            <a:chOff x="0" y="0"/>
            <a:chExt cx="9144000" cy="1142990"/>
          </a:xfrm>
        </p:grpSpPr>
        <p:sp>
          <p:nvSpPr>
            <p:cNvPr id="107" name="Rectangle 106"/>
            <p:cNvSpPr/>
            <p:nvPr/>
          </p:nvSpPr>
          <p:spPr>
            <a:xfrm>
              <a:off x="2000232" y="0"/>
              <a:ext cx="7143768" cy="1142990"/>
            </a:xfrm>
            <a:prstGeom prst="rect">
              <a:avLst/>
            </a:prstGeom>
            <a:solidFill>
              <a:srgbClr val="0064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Parallelogram 9"/>
            <p:cNvSpPr/>
            <p:nvPr/>
          </p:nvSpPr>
          <p:spPr>
            <a:xfrm>
              <a:off x="0" y="0"/>
              <a:ext cx="9144000" cy="785800"/>
            </a:xfrm>
            <a:prstGeom prst="parallelogram">
              <a:avLst/>
            </a:prstGeom>
            <a:solidFill>
              <a:srgbClr val="0064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 name="Right Triangle 10"/>
          <p:cNvSpPr/>
          <p:nvPr/>
        </p:nvSpPr>
        <p:spPr>
          <a:xfrm rot="10800000" flipH="1">
            <a:off x="0" y="0"/>
            <a:ext cx="2714612" cy="785800"/>
          </a:xfrm>
          <a:prstGeom prst="rtTriangle">
            <a:avLst/>
          </a:prstGeom>
          <a:solidFill>
            <a:srgbClr val="FF2D8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ight Triangle 11"/>
          <p:cNvSpPr/>
          <p:nvPr/>
        </p:nvSpPr>
        <p:spPr>
          <a:xfrm rot="5400000" flipH="1">
            <a:off x="3214694" y="-2571770"/>
            <a:ext cx="500066" cy="6929454"/>
          </a:xfrm>
          <a:prstGeom prst="rtTriangle">
            <a:avLst/>
          </a:prstGeom>
          <a:solidFill>
            <a:srgbClr val="00FF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 name="Group 97"/>
          <p:cNvGrpSpPr/>
          <p:nvPr/>
        </p:nvGrpSpPr>
        <p:grpSpPr>
          <a:xfrm>
            <a:off x="8072462" y="-1"/>
            <a:ext cx="1071538" cy="1015151"/>
            <a:chOff x="0" y="0"/>
            <a:chExt cx="1357290" cy="1285866"/>
          </a:xfrm>
        </p:grpSpPr>
        <p:pic>
          <p:nvPicPr>
            <p:cNvPr id="4" name="Picture 3" descr="LOGO UNINDRA.png"/>
            <p:cNvPicPr>
              <a:picLocks noChangeAspect="1"/>
            </p:cNvPicPr>
            <p:nvPr/>
          </p:nvPicPr>
          <p:blipFill>
            <a:blip r:embed="rId3" cstate="print"/>
            <a:stretch>
              <a:fillRect/>
            </a:stretch>
          </p:blipFill>
          <p:spPr>
            <a:xfrm>
              <a:off x="0" y="0"/>
              <a:ext cx="1357290" cy="963238"/>
            </a:xfrm>
            <a:prstGeom prst="rect">
              <a:avLst/>
            </a:prstGeom>
          </p:spPr>
        </p:pic>
        <p:pic>
          <p:nvPicPr>
            <p:cNvPr id="26" name="Picture 25" descr="Unindra 2.png"/>
            <p:cNvPicPr>
              <a:picLocks noChangeAspect="1"/>
            </p:cNvPicPr>
            <p:nvPr/>
          </p:nvPicPr>
          <p:blipFill>
            <a:blip r:embed="rId4" cstate="print"/>
            <a:stretch>
              <a:fillRect/>
            </a:stretch>
          </p:blipFill>
          <p:spPr>
            <a:xfrm>
              <a:off x="214314" y="920750"/>
              <a:ext cx="1000100" cy="365116"/>
            </a:xfrm>
            <a:prstGeom prst="rect">
              <a:avLst/>
            </a:prstGeom>
          </p:spPr>
        </p:pic>
      </p:grpSp>
      <p:sp>
        <p:nvSpPr>
          <p:cNvPr id="32" name="Rectangle 31"/>
          <p:cNvSpPr/>
          <p:nvPr/>
        </p:nvSpPr>
        <p:spPr>
          <a:xfrm>
            <a:off x="2857488" y="4804946"/>
            <a:ext cx="3714776" cy="338554"/>
          </a:xfrm>
          <a:prstGeom prst="rect">
            <a:avLst/>
          </a:prstGeom>
          <a:noFill/>
        </p:spPr>
        <p:txBody>
          <a:bodyPr wrap="square" lIns="91440" tIns="45720" rIns="91440" bIns="45720">
            <a:spAutoFit/>
          </a:bodyPr>
          <a:lstStyle/>
          <a:p>
            <a:pPr algn="ctr"/>
            <a:r>
              <a:rPr lang="en-US" sz="1600" dirty="0" err="1" smtClean="0">
                <a:ln w="10160">
                  <a:noFill/>
                  <a:prstDash val="solid"/>
                </a:ln>
              </a:rPr>
              <a:t>Pendidikan</a:t>
            </a:r>
            <a:r>
              <a:rPr lang="en-US" sz="1600" dirty="0" smtClean="0">
                <a:ln w="10160">
                  <a:noFill/>
                  <a:prstDash val="solid"/>
                </a:ln>
              </a:rPr>
              <a:t> Agama Islam</a:t>
            </a:r>
            <a:endParaRPr lang="en-US" sz="1600" dirty="0">
              <a:ln w="10160">
                <a:noFill/>
                <a:prstDash val="solid"/>
              </a:ln>
            </a:endParaRPr>
          </a:p>
        </p:txBody>
      </p:sp>
      <p:graphicFrame>
        <p:nvGraphicFramePr>
          <p:cNvPr id="13" name="Content Placeholder 3"/>
          <p:cNvGraphicFramePr>
            <a:graphicFrameLocks/>
          </p:cNvGraphicFramePr>
          <p:nvPr>
            <p:extLst>
              <p:ext uri="{D42A27DB-BD31-4B8C-83A1-F6EECF244321}">
                <p14:modId xmlns:p14="http://schemas.microsoft.com/office/powerpoint/2010/main" val="3910739862"/>
              </p:ext>
            </p:extLst>
          </p:nvPr>
        </p:nvGraphicFramePr>
        <p:xfrm>
          <a:off x="647564" y="123478"/>
          <a:ext cx="7848872" cy="4464496"/>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Tree>
    <p:extLst>
      <p:ext uri="{BB962C8B-B14F-4D97-AF65-F5344CB8AC3E}">
        <p14:creationId xmlns:p14="http://schemas.microsoft.com/office/powerpoint/2010/main" val="206857715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07"/>
          <p:cNvGrpSpPr/>
          <p:nvPr/>
        </p:nvGrpSpPr>
        <p:grpSpPr>
          <a:xfrm>
            <a:off x="0" y="0"/>
            <a:ext cx="9144000" cy="1142990"/>
            <a:chOff x="0" y="0"/>
            <a:chExt cx="9144000" cy="1142990"/>
          </a:xfrm>
        </p:grpSpPr>
        <p:sp>
          <p:nvSpPr>
            <p:cNvPr id="107" name="Rectangle 106"/>
            <p:cNvSpPr/>
            <p:nvPr/>
          </p:nvSpPr>
          <p:spPr>
            <a:xfrm>
              <a:off x="2000232" y="0"/>
              <a:ext cx="7143768" cy="1142990"/>
            </a:xfrm>
            <a:prstGeom prst="rect">
              <a:avLst/>
            </a:prstGeom>
            <a:solidFill>
              <a:srgbClr val="0064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Parallelogram 9"/>
            <p:cNvSpPr/>
            <p:nvPr/>
          </p:nvSpPr>
          <p:spPr>
            <a:xfrm>
              <a:off x="0" y="0"/>
              <a:ext cx="9144000" cy="785800"/>
            </a:xfrm>
            <a:prstGeom prst="parallelogram">
              <a:avLst/>
            </a:prstGeom>
            <a:solidFill>
              <a:srgbClr val="0064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 name="Right Triangle 10"/>
          <p:cNvSpPr/>
          <p:nvPr/>
        </p:nvSpPr>
        <p:spPr>
          <a:xfrm rot="10800000" flipH="1">
            <a:off x="0" y="0"/>
            <a:ext cx="2714612" cy="785800"/>
          </a:xfrm>
          <a:prstGeom prst="rtTriangle">
            <a:avLst/>
          </a:prstGeom>
          <a:solidFill>
            <a:srgbClr val="FF2D8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ight Triangle 11"/>
          <p:cNvSpPr/>
          <p:nvPr/>
        </p:nvSpPr>
        <p:spPr>
          <a:xfrm rot="5400000" flipH="1">
            <a:off x="3214694" y="-2571770"/>
            <a:ext cx="500066" cy="6929454"/>
          </a:xfrm>
          <a:prstGeom prst="rtTriangle">
            <a:avLst/>
          </a:prstGeom>
          <a:solidFill>
            <a:srgbClr val="00FF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 name="Group 97"/>
          <p:cNvGrpSpPr/>
          <p:nvPr/>
        </p:nvGrpSpPr>
        <p:grpSpPr>
          <a:xfrm>
            <a:off x="8072462" y="-1"/>
            <a:ext cx="1071538" cy="1015151"/>
            <a:chOff x="0" y="0"/>
            <a:chExt cx="1357290" cy="1285866"/>
          </a:xfrm>
        </p:grpSpPr>
        <p:pic>
          <p:nvPicPr>
            <p:cNvPr id="4" name="Picture 3" descr="LOGO UNINDRA.png"/>
            <p:cNvPicPr>
              <a:picLocks noChangeAspect="1"/>
            </p:cNvPicPr>
            <p:nvPr/>
          </p:nvPicPr>
          <p:blipFill>
            <a:blip r:embed="rId3" cstate="print"/>
            <a:stretch>
              <a:fillRect/>
            </a:stretch>
          </p:blipFill>
          <p:spPr>
            <a:xfrm>
              <a:off x="0" y="0"/>
              <a:ext cx="1357290" cy="963238"/>
            </a:xfrm>
            <a:prstGeom prst="rect">
              <a:avLst/>
            </a:prstGeom>
          </p:spPr>
        </p:pic>
        <p:pic>
          <p:nvPicPr>
            <p:cNvPr id="26" name="Picture 25" descr="Unindra 2.png"/>
            <p:cNvPicPr>
              <a:picLocks noChangeAspect="1"/>
            </p:cNvPicPr>
            <p:nvPr/>
          </p:nvPicPr>
          <p:blipFill>
            <a:blip r:embed="rId4" cstate="print"/>
            <a:stretch>
              <a:fillRect/>
            </a:stretch>
          </p:blipFill>
          <p:spPr>
            <a:xfrm>
              <a:off x="214314" y="920750"/>
              <a:ext cx="1000100" cy="365116"/>
            </a:xfrm>
            <a:prstGeom prst="rect">
              <a:avLst/>
            </a:prstGeom>
          </p:spPr>
        </p:pic>
      </p:grpSp>
      <p:sp>
        <p:nvSpPr>
          <p:cNvPr id="32" name="Rectangle 31"/>
          <p:cNvSpPr/>
          <p:nvPr/>
        </p:nvSpPr>
        <p:spPr>
          <a:xfrm>
            <a:off x="2857488" y="4804946"/>
            <a:ext cx="3714776" cy="338554"/>
          </a:xfrm>
          <a:prstGeom prst="rect">
            <a:avLst/>
          </a:prstGeom>
          <a:noFill/>
        </p:spPr>
        <p:txBody>
          <a:bodyPr wrap="square" lIns="91440" tIns="45720" rIns="91440" bIns="45720">
            <a:spAutoFit/>
          </a:bodyPr>
          <a:lstStyle/>
          <a:p>
            <a:pPr algn="ctr"/>
            <a:r>
              <a:rPr lang="en-US" sz="1600" dirty="0" err="1" smtClean="0">
                <a:ln w="10160">
                  <a:noFill/>
                  <a:prstDash val="solid"/>
                </a:ln>
              </a:rPr>
              <a:t>Pendidikan</a:t>
            </a:r>
            <a:r>
              <a:rPr lang="en-US" sz="1600" dirty="0" smtClean="0">
                <a:ln w="10160">
                  <a:noFill/>
                  <a:prstDash val="solid"/>
                </a:ln>
              </a:rPr>
              <a:t> Agama Islam</a:t>
            </a:r>
            <a:endParaRPr lang="en-US" sz="1600" dirty="0">
              <a:ln w="10160">
                <a:noFill/>
                <a:prstDash val="solid"/>
              </a:ln>
            </a:endParaRPr>
          </a:p>
        </p:txBody>
      </p:sp>
      <p:graphicFrame>
        <p:nvGraphicFramePr>
          <p:cNvPr id="14" name="Content Placeholder 4"/>
          <p:cNvGraphicFramePr>
            <a:graphicFrameLocks/>
          </p:cNvGraphicFramePr>
          <p:nvPr>
            <p:extLst>
              <p:ext uri="{D42A27DB-BD31-4B8C-83A1-F6EECF244321}">
                <p14:modId xmlns:p14="http://schemas.microsoft.com/office/powerpoint/2010/main" val="2879393176"/>
              </p:ext>
            </p:extLst>
          </p:nvPr>
        </p:nvGraphicFramePr>
        <p:xfrm>
          <a:off x="319502" y="1171195"/>
          <a:ext cx="8711702" cy="3803027"/>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Tree>
    <p:extLst>
      <p:ext uri="{BB962C8B-B14F-4D97-AF65-F5344CB8AC3E}">
        <p14:creationId xmlns:p14="http://schemas.microsoft.com/office/powerpoint/2010/main" val="206857715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07"/>
          <p:cNvGrpSpPr/>
          <p:nvPr/>
        </p:nvGrpSpPr>
        <p:grpSpPr>
          <a:xfrm>
            <a:off x="0" y="0"/>
            <a:ext cx="9144000" cy="1142990"/>
            <a:chOff x="0" y="0"/>
            <a:chExt cx="9144000" cy="1142990"/>
          </a:xfrm>
        </p:grpSpPr>
        <p:sp>
          <p:nvSpPr>
            <p:cNvPr id="107" name="Rectangle 106"/>
            <p:cNvSpPr/>
            <p:nvPr/>
          </p:nvSpPr>
          <p:spPr>
            <a:xfrm>
              <a:off x="2000232" y="0"/>
              <a:ext cx="7143768" cy="1142990"/>
            </a:xfrm>
            <a:prstGeom prst="rect">
              <a:avLst/>
            </a:prstGeom>
            <a:solidFill>
              <a:srgbClr val="0064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Parallelogram 9"/>
            <p:cNvSpPr/>
            <p:nvPr/>
          </p:nvSpPr>
          <p:spPr>
            <a:xfrm>
              <a:off x="0" y="0"/>
              <a:ext cx="9144000" cy="785800"/>
            </a:xfrm>
            <a:prstGeom prst="parallelogram">
              <a:avLst/>
            </a:prstGeom>
            <a:solidFill>
              <a:srgbClr val="0064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 name="Right Triangle 10"/>
          <p:cNvSpPr/>
          <p:nvPr/>
        </p:nvSpPr>
        <p:spPr>
          <a:xfrm rot="10800000" flipH="1">
            <a:off x="0" y="0"/>
            <a:ext cx="2714612" cy="785800"/>
          </a:xfrm>
          <a:prstGeom prst="rtTriangle">
            <a:avLst/>
          </a:prstGeom>
          <a:solidFill>
            <a:srgbClr val="FF2D8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ight Triangle 11"/>
          <p:cNvSpPr/>
          <p:nvPr/>
        </p:nvSpPr>
        <p:spPr>
          <a:xfrm rot="5400000" flipH="1">
            <a:off x="3214694" y="-2571770"/>
            <a:ext cx="500066" cy="6929454"/>
          </a:xfrm>
          <a:prstGeom prst="rtTriangle">
            <a:avLst/>
          </a:prstGeom>
          <a:solidFill>
            <a:srgbClr val="00FF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 name="Group 97"/>
          <p:cNvGrpSpPr/>
          <p:nvPr/>
        </p:nvGrpSpPr>
        <p:grpSpPr>
          <a:xfrm>
            <a:off x="8072462" y="-1"/>
            <a:ext cx="1071538" cy="1015151"/>
            <a:chOff x="0" y="0"/>
            <a:chExt cx="1357290" cy="1285866"/>
          </a:xfrm>
        </p:grpSpPr>
        <p:pic>
          <p:nvPicPr>
            <p:cNvPr id="4" name="Picture 3" descr="LOGO UNINDRA.png"/>
            <p:cNvPicPr>
              <a:picLocks noChangeAspect="1"/>
            </p:cNvPicPr>
            <p:nvPr/>
          </p:nvPicPr>
          <p:blipFill>
            <a:blip r:embed="rId3" cstate="print"/>
            <a:stretch>
              <a:fillRect/>
            </a:stretch>
          </p:blipFill>
          <p:spPr>
            <a:xfrm>
              <a:off x="0" y="0"/>
              <a:ext cx="1357290" cy="963238"/>
            </a:xfrm>
            <a:prstGeom prst="rect">
              <a:avLst/>
            </a:prstGeom>
          </p:spPr>
        </p:pic>
        <p:pic>
          <p:nvPicPr>
            <p:cNvPr id="26" name="Picture 25" descr="Unindra 2.png"/>
            <p:cNvPicPr>
              <a:picLocks noChangeAspect="1"/>
            </p:cNvPicPr>
            <p:nvPr/>
          </p:nvPicPr>
          <p:blipFill>
            <a:blip r:embed="rId4" cstate="print"/>
            <a:stretch>
              <a:fillRect/>
            </a:stretch>
          </p:blipFill>
          <p:spPr>
            <a:xfrm>
              <a:off x="214314" y="920750"/>
              <a:ext cx="1000100" cy="365116"/>
            </a:xfrm>
            <a:prstGeom prst="rect">
              <a:avLst/>
            </a:prstGeom>
          </p:spPr>
        </p:pic>
      </p:grpSp>
      <p:sp>
        <p:nvSpPr>
          <p:cNvPr id="32" name="Rectangle 31"/>
          <p:cNvSpPr/>
          <p:nvPr/>
        </p:nvSpPr>
        <p:spPr>
          <a:xfrm>
            <a:off x="2864640" y="4731990"/>
            <a:ext cx="3714776" cy="338554"/>
          </a:xfrm>
          <a:prstGeom prst="rect">
            <a:avLst/>
          </a:prstGeom>
          <a:noFill/>
        </p:spPr>
        <p:txBody>
          <a:bodyPr wrap="square" lIns="91440" tIns="45720" rIns="91440" bIns="45720">
            <a:spAutoFit/>
          </a:bodyPr>
          <a:lstStyle/>
          <a:p>
            <a:pPr algn="ctr"/>
            <a:r>
              <a:rPr lang="en-US" sz="1600" dirty="0" err="1" smtClean="0">
                <a:ln w="10160">
                  <a:noFill/>
                  <a:prstDash val="solid"/>
                </a:ln>
              </a:rPr>
              <a:t>Pendidikan</a:t>
            </a:r>
            <a:r>
              <a:rPr lang="en-US" sz="1600" dirty="0" smtClean="0">
                <a:ln w="10160">
                  <a:noFill/>
                  <a:prstDash val="solid"/>
                </a:ln>
              </a:rPr>
              <a:t> Agama Islam</a:t>
            </a:r>
            <a:endParaRPr lang="en-US" sz="1600" dirty="0">
              <a:ln w="10160">
                <a:noFill/>
                <a:prstDash val="solid"/>
              </a:ln>
            </a:endParaRPr>
          </a:p>
        </p:txBody>
      </p:sp>
      <p:sp>
        <p:nvSpPr>
          <p:cNvPr id="5" name="Rectangle 4"/>
          <p:cNvSpPr/>
          <p:nvPr/>
        </p:nvSpPr>
        <p:spPr>
          <a:xfrm>
            <a:off x="2012411" y="0"/>
            <a:ext cx="6072230" cy="1015663"/>
          </a:xfrm>
          <a:prstGeom prst="rect">
            <a:avLst/>
          </a:prstGeom>
        </p:spPr>
        <p:txBody>
          <a:bodyPr wrap="square">
            <a:spAutoFit/>
          </a:bodyPr>
          <a:lstStyle/>
          <a:p>
            <a:pPr algn="r"/>
            <a:r>
              <a:rPr lang="en-US" sz="3000" b="1" dirty="0">
                <a:solidFill>
                  <a:schemeClr val="bg1"/>
                </a:solidFill>
                <a:effectLst>
                  <a:outerShdw blurRad="38100" dist="38100" dir="2700000" algn="tl">
                    <a:srgbClr val="000000">
                      <a:alpha val="43137"/>
                    </a:srgbClr>
                  </a:outerShdw>
                </a:effectLst>
                <a:latin typeface="Arial Black" pitchFamily="34" charset="0"/>
              </a:rPr>
              <a:t>Al-Quran </a:t>
            </a:r>
            <a:r>
              <a:rPr lang="en-US" sz="3000" b="1" dirty="0" err="1" smtClean="0">
                <a:solidFill>
                  <a:schemeClr val="bg1"/>
                </a:solidFill>
                <a:effectLst>
                  <a:outerShdw blurRad="38100" dist="38100" dir="2700000" algn="tl">
                    <a:srgbClr val="000000">
                      <a:alpha val="43137"/>
                    </a:srgbClr>
                  </a:outerShdw>
                </a:effectLst>
                <a:latin typeface="Arial Black" panose="020B0A04020102020204" pitchFamily="34" charset="0"/>
              </a:rPr>
              <a:t>Diturunkan</a:t>
            </a:r>
            <a:endParaRPr lang="en-US" sz="3000" b="1" dirty="0" smtClean="0">
              <a:solidFill>
                <a:schemeClr val="bg1"/>
              </a:solidFill>
              <a:effectLst>
                <a:outerShdw blurRad="38100" dist="38100" dir="2700000" algn="tl">
                  <a:srgbClr val="000000">
                    <a:alpha val="43137"/>
                  </a:srgbClr>
                </a:outerShdw>
              </a:effectLst>
              <a:latin typeface="Arial Black" panose="020B0A04020102020204" pitchFamily="34" charset="0"/>
            </a:endParaRPr>
          </a:p>
          <a:p>
            <a:pPr algn="r"/>
            <a:r>
              <a:rPr lang="en-US" sz="3000" b="1" dirty="0" err="1" smtClean="0">
                <a:solidFill>
                  <a:schemeClr val="bg1"/>
                </a:solidFill>
                <a:effectLst>
                  <a:outerShdw blurRad="38100" dist="38100" dir="2700000" algn="tl">
                    <a:srgbClr val="000000">
                      <a:alpha val="43137"/>
                    </a:srgbClr>
                  </a:outerShdw>
                </a:effectLst>
                <a:latin typeface="Arial Black" panose="020B0A04020102020204" pitchFamily="34" charset="0"/>
              </a:rPr>
              <a:t>Berangsur-angsur</a:t>
            </a:r>
            <a:endParaRPr lang="en-US" sz="3000" dirty="0">
              <a:solidFill>
                <a:schemeClr val="bg1"/>
              </a:solidFill>
              <a:latin typeface="Arial Black" pitchFamily="34" charset="0"/>
            </a:endParaRPr>
          </a:p>
        </p:txBody>
      </p:sp>
      <p:graphicFrame>
        <p:nvGraphicFramePr>
          <p:cNvPr id="23" name="Content Placeholder 3"/>
          <p:cNvGraphicFramePr>
            <a:graphicFrameLocks/>
          </p:cNvGraphicFramePr>
          <p:nvPr>
            <p:extLst>
              <p:ext uri="{D42A27DB-BD31-4B8C-83A1-F6EECF244321}">
                <p14:modId xmlns:p14="http://schemas.microsoft.com/office/powerpoint/2010/main" val="405452574"/>
              </p:ext>
            </p:extLst>
          </p:nvPr>
        </p:nvGraphicFramePr>
        <p:xfrm>
          <a:off x="179512" y="1162030"/>
          <a:ext cx="8640960" cy="3569959"/>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Tree>
    <p:extLst>
      <p:ext uri="{BB962C8B-B14F-4D97-AF65-F5344CB8AC3E}">
        <p14:creationId xmlns:p14="http://schemas.microsoft.com/office/powerpoint/2010/main" val="206857715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07"/>
          <p:cNvGrpSpPr/>
          <p:nvPr/>
        </p:nvGrpSpPr>
        <p:grpSpPr>
          <a:xfrm>
            <a:off x="0" y="4750"/>
            <a:ext cx="9144000" cy="1142990"/>
            <a:chOff x="0" y="0"/>
            <a:chExt cx="9144000" cy="1142990"/>
          </a:xfrm>
        </p:grpSpPr>
        <p:sp>
          <p:nvSpPr>
            <p:cNvPr id="107" name="Rectangle 106"/>
            <p:cNvSpPr/>
            <p:nvPr/>
          </p:nvSpPr>
          <p:spPr>
            <a:xfrm>
              <a:off x="2000232" y="0"/>
              <a:ext cx="7143768" cy="1142990"/>
            </a:xfrm>
            <a:prstGeom prst="rect">
              <a:avLst/>
            </a:prstGeom>
            <a:solidFill>
              <a:srgbClr val="0064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Parallelogram 9"/>
            <p:cNvSpPr/>
            <p:nvPr/>
          </p:nvSpPr>
          <p:spPr>
            <a:xfrm>
              <a:off x="0" y="0"/>
              <a:ext cx="9144000" cy="785800"/>
            </a:xfrm>
            <a:prstGeom prst="parallelogram">
              <a:avLst/>
            </a:prstGeom>
            <a:solidFill>
              <a:srgbClr val="0064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 name="Right Triangle 10"/>
          <p:cNvSpPr/>
          <p:nvPr/>
        </p:nvSpPr>
        <p:spPr>
          <a:xfrm rot="10800000" flipH="1">
            <a:off x="0" y="0"/>
            <a:ext cx="2714612" cy="785800"/>
          </a:xfrm>
          <a:prstGeom prst="rtTriangle">
            <a:avLst/>
          </a:prstGeom>
          <a:solidFill>
            <a:srgbClr val="FF2D8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ight Triangle 11"/>
          <p:cNvSpPr/>
          <p:nvPr/>
        </p:nvSpPr>
        <p:spPr>
          <a:xfrm rot="5400000" flipH="1">
            <a:off x="3214694" y="-2571770"/>
            <a:ext cx="500066" cy="6929454"/>
          </a:xfrm>
          <a:prstGeom prst="rtTriangle">
            <a:avLst/>
          </a:prstGeom>
          <a:solidFill>
            <a:srgbClr val="00FF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 name="Group 97"/>
          <p:cNvGrpSpPr/>
          <p:nvPr/>
        </p:nvGrpSpPr>
        <p:grpSpPr>
          <a:xfrm>
            <a:off x="8072462" y="-1"/>
            <a:ext cx="1071538" cy="1015151"/>
            <a:chOff x="0" y="0"/>
            <a:chExt cx="1357290" cy="1285866"/>
          </a:xfrm>
        </p:grpSpPr>
        <p:pic>
          <p:nvPicPr>
            <p:cNvPr id="4" name="Picture 3" descr="LOGO UNINDRA.png"/>
            <p:cNvPicPr>
              <a:picLocks noChangeAspect="1"/>
            </p:cNvPicPr>
            <p:nvPr/>
          </p:nvPicPr>
          <p:blipFill>
            <a:blip r:embed="rId3" cstate="print"/>
            <a:stretch>
              <a:fillRect/>
            </a:stretch>
          </p:blipFill>
          <p:spPr>
            <a:xfrm>
              <a:off x="0" y="0"/>
              <a:ext cx="1357290" cy="963238"/>
            </a:xfrm>
            <a:prstGeom prst="rect">
              <a:avLst/>
            </a:prstGeom>
          </p:spPr>
        </p:pic>
        <p:pic>
          <p:nvPicPr>
            <p:cNvPr id="26" name="Picture 25" descr="Unindra 2.png"/>
            <p:cNvPicPr>
              <a:picLocks noChangeAspect="1"/>
            </p:cNvPicPr>
            <p:nvPr/>
          </p:nvPicPr>
          <p:blipFill>
            <a:blip r:embed="rId4" cstate="print"/>
            <a:stretch>
              <a:fillRect/>
            </a:stretch>
          </p:blipFill>
          <p:spPr>
            <a:xfrm>
              <a:off x="214314" y="920750"/>
              <a:ext cx="1000100" cy="365116"/>
            </a:xfrm>
            <a:prstGeom prst="rect">
              <a:avLst/>
            </a:prstGeom>
          </p:spPr>
        </p:pic>
      </p:grpSp>
      <p:sp>
        <p:nvSpPr>
          <p:cNvPr id="32" name="Rectangle 31"/>
          <p:cNvSpPr/>
          <p:nvPr/>
        </p:nvSpPr>
        <p:spPr>
          <a:xfrm>
            <a:off x="2857488" y="4804946"/>
            <a:ext cx="3714776" cy="338554"/>
          </a:xfrm>
          <a:prstGeom prst="rect">
            <a:avLst/>
          </a:prstGeom>
          <a:noFill/>
        </p:spPr>
        <p:txBody>
          <a:bodyPr wrap="square" lIns="91440" tIns="45720" rIns="91440" bIns="45720">
            <a:spAutoFit/>
          </a:bodyPr>
          <a:lstStyle/>
          <a:p>
            <a:pPr algn="ctr"/>
            <a:r>
              <a:rPr lang="en-US" sz="1600" dirty="0" err="1" smtClean="0">
                <a:ln w="10160">
                  <a:noFill/>
                  <a:prstDash val="solid"/>
                </a:ln>
              </a:rPr>
              <a:t>Pendidikan</a:t>
            </a:r>
            <a:r>
              <a:rPr lang="en-US" sz="1600" dirty="0" smtClean="0">
                <a:ln w="10160">
                  <a:noFill/>
                  <a:prstDash val="solid"/>
                </a:ln>
              </a:rPr>
              <a:t> Agama Islam</a:t>
            </a:r>
            <a:endParaRPr lang="en-US" sz="1600" dirty="0">
              <a:ln w="10160">
                <a:noFill/>
                <a:prstDash val="solid"/>
              </a:ln>
            </a:endParaRPr>
          </a:p>
        </p:txBody>
      </p:sp>
      <p:graphicFrame>
        <p:nvGraphicFramePr>
          <p:cNvPr id="21" name="Diagram 20"/>
          <p:cNvGraphicFramePr/>
          <p:nvPr>
            <p:extLst>
              <p:ext uri="{D42A27DB-BD31-4B8C-83A1-F6EECF244321}">
                <p14:modId xmlns:p14="http://schemas.microsoft.com/office/powerpoint/2010/main" val="393703166"/>
              </p:ext>
            </p:extLst>
          </p:nvPr>
        </p:nvGraphicFramePr>
        <p:xfrm>
          <a:off x="3059832" y="1191748"/>
          <a:ext cx="6660232" cy="3801516"/>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22" name="Notched Right Arrow 21"/>
          <p:cNvSpPr/>
          <p:nvPr/>
        </p:nvSpPr>
        <p:spPr>
          <a:xfrm>
            <a:off x="94103" y="2571750"/>
            <a:ext cx="3812257" cy="1152128"/>
          </a:xfrm>
          <a:prstGeom prst="notchedRightArrow">
            <a:avLst/>
          </a:prstGeom>
          <a:solidFill>
            <a:srgbClr val="FF007F"/>
          </a:solidFill>
          <a:ln>
            <a:solidFill>
              <a:srgbClr val="FF2D8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smtClean="0">
                <a:solidFill>
                  <a:schemeClr val="bg1"/>
                </a:solidFill>
                <a:latin typeface="+mj-lt"/>
              </a:rPr>
              <a:t>5 </a:t>
            </a:r>
            <a:r>
              <a:rPr lang="de-DE" sz="2000" b="1" dirty="0">
                <a:solidFill>
                  <a:schemeClr val="bg1"/>
                </a:solidFill>
                <a:latin typeface="+mj-lt"/>
              </a:rPr>
              <a:t>pokok aspek hukum yang terkandung dalam </a:t>
            </a:r>
            <a:r>
              <a:rPr lang="de-DE" sz="2000" b="1" dirty="0" smtClean="0">
                <a:solidFill>
                  <a:schemeClr val="bg1"/>
                </a:solidFill>
                <a:latin typeface="+mj-lt"/>
              </a:rPr>
              <a:t>Al-Quran</a:t>
            </a:r>
            <a:endParaRPr lang="en-US" sz="2000" b="1" dirty="0">
              <a:solidFill>
                <a:schemeClr val="bg1"/>
              </a:solidFill>
              <a:latin typeface="+mj-lt"/>
            </a:endParaRPr>
          </a:p>
        </p:txBody>
      </p:sp>
    </p:spTree>
    <p:extLst>
      <p:ext uri="{BB962C8B-B14F-4D97-AF65-F5344CB8AC3E}">
        <p14:creationId xmlns:p14="http://schemas.microsoft.com/office/powerpoint/2010/main" val="206857715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07"/>
          <p:cNvGrpSpPr/>
          <p:nvPr/>
        </p:nvGrpSpPr>
        <p:grpSpPr>
          <a:xfrm>
            <a:off x="0" y="0"/>
            <a:ext cx="9144000" cy="1142990"/>
            <a:chOff x="0" y="0"/>
            <a:chExt cx="9144000" cy="1142990"/>
          </a:xfrm>
        </p:grpSpPr>
        <p:sp>
          <p:nvSpPr>
            <p:cNvPr id="107" name="Rectangle 106"/>
            <p:cNvSpPr/>
            <p:nvPr/>
          </p:nvSpPr>
          <p:spPr>
            <a:xfrm>
              <a:off x="2000232" y="0"/>
              <a:ext cx="7143768" cy="1142990"/>
            </a:xfrm>
            <a:prstGeom prst="rect">
              <a:avLst/>
            </a:prstGeom>
            <a:solidFill>
              <a:srgbClr val="0064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Parallelogram 9"/>
            <p:cNvSpPr/>
            <p:nvPr/>
          </p:nvSpPr>
          <p:spPr>
            <a:xfrm>
              <a:off x="0" y="0"/>
              <a:ext cx="9144000" cy="785800"/>
            </a:xfrm>
            <a:prstGeom prst="parallelogram">
              <a:avLst/>
            </a:prstGeom>
            <a:solidFill>
              <a:srgbClr val="0064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 name="Right Triangle 10"/>
          <p:cNvSpPr/>
          <p:nvPr/>
        </p:nvSpPr>
        <p:spPr>
          <a:xfrm rot="10800000" flipH="1">
            <a:off x="0" y="0"/>
            <a:ext cx="2714612" cy="785800"/>
          </a:xfrm>
          <a:prstGeom prst="rtTriangle">
            <a:avLst/>
          </a:prstGeom>
          <a:solidFill>
            <a:srgbClr val="FF2D8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ight Triangle 11"/>
          <p:cNvSpPr/>
          <p:nvPr/>
        </p:nvSpPr>
        <p:spPr>
          <a:xfrm rot="5400000" flipH="1">
            <a:off x="3214694" y="-2571770"/>
            <a:ext cx="500066" cy="6929454"/>
          </a:xfrm>
          <a:prstGeom prst="rtTriangle">
            <a:avLst/>
          </a:prstGeom>
          <a:solidFill>
            <a:srgbClr val="00FF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 name="Group 97"/>
          <p:cNvGrpSpPr/>
          <p:nvPr/>
        </p:nvGrpSpPr>
        <p:grpSpPr>
          <a:xfrm>
            <a:off x="8072462" y="-1"/>
            <a:ext cx="1071538" cy="1015151"/>
            <a:chOff x="0" y="0"/>
            <a:chExt cx="1357290" cy="1285866"/>
          </a:xfrm>
        </p:grpSpPr>
        <p:pic>
          <p:nvPicPr>
            <p:cNvPr id="4" name="Picture 3" descr="LOGO UNINDRA.png"/>
            <p:cNvPicPr>
              <a:picLocks noChangeAspect="1"/>
            </p:cNvPicPr>
            <p:nvPr/>
          </p:nvPicPr>
          <p:blipFill>
            <a:blip r:embed="rId3" cstate="print"/>
            <a:stretch>
              <a:fillRect/>
            </a:stretch>
          </p:blipFill>
          <p:spPr>
            <a:xfrm>
              <a:off x="0" y="0"/>
              <a:ext cx="1357290" cy="963238"/>
            </a:xfrm>
            <a:prstGeom prst="rect">
              <a:avLst/>
            </a:prstGeom>
          </p:spPr>
        </p:pic>
        <p:pic>
          <p:nvPicPr>
            <p:cNvPr id="26" name="Picture 25" descr="Unindra 2.png"/>
            <p:cNvPicPr>
              <a:picLocks noChangeAspect="1"/>
            </p:cNvPicPr>
            <p:nvPr/>
          </p:nvPicPr>
          <p:blipFill>
            <a:blip r:embed="rId4" cstate="print"/>
            <a:stretch>
              <a:fillRect/>
            </a:stretch>
          </p:blipFill>
          <p:spPr>
            <a:xfrm>
              <a:off x="214314" y="920750"/>
              <a:ext cx="1000100" cy="365116"/>
            </a:xfrm>
            <a:prstGeom prst="rect">
              <a:avLst/>
            </a:prstGeom>
          </p:spPr>
        </p:pic>
      </p:grpSp>
      <p:sp>
        <p:nvSpPr>
          <p:cNvPr id="32" name="Rectangle 31"/>
          <p:cNvSpPr/>
          <p:nvPr/>
        </p:nvSpPr>
        <p:spPr>
          <a:xfrm>
            <a:off x="2857488" y="4804946"/>
            <a:ext cx="3714776" cy="338554"/>
          </a:xfrm>
          <a:prstGeom prst="rect">
            <a:avLst/>
          </a:prstGeom>
          <a:noFill/>
        </p:spPr>
        <p:txBody>
          <a:bodyPr wrap="square" lIns="91440" tIns="45720" rIns="91440" bIns="45720">
            <a:spAutoFit/>
          </a:bodyPr>
          <a:lstStyle/>
          <a:p>
            <a:pPr algn="ctr"/>
            <a:r>
              <a:rPr lang="en-US" sz="1600" dirty="0" err="1" smtClean="0">
                <a:ln w="10160">
                  <a:noFill/>
                  <a:prstDash val="solid"/>
                </a:ln>
              </a:rPr>
              <a:t>Pendidikan</a:t>
            </a:r>
            <a:r>
              <a:rPr lang="en-US" sz="1600" dirty="0" smtClean="0">
                <a:ln w="10160">
                  <a:noFill/>
                  <a:prstDash val="solid"/>
                </a:ln>
              </a:rPr>
              <a:t> Agama Islam</a:t>
            </a:r>
            <a:endParaRPr lang="en-US" sz="1600" dirty="0">
              <a:ln w="10160">
                <a:noFill/>
                <a:prstDash val="solid"/>
              </a:ln>
            </a:endParaRPr>
          </a:p>
        </p:txBody>
      </p:sp>
      <p:graphicFrame>
        <p:nvGraphicFramePr>
          <p:cNvPr id="13" name="Content Placeholder 7">
            <a:extLst>
              <a:ext uri="{FF2B5EF4-FFF2-40B4-BE49-F238E27FC236}"/>
            </a:extLst>
          </p:cNvPr>
          <p:cNvGraphicFramePr>
            <a:graphicFrameLocks/>
          </p:cNvGraphicFramePr>
          <p:nvPr>
            <p:extLst>
              <p:ext uri="{D42A27DB-BD31-4B8C-83A1-F6EECF244321}">
                <p14:modId xmlns:p14="http://schemas.microsoft.com/office/powerpoint/2010/main" val="2765398295"/>
              </p:ext>
            </p:extLst>
          </p:nvPr>
        </p:nvGraphicFramePr>
        <p:xfrm>
          <a:off x="1366963" y="1250479"/>
          <a:ext cx="6696743" cy="3529340"/>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Tree>
    <p:extLst>
      <p:ext uri="{BB962C8B-B14F-4D97-AF65-F5344CB8AC3E}">
        <p14:creationId xmlns:p14="http://schemas.microsoft.com/office/powerpoint/2010/main" val="206857715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07"/>
          <p:cNvGrpSpPr/>
          <p:nvPr/>
        </p:nvGrpSpPr>
        <p:grpSpPr>
          <a:xfrm>
            <a:off x="0" y="0"/>
            <a:ext cx="9144000" cy="1142990"/>
            <a:chOff x="0" y="0"/>
            <a:chExt cx="9144000" cy="1142990"/>
          </a:xfrm>
        </p:grpSpPr>
        <p:sp>
          <p:nvSpPr>
            <p:cNvPr id="107" name="Rectangle 106"/>
            <p:cNvSpPr/>
            <p:nvPr/>
          </p:nvSpPr>
          <p:spPr>
            <a:xfrm>
              <a:off x="2000232" y="0"/>
              <a:ext cx="7143768" cy="1142990"/>
            </a:xfrm>
            <a:prstGeom prst="rect">
              <a:avLst/>
            </a:prstGeom>
            <a:solidFill>
              <a:srgbClr val="0064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Parallelogram 9"/>
            <p:cNvSpPr/>
            <p:nvPr/>
          </p:nvSpPr>
          <p:spPr>
            <a:xfrm>
              <a:off x="0" y="0"/>
              <a:ext cx="9144000" cy="785800"/>
            </a:xfrm>
            <a:prstGeom prst="parallelogram">
              <a:avLst/>
            </a:prstGeom>
            <a:solidFill>
              <a:srgbClr val="0064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 name="Right Triangle 10"/>
          <p:cNvSpPr/>
          <p:nvPr/>
        </p:nvSpPr>
        <p:spPr>
          <a:xfrm rot="10800000" flipH="1">
            <a:off x="0" y="0"/>
            <a:ext cx="2714612" cy="785800"/>
          </a:xfrm>
          <a:prstGeom prst="rtTriangle">
            <a:avLst/>
          </a:prstGeom>
          <a:solidFill>
            <a:srgbClr val="FF2D8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ight Triangle 11"/>
          <p:cNvSpPr/>
          <p:nvPr/>
        </p:nvSpPr>
        <p:spPr>
          <a:xfrm rot="5400000" flipH="1">
            <a:off x="3214694" y="-2571770"/>
            <a:ext cx="500066" cy="6929454"/>
          </a:xfrm>
          <a:prstGeom prst="rtTriangle">
            <a:avLst/>
          </a:prstGeom>
          <a:solidFill>
            <a:srgbClr val="00FF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 name="Group 97"/>
          <p:cNvGrpSpPr/>
          <p:nvPr/>
        </p:nvGrpSpPr>
        <p:grpSpPr>
          <a:xfrm>
            <a:off x="8072462" y="-1"/>
            <a:ext cx="1071538" cy="1015151"/>
            <a:chOff x="0" y="0"/>
            <a:chExt cx="1357290" cy="1285866"/>
          </a:xfrm>
        </p:grpSpPr>
        <p:pic>
          <p:nvPicPr>
            <p:cNvPr id="4" name="Picture 3" descr="LOGO UNINDRA.png"/>
            <p:cNvPicPr>
              <a:picLocks noChangeAspect="1"/>
            </p:cNvPicPr>
            <p:nvPr/>
          </p:nvPicPr>
          <p:blipFill>
            <a:blip r:embed="rId3" cstate="print"/>
            <a:stretch>
              <a:fillRect/>
            </a:stretch>
          </p:blipFill>
          <p:spPr>
            <a:xfrm>
              <a:off x="0" y="0"/>
              <a:ext cx="1357290" cy="963238"/>
            </a:xfrm>
            <a:prstGeom prst="rect">
              <a:avLst/>
            </a:prstGeom>
          </p:spPr>
        </p:pic>
        <p:pic>
          <p:nvPicPr>
            <p:cNvPr id="26" name="Picture 25" descr="Unindra 2.png"/>
            <p:cNvPicPr>
              <a:picLocks noChangeAspect="1"/>
            </p:cNvPicPr>
            <p:nvPr/>
          </p:nvPicPr>
          <p:blipFill>
            <a:blip r:embed="rId4" cstate="print"/>
            <a:stretch>
              <a:fillRect/>
            </a:stretch>
          </p:blipFill>
          <p:spPr>
            <a:xfrm>
              <a:off x="214314" y="920750"/>
              <a:ext cx="1000100" cy="365116"/>
            </a:xfrm>
            <a:prstGeom prst="rect">
              <a:avLst/>
            </a:prstGeom>
          </p:spPr>
        </p:pic>
      </p:grpSp>
      <p:sp>
        <p:nvSpPr>
          <p:cNvPr id="32" name="Rectangle 31"/>
          <p:cNvSpPr/>
          <p:nvPr/>
        </p:nvSpPr>
        <p:spPr>
          <a:xfrm>
            <a:off x="2857488" y="4804946"/>
            <a:ext cx="3714776" cy="338554"/>
          </a:xfrm>
          <a:prstGeom prst="rect">
            <a:avLst/>
          </a:prstGeom>
          <a:noFill/>
        </p:spPr>
        <p:txBody>
          <a:bodyPr wrap="square" lIns="91440" tIns="45720" rIns="91440" bIns="45720">
            <a:spAutoFit/>
          </a:bodyPr>
          <a:lstStyle/>
          <a:p>
            <a:pPr algn="ctr"/>
            <a:r>
              <a:rPr lang="en-US" sz="1600" dirty="0" err="1" smtClean="0">
                <a:ln w="10160">
                  <a:noFill/>
                  <a:prstDash val="solid"/>
                </a:ln>
              </a:rPr>
              <a:t>Pendidikan</a:t>
            </a:r>
            <a:r>
              <a:rPr lang="en-US" sz="1600" dirty="0" smtClean="0">
                <a:ln w="10160">
                  <a:noFill/>
                  <a:prstDash val="solid"/>
                </a:ln>
              </a:rPr>
              <a:t> Agama Islam</a:t>
            </a:r>
            <a:endParaRPr lang="en-US" sz="1600" dirty="0">
              <a:ln w="10160">
                <a:noFill/>
                <a:prstDash val="solid"/>
              </a:ln>
            </a:endParaRPr>
          </a:p>
        </p:txBody>
      </p:sp>
      <p:sp>
        <p:nvSpPr>
          <p:cNvPr id="22" name="Rectangle 21"/>
          <p:cNvSpPr/>
          <p:nvPr/>
        </p:nvSpPr>
        <p:spPr>
          <a:xfrm>
            <a:off x="2156642" y="214296"/>
            <a:ext cx="4869218" cy="553998"/>
          </a:xfrm>
          <a:prstGeom prst="rect">
            <a:avLst/>
          </a:prstGeom>
          <a:noFill/>
        </p:spPr>
        <p:txBody>
          <a:bodyPr wrap="none" lIns="91440" tIns="45720" rIns="91440" bIns="45720">
            <a:spAutoFit/>
          </a:bodyPr>
          <a:lstStyle/>
          <a:p>
            <a:pPr algn="ctr"/>
            <a:r>
              <a:rPr lang="en-US" sz="3000" dirty="0" smtClean="0">
                <a:ln w="10160">
                  <a:noFill/>
                  <a:prstDash val="solid"/>
                </a:ln>
                <a:solidFill>
                  <a:schemeClr val="bg1"/>
                </a:solidFill>
                <a:latin typeface="Arial Black" pitchFamily="34" charset="0"/>
              </a:rPr>
              <a:t>3 </a:t>
            </a:r>
            <a:r>
              <a:rPr lang="en-US" sz="3000" dirty="0" err="1" smtClean="0">
                <a:ln w="10160">
                  <a:noFill/>
                  <a:prstDash val="solid"/>
                </a:ln>
                <a:solidFill>
                  <a:schemeClr val="bg1"/>
                </a:solidFill>
                <a:latin typeface="Arial Black" pitchFamily="34" charset="0"/>
              </a:rPr>
              <a:t>Macam</a:t>
            </a:r>
            <a:r>
              <a:rPr lang="en-US" sz="3000" dirty="0" smtClean="0">
                <a:ln w="10160">
                  <a:noFill/>
                  <a:prstDash val="solid"/>
                </a:ln>
                <a:solidFill>
                  <a:schemeClr val="bg1"/>
                </a:solidFill>
                <a:latin typeface="Arial Black" pitchFamily="34" charset="0"/>
              </a:rPr>
              <a:t> </a:t>
            </a:r>
            <a:r>
              <a:rPr lang="en-US" sz="3000" dirty="0" err="1" smtClean="0">
                <a:ln w="10160">
                  <a:noFill/>
                  <a:prstDash val="solid"/>
                </a:ln>
                <a:solidFill>
                  <a:schemeClr val="bg1"/>
                </a:solidFill>
                <a:latin typeface="Arial Black" pitchFamily="34" charset="0"/>
              </a:rPr>
              <a:t>Sunnah</a:t>
            </a:r>
            <a:r>
              <a:rPr lang="en-US" sz="3000" dirty="0" smtClean="0">
                <a:ln w="10160">
                  <a:noFill/>
                  <a:prstDash val="solid"/>
                </a:ln>
                <a:solidFill>
                  <a:schemeClr val="bg1"/>
                </a:solidFill>
                <a:latin typeface="Arial Black" pitchFamily="34" charset="0"/>
              </a:rPr>
              <a:t> </a:t>
            </a:r>
            <a:r>
              <a:rPr lang="en-US" sz="3000" dirty="0" err="1" smtClean="0">
                <a:ln w="10160">
                  <a:noFill/>
                  <a:prstDash val="solid"/>
                </a:ln>
                <a:solidFill>
                  <a:schemeClr val="bg1"/>
                </a:solidFill>
                <a:latin typeface="Arial Black" pitchFamily="34" charset="0"/>
              </a:rPr>
              <a:t>Nabi</a:t>
            </a:r>
            <a:endParaRPr lang="en-US" sz="3000" dirty="0">
              <a:ln w="10160">
                <a:noFill/>
                <a:prstDash val="solid"/>
              </a:ln>
              <a:solidFill>
                <a:schemeClr val="bg1"/>
              </a:solidFill>
              <a:latin typeface="Arial Black" pitchFamily="34" charset="0"/>
            </a:endParaRPr>
          </a:p>
        </p:txBody>
      </p:sp>
      <p:graphicFrame>
        <p:nvGraphicFramePr>
          <p:cNvPr id="14" name="Content Placeholder 6">
            <a:extLst>
              <a:ext uri="{FF2B5EF4-FFF2-40B4-BE49-F238E27FC236}"/>
            </a:extLst>
          </p:cNvPr>
          <p:cNvGraphicFramePr>
            <a:graphicFrameLocks/>
          </p:cNvGraphicFramePr>
          <p:nvPr>
            <p:extLst>
              <p:ext uri="{D42A27DB-BD31-4B8C-83A1-F6EECF244321}">
                <p14:modId xmlns:p14="http://schemas.microsoft.com/office/powerpoint/2010/main" val="2380144033"/>
              </p:ext>
            </p:extLst>
          </p:nvPr>
        </p:nvGraphicFramePr>
        <p:xfrm>
          <a:off x="1170620" y="1200130"/>
          <a:ext cx="6802760" cy="3476397"/>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Tree>
    <p:extLst>
      <p:ext uri="{BB962C8B-B14F-4D97-AF65-F5344CB8AC3E}">
        <p14:creationId xmlns:p14="http://schemas.microsoft.com/office/powerpoint/2010/main" val="206857715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977</TotalTime>
  <Words>1466</Words>
  <Application>Microsoft Office PowerPoint</Application>
  <PresentationFormat>On-screen Show (16:9)</PresentationFormat>
  <Paragraphs>153</Paragraphs>
  <Slides>19</Slides>
  <Notes>19</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Randi Ramliyana</dc:creator>
  <cp:lastModifiedBy>ismail - [2010]</cp:lastModifiedBy>
  <cp:revision>110</cp:revision>
  <dcterms:created xsi:type="dcterms:W3CDTF">2022-09-03T23:08:24Z</dcterms:created>
  <dcterms:modified xsi:type="dcterms:W3CDTF">2023-08-11T08:22:33Z</dcterms:modified>
</cp:coreProperties>
</file>