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318" r:id="rId14"/>
    <p:sldId id="27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FF2D87"/>
    <a:srgbClr val="00FF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ECFC2-B52E-4CE5-A119-ED638F80B566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3ADD08D-44FF-4DA3-8FC4-0971D297446D}">
      <dgm:prSet phldrT="[Text]" custT="1"/>
      <dgm:spPr/>
      <dgm:t>
        <a:bodyPr/>
        <a:lstStyle/>
        <a:p>
          <a:r>
            <a:rPr lang="en-US" sz="2400" b="1" dirty="0" err="1" smtClean="0">
              <a:latin typeface="+mj-lt"/>
            </a:rPr>
            <a:t>Pengertian</a:t>
          </a:r>
          <a:r>
            <a:rPr lang="en-US" sz="2400" b="1" dirty="0" smtClean="0">
              <a:latin typeface="+mj-lt"/>
            </a:rPr>
            <a:t> </a:t>
          </a:r>
          <a:r>
            <a:rPr lang="en-US" sz="2400" b="1" dirty="0" err="1" smtClean="0">
              <a:latin typeface="+mj-lt"/>
            </a:rPr>
            <a:t>Tasawuf</a:t>
          </a:r>
          <a:endParaRPr lang="en-US" sz="2400" b="1" dirty="0">
            <a:latin typeface="+mj-lt"/>
          </a:endParaRPr>
        </a:p>
      </dgm:t>
    </dgm:pt>
    <dgm:pt modelId="{9BED162E-AE5E-411E-8E86-5431A7B0556D}" type="parTrans" cxnId="{C13C9213-8945-49AA-8A1E-5E5AAC78A685}">
      <dgm:prSet/>
      <dgm:spPr/>
      <dgm:t>
        <a:bodyPr/>
        <a:lstStyle/>
        <a:p>
          <a:endParaRPr lang="en-US"/>
        </a:p>
      </dgm:t>
    </dgm:pt>
    <dgm:pt modelId="{C494A553-255A-44C6-939C-7DD7E0F29DC7}" type="sibTrans" cxnId="{C13C9213-8945-49AA-8A1E-5E5AAC78A685}">
      <dgm:prSet/>
      <dgm:spPr/>
      <dgm:t>
        <a:bodyPr/>
        <a:lstStyle/>
        <a:p>
          <a:endParaRPr lang="en-US"/>
        </a:p>
      </dgm:t>
    </dgm:pt>
    <dgm:pt modelId="{D83C9715-1B48-4306-9963-778AD1185093}">
      <dgm:prSet phldrT="[Text]" custT="1"/>
      <dgm:spPr/>
      <dgm:t>
        <a:bodyPr/>
        <a:lstStyle/>
        <a:p>
          <a:r>
            <a:rPr lang="en-US" sz="1600" b="1" smtClean="0">
              <a:latin typeface="+mj-lt"/>
            </a:rPr>
            <a:t>Shafa - suci</a:t>
          </a:r>
          <a:endParaRPr lang="en-US" sz="1600" b="1" dirty="0">
            <a:latin typeface="+mj-lt"/>
          </a:endParaRPr>
        </a:p>
      </dgm:t>
    </dgm:pt>
    <dgm:pt modelId="{968440C1-4E6D-450A-86D9-4608C57427EB}" type="parTrans" cxnId="{8D06C46D-F318-4100-B5D0-61C1B97E060E}">
      <dgm:prSet/>
      <dgm:spPr/>
      <dgm:t>
        <a:bodyPr/>
        <a:lstStyle/>
        <a:p>
          <a:endParaRPr lang="en-US"/>
        </a:p>
      </dgm:t>
    </dgm:pt>
    <dgm:pt modelId="{22F8FBF7-605E-4F47-8161-05D2D7523425}" type="sibTrans" cxnId="{8D06C46D-F318-4100-B5D0-61C1B97E060E}">
      <dgm:prSet/>
      <dgm:spPr/>
      <dgm:t>
        <a:bodyPr/>
        <a:lstStyle/>
        <a:p>
          <a:endParaRPr lang="en-US"/>
        </a:p>
      </dgm:t>
    </dgm:pt>
    <dgm:pt modelId="{399F15BD-6069-49FF-86FB-8597D4C00700}">
      <dgm:prSet phldrT="[Text]" custT="1"/>
      <dgm:spPr/>
      <dgm:t>
        <a:bodyPr/>
        <a:lstStyle/>
        <a:p>
          <a:r>
            <a:rPr lang="en-US" sz="1600" b="1" smtClean="0">
              <a:latin typeface="+mj-lt"/>
            </a:rPr>
            <a:t>Shaff - barisan</a:t>
          </a:r>
          <a:endParaRPr lang="en-US" sz="1600" b="1" dirty="0">
            <a:latin typeface="+mj-lt"/>
          </a:endParaRPr>
        </a:p>
      </dgm:t>
    </dgm:pt>
    <dgm:pt modelId="{AA3B7AE2-8A0C-4780-B87D-E9077907C4FD}" type="parTrans" cxnId="{25B3A99B-2C79-46B1-A253-0A7B843270C9}">
      <dgm:prSet/>
      <dgm:spPr/>
      <dgm:t>
        <a:bodyPr/>
        <a:lstStyle/>
        <a:p>
          <a:endParaRPr lang="en-US"/>
        </a:p>
      </dgm:t>
    </dgm:pt>
    <dgm:pt modelId="{D62918BB-EBB4-4669-BA0B-28A9B678F69A}" type="sibTrans" cxnId="{25B3A99B-2C79-46B1-A253-0A7B843270C9}">
      <dgm:prSet/>
      <dgm:spPr/>
      <dgm:t>
        <a:bodyPr/>
        <a:lstStyle/>
        <a:p>
          <a:endParaRPr lang="en-US"/>
        </a:p>
      </dgm:t>
    </dgm:pt>
    <dgm:pt modelId="{91F575A3-E421-4A90-A47A-6730920AE0E5}">
      <dgm:prSet phldrT="[Text]" custT="1"/>
      <dgm:spPr/>
      <dgm:t>
        <a:bodyPr/>
        <a:lstStyle/>
        <a:p>
          <a:r>
            <a:rPr lang="en-US" sz="1600" b="1" smtClean="0">
              <a:latin typeface="+mj-lt"/>
            </a:rPr>
            <a:t>Shafwah - yang terpilih atau terbaik</a:t>
          </a:r>
          <a:endParaRPr lang="en-US" sz="1600" b="1" dirty="0">
            <a:latin typeface="+mj-lt"/>
          </a:endParaRPr>
        </a:p>
      </dgm:t>
    </dgm:pt>
    <dgm:pt modelId="{0744293E-9460-411D-8A27-2CB73FD30AEA}" type="parTrans" cxnId="{08691CE0-DE6C-4483-A42C-751F1FC2598E}">
      <dgm:prSet/>
      <dgm:spPr/>
      <dgm:t>
        <a:bodyPr/>
        <a:lstStyle/>
        <a:p>
          <a:endParaRPr lang="en-US"/>
        </a:p>
      </dgm:t>
    </dgm:pt>
    <dgm:pt modelId="{42F58311-FF0C-400F-B7F1-3B20829977B5}" type="sibTrans" cxnId="{08691CE0-DE6C-4483-A42C-751F1FC2598E}">
      <dgm:prSet/>
      <dgm:spPr/>
      <dgm:t>
        <a:bodyPr/>
        <a:lstStyle/>
        <a:p>
          <a:endParaRPr lang="en-US"/>
        </a:p>
      </dgm:t>
    </dgm:pt>
    <dgm:pt modelId="{91F78D56-A194-4948-B404-E3BABA1C7ADD}">
      <dgm:prSet custT="1"/>
      <dgm:spPr/>
      <dgm:t>
        <a:bodyPr/>
        <a:lstStyle/>
        <a:p>
          <a:r>
            <a:rPr lang="en-US" sz="1600" b="1" dirty="0" err="1" smtClean="0">
              <a:latin typeface="+mj-lt"/>
            </a:rPr>
            <a:t>Shaufanah</a:t>
          </a:r>
          <a:r>
            <a:rPr lang="en-US" sz="1600" b="1" dirty="0" smtClean="0">
              <a:latin typeface="+mj-lt"/>
            </a:rPr>
            <a:t> – buah2an </a:t>
          </a:r>
          <a:r>
            <a:rPr lang="en-US" sz="1600" b="1" dirty="0" err="1" smtClean="0">
              <a:latin typeface="+mj-lt"/>
            </a:rPr>
            <a:t>kecil</a:t>
          </a:r>
          <a:r>
            <a:rPr lang="en-US" sz="1600" b="1" dirty="0" smtClean="0">
              <a:latin typeface="+mj-lt"/>
            </a:rPr>
            <a:t> yang </a:t>
          </a:r>
          <a:r>
            <a:rPr lang="en-US" sz="1600" b="1" dirty="0" err="1" smtClean="0">
              <a:latin typeface="+mj-lt"/>
            </a:rPr>
            <a:t>berbulu</a:t>
          </a:r>
          <a:endParaRPr lang="en-US" sz="1600" b="1" dirty="0" smtClean="0">
            <a:latin typeface="+mj-lt"/>
          </a:endParaRPr>
        </a:p>
      </dgm:t>
    </dgm:pt>
    <dgm:pt modelId="{6F185DA8-A495-49C0-B792-C37CDA1430B3}" type="parTrans" cxnId="{8AA7AD9E-3BF5-4701-BFB0-92D9EA917EC4}">
      <dgm:prSet/>
      <dgm:spPr/>
      <dgm:t>
        <a:bodyPr/>
        <a:lstStyle/>
        <a:p>
          <a:endParaRPr lang="en-US"/>
        </a:p>
      </dgm:t>
    </dgm:pt>
    <dgm:pt modelId="{AC002A8B-4F47-44A9-ADC8-E5BE8CD738AB}" type="sibTrans" cxnId="{8AA7AD9E-3BF5-4701-BFB0-92D9EA917EC4}">
      <dgm:prSet/>
      <dgm:spPr/>
      <dgm:t>
        <a:bodyPr/>
        <a:lstStyle/>
        <a:p>
          <a:endParaRPr lang="en-US"/>
        </a:p>
      </dgm:t>
    </dgm:pt>
    <dgm:pt modelId="{4A308AC5-52FA-4EA4-A01E-E4DA0E6CEC77}">
      <dgm:prSet custT="1"/>
      <dgm:spPr/>
      <dgm:t>
        <a:bodyPr/>
        <a:lstStyle/>
        <a:p>
          <a:r>
            <a:rPr lang="en-US" sz="1600" b="1" dirty="0" err="1" smtClean="0">
              <a:latin typeface="+mj-lt"/>
            </a:rPr>
            <a:t>Shuffah</a:t>
          </a:r>
          <a:r>
            <a:rPr lang="en-US" sz="1600" b="1" dirty="0" smtClean="0">
              <a:latin typeface="+mj-lt"/>
            </a:rPr>
            <a:t> – </a:t>
          </a:r>
          <a:r>
            <a:rPr lang="en-US" sz="1600" b="1" dirty="0" err="1" smtClean="0">
              <a:latin typeface="+mj-lt"/>
            </a:rPr>
            <a:t>serambi</a:t>
          </a:r>
          <a:r>
            <a:rPr lang="en-US" sz="1600" b="1" dirty="0" smtClean="0">
              <a:latin typeface="+mj-lt"/>
            </a:rPr>
            <a:t> </a:t>
          </a:r>
          <a:r>
            <a:rPr lang="en-US" sz="1600" b="1" dirty="0" err="1" smtClean="0">
              <a:latin typeface="+mj-lt"/>
            </a:rPr>
            <a:t>tempat</a:t>
          </a:r>
          <a:r>
            <a:rPr lang="en-US" sz="1600" b="1" dirty="0" smtClean="0">
              <a:latin typeface="+mj-lt"/>
            </a:rPr>
            <a:t> </a:t>
          </a:r>
          <a:r>
            <a:rPr lang="en-US" sz="1600" b="1" dirty="0" err="1" smtClean="0">
              <a:latin typeface="+mj-lt"/>
            </a:rPr>
            <a:t>duduk</a:t>
          </a:r>
          <a:endParaRPr lang="en-US" sz="1600" b="1" dirty="0" smtClean="0">
            <a:latin typeface="+mj-lt"/>
          </a:endParaRPr>
        </a:p>
      </dgm:t>
    </dgm:pt>
    <dgm:pt modelId="{AECFDEE8-8C5F-4A3C-8B01-3C3BC8F03946}" type="parTrans" cxnId="{B722730C-8FF3-4EF4-8A13-4A7A0ABDB73A}">
      <dgm:prSet/>
      <dgm:spPr/>
      <dgm:t>
        <a:bodyPr/>
        <a:lstStyle/>
        <a:p>
          <a:endParaRPr lang="en-US"/>
        </a:p>
      </dgm:t>
    </dgm:pt>
    <dgm:pt modelId="{11BD75E9-FDF0-4200-A122-A40207C63D81}" type="sibTrans" cxnId="{B722730C-8FF3-4EF4-8A13-4A7A0ABDB73A}">
      <dgm:prSet/>
      <dgm:spPr/>
      <dgm:t>
        <a:bodyPr/>
        <a:lstStyle/>
        <a:p>
          <a:endParaRPr lang="en-US"/>
        </a:p>
      </dgm:t>
    </dgm:pt>
    <dgm:pt modelId="{389EB571-FACB-4392-9EE1-D06852CD747A}">
      <dgm:prSet custT="1"/>
      <dgm:spPr/>
      <dgm:t>
        <a:bodyPr/>
        <a:lstStyle/>
        <a:p>
          <a:r>
            <a:rPr lang="en-US" sz="1600" b="1" dirty="0" err="1" smtClean="0">
              <a:latin typeface="+mj-lt"/>
            </a:rPr>
            <a:t>Theosophi</a:t>
          </a:r>
          <a:r>
            <a:rPr lang="en-US" sz="1600" b="1" dirty="0" smtClean="0">
              <a:latin typeface="+mj-lt"/>
            </a:rPr>
            <a:t> (</a:t>
          </a:r>
          <a:r>
            <a:rPr lang="en-US" sz="1600" b="1" dirty="0" err="1" smtClean="0">
              <a:latin typeface="+mj-lt"/>
            </a:rPr>
            <a:t>yunani</a:t>
          </a:r>
          <a:r>
            <a:rPr lang="en-US" sz="1600" b="1" dirty="0" smtClean="0">
              <a:latin typeface="+mj-lt"/>
            </a:rPr>
            <a:t>) (Theo =</a:t>
          </a:r>
          <a:r>
            <a:rPr lang="en-US" sz="1600" b="1" dirty="0" err="1" smtClean="0">
              <a:latin typeface="+mj-lt"/>
            </a:rPr>
            <a:t>Tuhan</a:t>
          </a:r>
          <a:r>
            <a:rPr lang="en-US" sz="1600" b="1" dirty="0" smtClean="0">
              <a:latin typeface="+mj-lt"/>
            </a:rPr>
            <a:t>, </a:t>
          </a:r>
          <a:r>
            <a:rPr lang="en-US" sz="1600" b="1" dirty="0" err="1" smtClean="0">
              <a:latin typeface="+mj-lt"/>
            </a:rPr>
            <a:t>Shopos</a:t>
          </a:r>
          <a:r>
            <a:rPr lang="en-US" sz="1600" b="1" dirty="0" smtClean="0">
              <a:latin typeface="+mj-lt"/>
            </a:rPr>
            <a:t> = </a:t>
          </a:r>
          <a:r>
            <a:rPr lang="en-US" sz="1600" b="1" dirty="0" err="1" smtClean="0">
              <a:latin typeface="+mj-lt"/>
            </a:rPr>
            <a:t>Hikmah</a:t>
          </a:r>
          <a:r>
            <a:rPr lang="en-US" sz="1600" b="1" dirty="0" smtClean="0">
              <a:latin typeface="+mj-lt"/>
            </a:rPr>
            <a:t>)</a:t>
          </a:r>
          <a:endParaRPr lang="en-US" sz="1600" b="1" dirty="0" smtClean="0">
            <a:latin typeface="+mj-lt"/>
          </a:endParaRPr>
        </a:p>
      </dgm:t>
    </dgm:pt>
    <dgm:pt modelId="{0B184589-3116-462D-BDF1-234EB39BE251}" type="parTrans" cxnId="{3566B9E3-4D0C-427C-BD85-690A753F930E}">
      <dgm:prSet/>
      <dgm:spPr/>
      <dgm:t>
        <a:bodyPr/>
        <a:lstStyle/>
        <a:p>
          <a:endParaRPr lang="en-US"/>
        </a:p>
      </dgm:t>
    </dgm:pt>
    <dgm:pt modelId="{34DCBF4E-BF07-40C6-89BE-B61FABD577FF}" type="sibTrans" cxnId="{3566B9E3-4D0C-427C-BD85-690A753F930E}">
      <dgm:prSet/>
      <dgm:spPr/>
      <dgm:t>
        <a:bodyPr/>
        <a:lstStyle/>
        <a:p>
          <a:endParaRPr lang="en-US"/>
        </a:p>
      </dgm:t>
    </dgm:pt>
    <dgm:pt modelId="{5367D88A-0070-45E6-BA69-4C42A29C5599}">
      <dgm:prSet custT="1"/>
      <dgm:spPr/>
      <dgm:t>
        <a:bodyPr/>
        <a:lstStyle/>
        <a:p>
          <a:r>
            <a:rPr lang="en-US" sz="1600" b="1" dirty="0" err="1" smtClean="0">
              <a:latin typeface="+mj-lt"/>
            </a:rPr>
            <a:t>Shuf</a:t>
          </a:r>
          <a:r>
            <a:rPr lang="en-US" sz="1600" b="1" dirty="0" smtClean="0">
              <a:latin typeface="+mj-lt"/>
            </a:rPr>
            <a:t> – </a:t>
          </a:r>
          <a:r>
            <a:rPr lang="en-US" sz="1600" b="1" dirty="0" err="1" smtClean="0">
              <a:latin typeface="+mj-lt"/>
            </a:rPr>
            <a:t>bulu</a:t>
          </a:r>
          <a:r>
            <a:rPr lang="en-US" sz="1600" b="1" dirty="0" smtClean="0">
              <a:latin typeface="+mj-lt"/>
            </a:rPr>
            <a:t> </a:t>
          </a:r>
          <a:r>
            <a:rPr lang="en-US" sz="1600" b="1" dirty="0" err="1" smtClean="0">
              <a:latin typeface="+mj-lt"/>
            </a:rPr>
            <a:t>domba</a:t>
          </a:r>
          <a:endParaRPr lang="en-US" sz="1600" b="1" dirty="0" smtClean="0">
            <a:latin typeface="+mj-lt"/>
          </a:endParaRPr>
        </a:p>
      </dgm:t>
    </dgm:pt>
    <dgm:pt modelId="{2F0C28C3-1E4A-408C-803A-E07905BE41C6}" type="parTrans" cxnId="{AF2A67CF-6F2B-40D2-9EB0-32456986E4F1}">
      <dgm:prSet/>
      <dgm:spPr/>
      <dgm:t>
        <a:bodyPr/>
        <a:lstStyle/>
        <a:p>
          <a:endParaRPr lang="en-US"/>
        </a:p>
      </dgm:t>
    </dgm:pt>
    <dgm:pt modelId="{AFC715A6-1B22-437C-AF14-F292A1E1001B}" type="sibTrans" cxnId="{AF2A67CF-6F2B-40D2-9EB0-32456986E4F1}">
      <dgm:prSet/>
      <dgm:spPr/>
      <dgm:t>
        <a:bodyPr/>
        <a:lstStyle/>
        <a:p>
          <a:endParaRPr lang="en-US"/>
        </a:p>
      </dgm:t>
    </dgm:pt>
    <dgm:pt modelId="{24E114B6-417E-4C35-B286-E66CCE879049}" type="pres">
      <dgm:prSet presAssocID="{6A0ECFC2-B52E-4CE5-A119-ED638F80B56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4CD1EE-8D00-4D89-8AAD-AA74FE279AE1}" type="pres">
      <dgm:prSet presAssocID="{03ADD08D-44FF-4DA3-8FC4-0971D297446D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421629B-A738-47FF-A601-84C5EA339A2A}" type="pres">
      <dgm:prSet presAssocID="{03ADD08D-44FF-4DA3-8FC4-0971D297446D}" presName="rootComposite1" presStyleCnt="0"/>
      <dgm:spPr/>
      <dgm:t>
        <a:bodyPr/>
        <a:lstStyle/>
        <a:p>
          <a:endParaRPr lang="en-US"/>
        </a:p>
      </dgm:t>
    </dgm:pt>
    <dgm:pt modelId="{34ECFC59-6E2F-441E-82BF-DF43C77CC1E1}" type="pres">
      <dgm:prSet presAssocID="{03ADD08D-44FF-4DA3-8FC4-0971D297446D}" presName="rootText1" presStyleLbl="node0" presStyleIdx="0" presStyleCnt="1" custScaleX="190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C037CA-0F95-435E-A208-79F0851DF855}" type="pres">
      <dgm:prSet presAssocID="{03ADD08D-44FF-4DA3-8FC4-0971D297446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8EECDC4-75D6-4AE5-B9FE-AAB6B02745B4}" type="pres">
      <dgm:prSet presAssocID="{03ADD08D-44FF-4DA3-8FC4-0971D297446D}" presName="hierChild2" presStyleCnt="0"/>
      <dgm:spPr/>
      <dgm:t>
        <a:bodyPr/>
        <a:lstStyle/>
        <a:p>
          <a:endParaRPr lang="en-US"/>
        </a:p>
      </dgm:t>
    </dgm:pt>
    <dgm:pt modelId="{5DE0A612-9C89-40C2-9CB2-27F775146053}" type="pres">
      <dgm:prSet presAssocID="{968440C1-4E6D-450A-86D9-4608C57427EB}" presName="Name64" presStyleLbl="parChTrans1D2" presStyleIdx="0" presStyleCnt="7"/>
      <dgm:spPr/>
      <dgm:t>
        <a:bodyPr/>
        <a:lstStyle/>
        <a:p>
          <a:endParaRPr lang="en-US"/>
        </a:p>
      </dgm:t>
    </dgm:pt>
    <dgm:pt modelId="{17CEBE15-CD62-4FDF-A3EB-1B686DA61E8C}" type="pres">
      <dgm:prSet presAssocID="{D83C9715-1B48-4306-9963-778AD11850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94D9ADE-C7D3-42EE-AC13-FBBF2BED3F08}" type="pres">
      <dgm:prSet presAssocID="{D83C9715-1B48-4306-9963-778AD1185093}" presName="rootComposite" presStyleCnt="0"/>
      <dgm:spPr/>
      <dgm:t>
        <a:bodyPr/>
        <a:lstStyle/>
        <a:p>
          <a:endParaRPr lang="en-US"/>
        </a:p>
      </dgm:t>
    </dgm:pt>
    <dgm:pt modelId="{CF01DD03-E194-4AB7-BF74-85B53F9E838F}" type="pres">
      <dgm:prSet presAssocID="{D83C9715-1B48-4306-9963-778AD1185093}" presName="rootText" presStyleLbl="node2" presStyleIdx="0" presStyleCnt="7" custScaleX="2265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F65C9F-CEA8-4888-A956-9A6BB7264204}" type="pres">
      <dgm:prSet presAssocID="{D83C9715-1B48-4306-9963-778AD1185093}" presName="rootConnector" presStyleLbl="node2" presStyleIdx="0" presStyleCnt="7"/>
      <dgm:spPr/>
      <dgm:t>
        <a:bodyPr/>
        <a:lstStyle/>
        <a:p>
          <a:endParaRPr lang="en-US"/>
        </a:p>
      </dgm:t>
    </dgm:pt>
    <dgm:pt modelId="{B63E44CE-A1E5-489A-AF9F-34237A0C04F1}" type="pres">
      <dgm:prSet presAssocID="{D83C9715-1B48-4306-9963-778AD1185093}" presName="hierChild4" presStyleCnt="0"/>
      <dgm:spPr/>
      <dgm:t>
        <a:bodyPr/>
        <a:lstStyle/>
        <a:p>
          <a:endParaRPr lang="en-US"/>
        </a:p>
      </dgm:t>
    </dgm:pt>
    <dgm:pt modelId="{51AC0A90-A9AA-4B27-872D-DE0A931C06FD}" type="pres">
      <dgm:prSet presAssocID="{D83C9715-1B48-4306-9963-778AD1185093}" presName="hierChild5" presStyleCnt="0"/>
      <dgm:spPr/>
      <dgm:t>
        <a:bodyPr/>
        <a:lstStyle/>
        <a:p>
          <a:endParaRPr lang="en-US"/>
        </a:p>
      </dgm:t>
    </dgm:pt>
    <dgm:pt modelId="{1AA0F0E7-E1B3-45FF-BCAE-1FCEF6D8D262}" type="pres">
      <dgm:prSet presAssocID="{AA3B7AE2-8A0C-4780-B87D-E9077907C4FD}" presName="Name64" presStyleLbl="parChTrans1D2" presStyleIdx="1" presStyleCnt="7"/>
      <dgm:spPr/>
      <dgm:t>
        <a:bodyPr/>
        <a:lstStyle/>
        <a:p>
          <a:endParaRPr lang="en-US"/>
        </a:p>
      </dgm:t>
    </dgm:pt>
    <dgm:pt modelId="{AD3328F7-3549-4B8C-8B6F-CF705ECB650E}" type="pres">
      <dgm:prSet presAssocID="{399F15BD-6069-49FF-86FB-8597D4C0070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A56605E-E6DC-43CD-8930-2D31C6911548}" type="pres">
      <dgm:prSet presAssocID="{399F15BD-6069-49FF-86FB-8597D4C00700}" presName="rootComposite" presStyleCnt="0"/>
      <dgm:spPr/>
      <dgm:t>
        <a:bodyPr/>
        <a:lstStyle/>
        <a:p>
          <a:endParaRPr lang="en-US"/>
        </a:p>
      </dgm:t>
    </dgm:pt>
    <dgm:pt modelId="{94952BE7-F529-486D-9E67-268E6AF0D16C}" type="pres">
      <dgm:prSet presAssocID="{399F15BD-6069-49FF-86FB-8597D4C00700}" presName="rootText" presStyleLbl="node2" presStyleIdx="1" presStyleCnt="7" custScaleX="2255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9431A1-CDB8-4DE3-B7BF-53C612C0911E}" type="pres">
      <dgm:prSet presAssocID="{399F15BD-6069-49FF-86FB-8597D4C00700}" presName="rootConnector" presStyleLbl="node2" presStyleIdx="1" presStyleCnt="7"/>
      <dgm:spPr/>
      <dgm:t>
        <a:bodyPr/>
        <a:lstStyle/>
        <a:p>
          <a:endParaRPr lang="en-US"/>
        </a:p>
      </dgm:t>
    </dgm:pt>
    <dgm:pt modelId="{E8FD650A-D4EF-4A36-AC6E-37BE9437CE66}" type="pres">
      <dgm:prSet presAssocID="{399F15BD-6069-49FF-86FB-8597D4C00700}" presName="hierChild4" presStyleCnt="0"/>
      <dgm:spPr/>
      <dgm:t>
        <a:bodyPr/>
        <a:lstStyle/>
        <a:p>
          <a:endParaRPr lang="en-US"/>
        </a:p>
      </dgm:t>
    </dgm:pt>
    <dgm:pt modelId="{DD5A5AB2-AABA-40BA-962C-C3CF502D5C1D}" type="pres">
      <dgm:prSet presAssocID="{399F15BD-6069-49FF-86FB-8597D4C00700}" presName="hierChild5" presStyleCnt="0"/>
      <dgm:spPr/>
      <dgm:t>
        <a:bodyPr/>
        <a:lstStyle/>
        <a:p>
          <a:endParaRPr lang="en-US"/>
        </a:p>
      </dgm:t>
    </dgm:pt>
    <dgm:pt modelId="{4EEBE7EB-E46D-4177-B170-E7243DABE2A6}" type="pres">
      <dgm:prSet presAssocID="{6F185DA8-A495-49C0-B792-C37CDA1430B3}" presName="Name64" presStyleLbl="parChTrans1D2" presStyleIdx="2" presStyleCnt="7"/>
      <dgm:spPr/>
      <dgm:t>
        <a:bodyPr/>
        <a:lstStyle/>
        <a:p>
          <a:endParaRPr lang="en-US"/>
        </a:p>
      </dgm:t>
    </dgm:pt>
    <dgm:pt modelId="{6067F4D0-424D-4E6D-B09F-A8B253C54684}" type="pres">
      <dgm:prSet presAssocID="{91F78D56-A194-4948-B404-E3BABA1C7A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1DAAEA9-18A2-4A1F-A255-04614D588AE1}" type="pres">
      <dgm:prSet presAssocID="{91F78D56-A194-4948-B404-E3BABA1C7ADD}" presName="rootComposite" presStyleCnt="0"/>
      <dgm:spPr/>
      <dgm:t>
        <a:bodyPr/>
        <a:lstStyle/>
        <a:p>
          <a:endParaRPr lang="en-US"/>
        </a:p>
      </dgm:t>
    </dgm:pt>
    <dgm:pt modelId="{91238090-FB08-4A62-BC5B-8249340B2CA6}" type="pres">
      <dgm:prSet presAssocID="{91F78D56-A194-4948-B404-E3BABA1C7ADD}" presName="rootText" presStyleLbl="node2" presStyleIdx="2" presStyleCnt="7" custScaleX="2244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AB8BF2-A92B-45D9-A388-03B1855BF8EA}" type="pres">
      <dgm:prSet presAssocID="{91F78D56-A194-4948-B404-E3BABA1C7ADD}" presName="rootConnector" presStyleLbl="node2" presStyleIdx="2" presStyleCnt="7"/>
      <dgm:spPr/>
      <dgm:t>
        <a:bodyPr/>
        <a:lstStyle/>
        <a:p>
          <a:endParaRPr lang="en-US"/>
        </a:p>
      </dgm:t>
    </dgm:pt>
    <dgm:pt modelId="{F9EDF56B-E95A-4863-8C16-800F168DB13D}" type="pres">
      <dgm:prSet presAssocID="{91F78D56-A194-4948-B404-E3BABA1C7ADD}" presName="hierChild4" presStyleCnt="0"/>
      <dgm:spPr/>
      <dgm:t>
        <a:bodyPr/>
        <a:lstStyle/>
        <a:p>
          <a:endParaRPr lang="en-US"/>
        </a:p>
      </dgm:t>
    </dgm:pt>
    <dgm:pt modelId="{03A4F207-79E2-4145-95B4-1C77DB502D79}" type="pres">
      <dgm:prSet presAssocID="{91F78D56-A194-4948-B404-E3BABA1C7ADD}" presName="hierChild5" presStyleCnt="0"/>
      <dgm:spPr/>
      <dgm:t>
        <a:bodyPr/>
        <a:lstStyle/>
        <a:p>
          <a:endParaRPr lang="en-US"/>
        </a:p>
      </dgm:t>
    </dgm:pt>
    <dgm:pt modelId="{74541BCA-46BD-4981-910A-113F4870542B}" type="pres">
      <dgm:prSet presAssocID="{AECFDEE8-8C5F-4A3C-8B01-3C3BC8F03946}" presName="Name64" presStyleLbl="parChTrans1D2" presStyleIdx="3" presStyleCnt="7"/>
      <dgm:spPr/>
      <dgm:t>
        <a:bodyPr/>
        <a:lstStyle/>
        <a:p>
          <a:endParaRPr lang="en-US"/>
        </a:p>
      </dgm:t>
    </dgm:pt>
    <dgm:pt modelId="{9FBFF7DC-174F-466A-849B-11F9D487A133}" type="pres">
      <dgm:prSet presAssocID="{4A308AC5-52FA-4EA4-A01E-E4DA0E6CEC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2987CF8-D335-4DFD-8F68-A534C8202CC4}" type="pres">
      <dgm:prSet presAssocID="{4A308AC5-52FA-4EA4-A01E-E4DA0E6CEC77}" presName="rootComposite" presStyleCnt="0"/>
      <dgm:spPr/>
      <dgm:t>
        <a:bodyPr/>
        <a:lstStyle/>
        <a:p>
          <a:endParaRPr lang="en-US"/>
        </a:p>
      </dgm:t>
    </dgm:pt>
    <dgm:pt modelId="{696E2FB4-464D-4BF3-83E0-14424C8AD157}" type="pres">
      <dgm:prSet presAssocID="{4A308AC5-52FA-4EA4-A01E-E4DA0E6CEC77}" presName="rootText" presStyleLbl="node2" presStyleIdx="3" presStyleCnt="7" custScaleX="2244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B439DC-F177-44C7-A6C2-7E78DB2C9137}" type="pres">
      <dgm:prSet presAssocID="{4A308AC5-52FA-4EA4-A01E-E4DA0E6CEC77}" presName="rootConnector" presStyleLbl="node2" presStyleIdx="3" presStyleCnt="7"/>
      <dgm:spPr/>
      <dgm:t>
        <a:bodyPr/>
        <a:lstStyle/>
        <a:p>
          <a:endParaRPr lang="en-US"/>
        </a:p>
      </dgm:t>
    </dgm:pt>
    <dgm:pt modelId="{05F50CEB-6DF3-480A-89A0-3D38A4099D34}" type="pres">
      <dgm:prSet presAssocID="{4A308AC5-52FA-4EA4-A01E-E4DA0E6CEC77}" presName="hierChild4" presStyleCnt="0"/>
      <dgm:spPr/>
      <dgm:t>
        <a:bodyPr/>
        <a:lstStyle/>
        <a:p>
          <a:endParaRPr lang="en-US"/>
        </a:p>
      </dgm:t>
    </dgm:pt>
    <dgm:pt modelId="{1AB98C82-465C-4494-83C8-9013BC0BF425}" type="pres">
      <dgm:prSet presAssocID="{4A308AC5-52FA-4EA4-A01E-E4DA0E6CEC77}" presName="hierChild5" presStyleCnt="0"/>
      <dgm:spPr/>
      <dgm:t>
        <a:bodyPr/>
        <a:lstStyle/>
        <a:p>
          <a:endParaRPr lang="en-US"/>
        </a:p>
      </dgm:t>
    </dgm:pt>
    <dgm:pt modelId="{6C17458D-3743-4859-A6CF-366F9AD38830}" type="pres">
      <dgm:prSet presAssocID="{0744293E-9460-411D-8A27-2CB73FD30AEA}" presName="Name64" presStyleLbl="parChTrans1D2" presStyleIdx="4" presStyleCnt="7"/>
      <dgm:spPr/>
      <dgm:t>
        <a:bodyPr/>
        <a:lstStyle/>
        <a:p>
          <a:endParaRPr lang="en-US"/>
        </a:p>
      </dgm:t>
    </dgm:pt>
    <dgm:pt modelId="{14DDAF33-7867-4131-B6F2-A2E557E16F41}" type="pres">
      <dgm:prSet presAssocID="{91F575A3-E421-4A90-A47A-6730920AE0E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432986E-366E-4D09-B68F-D51C47BF51DE}" type="pres">
      <dgm:prSet presAssocID="{91F575A3-E421-4A90-A47A-6730920AE0E5}" presName="rootComposite" presStyleCnt="0"/>
      <dgm:spPr/>
      <dgm:t>
        <a:bodyPr/>
        <a:lstStyle/>
        <a:p>
          <a:endParaRPr lang="en-US"/>
        </a:p>
      </dgm:t>
    </dgm:pt>
    <dgm:pt modelId="{0DBC4724-492F-4C6E-A73B-3FD5289B2676}" type="pres">
      <dgm:prSet presAssocID="{91F575A3-E421-4A90-A47A-6730920AE0E5}" presName="rootText" presStyleLbl="node2" presStyleIdx="4" presStyleCnt="7" custScaleX="2244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C81CC0-85A9-42AE-8A2B-419CFEE8B33F}" type="pres">
      <dgm:prSet presAssocID="{91F575A3-E421-4A90-A47A-6730920AE0E5}" presName="rootConnector" presStyleLbl="node2" presStyleIdx="4" presStyleCnt="7"/>
      <dgm:spPr/>
      <dgm:t>
        <a:bodyPr/>
        <a:lstStyle/>
        <a:p>
          <a:endParaRPr lang="en-US"/>
        </a:p>
      </dgm:t>
    </dgm:pt>
    <dgm:pt modelId="{7D1CF14C-A0C1-4A3D-885C-B4BF73E055E9}" type="pres">
      <dgm:prSet presAssocID="{91F575A3-E421-4A90-A47A-6730920AE0E5}" presName="hierChild4" presStyleCnt="0"/>
      <dgm:spPr/>
      <dgm:t>
        <a:bodyPr/>
        <a:lstStyle/>
        <a:p>
          <a:endParaRPr lang="en-US"/>
        </a:p>
      </dgm:t>
    </dgm:pt>
    <dgm:pt modelId="{B23F40E7-8B4B-4EB1-8BE1-5DDF85FF6E2C}" type="pres">
      <dgm:prSet presAssocID="{91F575A3-E421-4A90-A47A-6730920AE0E5}" presName="hierChild5" presStyleCnt="0"/>
      <dgm:spPr/>
      <dgm:t>
        <a:bodyPr/>
        <a:lstStyle/>
        <a:p>
          <a:endParaRPr lang="en-US"/>
        </a:p>
      </dgm:t>
    </dgm:pt>
    <dgm:pt modelId="{EA570010-72AE-4F32-AAC0-C6B5AD373D5E}" type="pres">
      <dgm:prSet presAssocID="{0B184589-3116-462D-BDF1-234EB39BE251}" presName="Name64" presStyleLbl="parChTrans1D2" presStyleIdx="5" presStyleCnt="7"/>
      <dgm:spPr/>
      <dgm:t>
        <a:bodyPr/>
        <a:lstStyle/>
        <a:p>
          <a:endParaRPr lang="en-US"/>
        </a:p>
      </dgm:t>
    </dgm:pt>
    <dgm:pt modelId="{56B10D47-5867-4996-ABA3-7744175261BE}" type="pres">
      <dgm:prSet presAssocID="{389EB571-FACB-4392-9EE1-D06852CD74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1B506E4-12EC-4ADB-A3C7-2B5C1C162081}" type="pres">
      <dgm:prSet presAssocID="{389EB571-FACB-4392-9EE1-D06852CD747A}" presName="rootComposite" presStyleCnt="0"/>
      <dgm:spPr/>
      <dgm:t>
        <a:bodyPr/>
        <a:lstStyle/>
        <a:p>
          <a:endParaRPr lang="en-US"/>
        </a:p>
      </dgm:t>
    </dgm:pt>
    <dgm:pt modelId="{E0701B7A-CD0B-4E18-9720-2E81B428B3A9}" type="pres">
      <dgm:prSet presAssocID="{389EB571-FACB-4392-9EE1-D06852CD747A}" presName="rootText" presStyleLbl="node2" presStyleIdx="5" presStyleCnt="7" custScaleX="2840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05ACE8-F7E8-4245-9EB4-3369B399CA3D}" type="pres">
      <dgm:prSet presAssocID="{389EB571-FACB-4392-9EE1-D06852CD747A}" presName="rootConnector" presStyleLbl="node2" presStyleIdx="5" presStyleCnt="7"/>
      <dgm:spPr/>
      <dgm:t>
        <a:bodyPr/>
        <a:lstStyle/>
        <a:p>
          <a:endParaRPr lang="en-US"/>
        </a:p>
      </dgm:t>
    </dgm:pt>
    <dgm:pt modelId="{5BC16221-9BAA-4C3D-8082-46534AD8C701}" type="pres">
      <dgm:prSet presAssocID="{389EB571-FACB-4392-9EE1-D06852CD747A}" presName="hierChild4" presStyleCnt="0"/>
      <dgm:spPr/>
      <dgm:t>
        <a:bodyPr/>
        <a:lstStyle/>
        <a:p>
          <a:endParaRPr lang="en-US"/>
        </a:p>
      </dgm:t>
    </dgm:pt>
    <dgm:pt modelId="{8B93268A-9572-446A-A0B5-2B9687C45F59}" type="pres">
      <dgm:prSet presAssocID="{389EB571-FACB-4392-9EE1-D06852CD747A}" presName="hierChild5" presStyleCnt="0"/>
      <dgm:spPr/>
      <dgm:t>
        <a:bodyPr/>
        <a:lstStyle/>
        <a:p>
          <a:endParaRPr lang="en-US"/>
        </a:p>
      </dgm:t>
    </dgm:pt>
    <dgm:pt modelId="{E27E2EBB-3C84-405C-A7DD-8BB8CEF32CE4}" type="pres">
      <dgm:prSet presAssocID="{2F0C28C3-1E4A-408C-803A-E07905BE41C6}" presName="Name64" presStyleLbl="parChTrans1D2" presStyleIdx="6" presStyleCnt="7"/>
      <dgm:spPr/>
      <dgm:t>
        <a:bodyPr/>
        <a:lstStyle/>
        <a:p>
          <a:endParaRPr lang="en-US"/>
        </a:p>
      </dgm:t>
    </dgm:pt>
    <dgm:pt modelId="{0579D4D5-37A9-474F-BEBF-8C173E05AFF1}" type="pres">
      <dgm:prSet presAssocID="{5367D88A-0070-45E6-BA69-4C42A29C55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E52A0AD-C52C-433F-AA84-507C6640A3A2}" type="pres">
      <dgm:prSet presAssocID="{5367D88A-0070-45E6-BA69-4C42A29C5599}" presName="rootComposite" presStyleCnt="0"/>
      <dgm:spPr/>
      <dgm:t>
        <a:bodyPr/>
        <a:lstStyle/>
        <a:p>
          <a:endParaRPr lang="en-US"/>
        </a:p>
      </dgm:t>
    </dgm:pt>
    <dgm:pt modelId="{7CCA76C8-2D70-44FF-A662-92C1BDE7FF4A}" type="pres">
      <dgm:prSet presAssocID="{5367D88A-0070-45E6-BA69-4C42A29C5599}" presName="rootText" presStyleLbl="node2" presStyleIdx="6" presStyleCnt="7" custScaleX="2285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9EDF23-EA64-4B53-A147-0DE0478C6E33}" type="pres">
      <dgm:prSet presAssocID="{5367D88A-0070-45E6-BA69-4C42A29C5599}" presName="rootConnector" presStyleLbl="node2" presStyleIdx="6" presStyleCnt="7"/>
      <dgm:spPr/>
      <dgm:t>
        <a:bodyPr/>
        <a:lstStyle/>
        <a:p>
          <a:endParaRPr lang="en-US"/>
        </a:p>
      </dgm:t>
    </dgm:pt>
    <dgm:pt modelId="{4AD6AE22-3D7D-4F0A-8EFC-4671E5B4219F}" type="pres">
      <dgm:prSet presAssocID="{5367D88A-0070-45E6-BA69-4C42A29C5599}" presName="hierChild4" presStyleCnt="0"/>
      <dgm:spPr/>
      <dgm:t>
        <a:bodyPr/>
        <a:lstStyle/>
        <a:p>
          <a:endParaRPr lang="en-US"/>
        </a:p>
      </dgm:t>
    </dgm:pt>
    <dgm:pt modelId="{C99C6FCD-9A7F-4195-B255-99F671724BA7}" type="pres">
      <dgm:prSet presAssocID="{5367D88A-0070-45E6-BA69-4C42A29C5599}" presName="hierChild5" presStyleCnt="0"/>
      <dgm:spPr/>
      <dgm:t>
        <a:bodyPr/>
        <a:lstStyle/>
        <a:p>
          <a:endParaRPr lang="en-US"/>
        </a:p>
      </dgm:t>
    </dgm:pt>
    <dgm:pt modelId="{AA81FE19-D4FA-41C8-8041-1C8188641687}" type="pres">
      <dgm:prSet presAssocID="{03ADD08D-44FF-4DA3-8FC4-0971D297446D}" presName="hierChild3" presStyleCnt="0"/>
      <dgm:spPr/>
      <dgm:t>
        <a:bodyPr/>
        <a:lstStyle/>
        <a:p>
          <a:endParaRPr lang="en-US"/>
        </a:p>
      </dgm:t>
    </dgm:pt>
  </dgm:ptLst>
  <dgm:cxnLst>
    <dgm:cxn modelId="{1F32455E-4A53-4090-9142-E5A462763C2A}" type="presOf" srcId="{03ADD08D-44FF-4DA3-8FC4-0971D297446D}" destId="{C5C037CA-0F95-435E-A208-79F0851DF855}" srcOrd="1" destOrd="0" presId="urn:microsoft.com/office/officeart/2009/3/layout/HorizontalOrganizationChart"/>
    <dgm:cxn modelId="{C13C9213-8945-49AA-8A1E-5E5AAC78A685}" srcId="{6A0ECFC2-B52E-4CE5-A119-ED638F80B566}" destId="{03ADD08D-44FF-4DA3-8FC4-0971D297446D}" srcOrd="0" destOrd="0" parTransId="{9BED162E-AE5E-411E-8E86-5431A7B0556D}" sibTransId="{C494A553-255A-44C6-939C-7DD7E0F29DC7}"/>
    <dgm:cxn modelId="{B722730C-8FF3-4EF4-8A13-4A7A0ABDB73A}" srcId="{03ADD08D-44FF-4DA3-8FC4-0971D297446D}" destId="{4A308AC5-52FA-4EA4-A01E-E4DA0E6CEC77}" srcOrd="3" destOrd="0" parTransId="{AECFDEE8-8C5F-4A3C-8B01-3C3BC8F03946}" sibTransId="{11BD75E9-FDF0-4200-A122-A40207C63D81}"/>
    <dgm:cxn modelId="{9C63896B-701E-4098-AB01-FC176CD0E97C}" type="presOf" srcId="{91F78D56-A194-4948-B404-E3BABA1C7ADD}" destId="{91238090-FB08-4A62-BC5B-8249340B2CA6}" srcOrd="0" destOrd="0" presId="urn:microsoft.com/office/officeart/2009/3/layout/HorizontalOrganizationChart"/>
    <dgm:cxn modelId="{3566B9E3-4D0C-427C-BD85-690A753F930E}" srcId="{03ADD08D-44FF-4DA3-8FC4-0971D297446D}" destId="{389EB571-FACB-4392-9EE1-D06852CD747A}" srcOrd="5" destOrd="0" parTransId="{0B184589-3116-462D-BDF1-234EB39BE251}" sibTransId="{34DCBF4E-BF07-40C6-89BE-B61FABD577FF}"/>
    <dgm:cxn modelId="{40328E51-A569-41C5-9779-64DCD89D7F1C}" type="presOf" srcId="{0744293E-9460-411D-8A27-2CB73FD30AEA}" destId="{6C17458D-3743-4859-A6CF-366F9AD38830}" srcOrd="0" destOrd="0" presId="urn:microsoft.com/office/officeart/2009/3/layout/HorizontalOrganizationChart"/>
    <dgm:cxn modelId="{BDD52742-58A0-4827-870B-C8D9BDDE07A3}" type="presOf" srcId="{4A308AC5-52FA-4EA4-A01E-E4DA0E6CEC77}" destId="{C0B439DC-F177-44C7-A6C2-7E78DB2C9137}" srcOrd="1" destOrd="0" presId="urn:microsoft.com/office/officeart/2009/3/layout/HorizontalOrganizationChart"/>
    <dgm:cxn modelId="{F6DA3087-07B3-41F8-8F53-40116CD49312}" type="presOf" srcId="{0B184589-3116-462D-BDF1-234EB39BE251}" destId="{EA570010-72AE-4F32-AAC0-C6B5AD373D5E}" srcOrd="0" destOrd="0" presId="urn:microsoft.com/office/officeart/2009/3/layout/HorizontalOrganizationChart"/>
    <dgm:cxn modelId="{78D8E0D7-0A16-49CA-9745-0189BFF366AA}" type="presOf" srcId="{4A308AC5-52FA-4EA4-A01E-E4DA0E6CEC77}" destId="{696E2FB4-464D-4BF3-83E0-14424C8AD157}" srcOrd="0" destOrd="0" presId="urn:microsoft.com/office/officeart/2009/3/layout/HorizontalOrganizationChart"/>
    <dgm:cxn modelId="{E2C7B53F-4A85-499A-9850-E8E953072033}" type="presOf" srcId="{AECFDEE8-8C5F-4A3C-8B01-3C3BC8F03946}" destId="{74541BCA-46BD-4981-910A-113F4870542B}" srcOrd="0" destOrd="0" presId="urn:microsoft.com/office/officeart/2009/3/layout/HorizontalOrganizationChart"/>
    <dgm:cxn modelId="{8AA7AD9E-3BF5-4701-BFB0-92D9EA917EC4}" srcId="{03ADD08D-44FF-4DA3-8FC4-0971D297446D}" destId="{91F78D56-A194-4948-B404-E3BABA1C7ADD}" srcOrd="2" destOrd="0" parTransId="{6F185DA8-A495-49C0-B792-C37CDA1430B3}" sibTransId="{AC002A8B-4F47-44A9-ADC8-E5BE8CD738AB}"/>
    <dgm:cxn modelId="{42A04E54-A5BB-4F2F-95F1-4794C81D6C5A}" type="presOf" srcId="{D83C9715-1B48-4306-9963-778AD1185093}" destId="{CF01DD03-E194-4AB7-BF74-85B53F9E838F}" srcOrd="0" destOrd="0" presId="urn:microsoft.com/office/officeart/2009/3/layout/HorizontalOrganizationChart"/>
    <dgm:cxn modelId="{263B687E-0892-4D63-8A03-2FD482BFDB11}" type="presOf" srcId="{5367D88A-0070-45E6-BA69-4C42A29C5599}" destId="{949EDF23-EA64-4B53-A147-0DE0478C6E33}" srcOrd="1" destOrd="0" presId="urn:microsoft.com/office/officeart/2009/3/layout/HorizontalOrganizationChart"/>
    <dgm:cxn modelId="{40D5E970-B341-4209-8F6A-047973E4DBBF}" type="presOf" srcId="{AA3B7AE2-8A0C-4780-B87D-E9077907C4FD}" destId="{1AA0F0E7-E1B3-45FF-BCAE-1FCEF6D8D262}" srcOrd="0" destOrd="0" presId="urn:microsoft.com/office/officeart/2009/3/layout/HorizontalOrganizationChart"/>
    <dgm:cxn modelId="{3196DCD1-AA06-4616-BD59-72E6453BB8B7}" type="presOf" srcId="{D83C9715-1B48-4306-9963-778AD1185093}" destId="{65F65C9F-CEA8-4888-A956-9A6BB7264204}" srcOrd="1" destOrd="0" presId="urn:microsoft.com/office/officeart/2009/3/layout/HorizontalOrganizationChart"/>
    <dgm:cxn modelId="{BCC32980-ACBC-4B8C-9ACA-3D2065BCE9C8}" type="presOf" srcId="{389EB571-FACB-4392-9EE1-D06852CD747A}" destId="{E0701B7A-CD0B-4E18-9720-2E81B428B3A9}" srcOrd="0" destOrd="0" presId="urn:microsoft.com/office/officeart/2009/3/layout/HorizontalOrganizationChart"/>
    <dgm:cxn modelId="{08691CE0-DE6C-4483-A42C-751F1FC2598E}" srcId="{03ADD08D-44FF-4DA3-8FC4-0971D297446D}" destId="{91F575A3-E421-4A90-A47A-6730920AE0E5}" srcOrd="4" destOrd="0" parTransId="{0744293E-9460-411D-8A27-2CB73FD30AEA}" sibTransId="{42F58311-FF0C-400F-B7F1-3B20829977B5}"/>
    <dgm:cxn modelId="{FD8FE428-BF40-4CD3-93C7-342EA59A484D}" type="presOf" srcId="{91F78D56-A194-4948-B404-E3BABA1C7ADD}" destId="{21AB8BF2-A92B-45D9-A388-03B1855BF8EA}" srcOrd="1" destOrd="0" presId="urn:microsoft.com/office/officeart/2009/3/layout/HorizontalOrganizationChart"/>
    <dgm:cxn modelId="{60801D94-63C0-4CAE-8040-4BE9C342D940}" type="presOf" srcId="{91F575A3-E421-4A90-A47A-6730920AE0E5}" destId="{0DBC4724-492F-4C6E-A73B-3FD5289B2676}" srcOrd="0" destOrd="0" presId="urn:microsoft.com/office/officeart/2009/3/layout/HorizontalOrganizationChart"/>
    <dgm:cxn modelId="{DE8FA925-5A50-45F2-9486-FC6278F425FB}" type="presOf" srcId="{389EB571-FACB-4392-9EE1-D06852CD747A}" destId="{9505ACE8-F7E8-4245-9EB4-3369B399CA3D}" srcOrd="1" destOrd="0" presId="urn:microsoft.com/office/officeart/2009/3/layout/HorizontalOrganizationChart"/>
    <dgm:cxn modelId="{EE580990-B91A-4A7E-BFAA-CB72B56F0D99}" type="presOf" srcId="{399F15BD-6069-49FF-86FB-8597D4C00700}" destId="{EE9431A1-CDB8-4DE3-B7BF-53C612C0911E}" srcOrd="1" destOrd="0" presId="urn:microsoft.com/office/officeart/2009/3/layout/HorizontalOrganizationChart"/>
    <dgm:cxn modelId="{D7E2F0DE-D7B7-4837-AA86-5C920BA19562}" type="presOf" srcId="{2F0C28C3-1E4A-408C-803A-E07905BE41C6}" destId="{E27E2EBB-3C84-405C-A7DD-8BB8CEF32CE4}" srcOrd="0" destOrd="0" presId="urn:microsoft.com/office/officeart/2009/3/layout/HorizontalOrganizationChart"/>
    <dgm:cxn modelId="{ACC3B71C-8508-46CF-AB12-A7F3B1B5CCFA}" type="presOf" srcId="{6A0ECFC2-B52E-4CE5-A119-ED638F80B566}" destId="{24E114B6-417E-4C35-B286-E66CCE879049}" srcOrd="0" destOrd="0" presId="urn:microsoft.com/office/officeart/2009/3/layout/HorizontalOrganizationChart"/>
    <dgm:cxn modelId="{1E5155AA-3480-4EFD-83B9-B2B3CEB02887}" type="presOf" srcId="{03ADD08D-44FF-4DA3-8FC4-0971D297446D}" destId="{34ECFC59-6E2F-441E-82BF-DF43C77CC1E1}" srcOrd="0" destOrd="0" presId="urn:microsoft.com/office/officeart/2009/3/layout/HorizontalOrganizationChart"/>
    <dgm:cxn modelId="{326754DF-F7D5-48C6-BA4C-96B1018C4B26}" type="presOf" srcId="{968440C1-4E6D-450A-86D9-4608C57427EB}" destId="{5DE0A612-9C89-40C2-9CB2-27F775146053}" srcOrd="0" destOrd="0" presId="urn:microsoft.com/office/officeart/2009/3/layout/HorizontalOrganizationChart"/>
    <dgm:cxn modelId="{BFE7EA05-DA19-4007-9254-2ED51B4AB8F5}" type="presOf" srcId="{6F185DA8-A495-49C0-B792-C37CDA1430B3}" destId="{4EEBE7EB-E46D-4177-B170-E7243DABE2A6}" srcOrd="0" destOrd="0" presId="urn:microsoft.com/office/officeart/2009/3/layout/HorizontalOrganizationChart"/>
    <dgm:cxn modelId="{AF2A67CF-6F2B-40D2-9EB0-32456986E4F1}" srcId="{03ADD08D-44FF-4DA3-8FC4-0971D297446D}" destId="{5367D88A-0070-45E6-BA69-4C42A29C5599}" srcOrd="6" destOrd="0" parTransId="{2F0C28C3-1E4A-408C-803A-E07905BE41C6}" sibTransId="{AFC715A6-1B22-437C-AF14-F292A1E1001B}"/>
    <dgm:cxn modelId="{B65CFBB7-FB1F-4F4F-8D12-9DF3AAC47014}" type="presOf" srcId="{399F15BD-6069-49FF-86FB-8597D4C00700}" destId="{94952BE7-F529-486D-9E67-268E6AF0D16C}" srcOrd="0" destOrd="0" presId="urn:microsoft.com/office/officeart/2009/3/layout/HorizontalOrganizationChart"/>
    <dgm:cxn modelId="{D51EAEFB-0386-413F-B1AD-FA06BF36900E}" type="presOf" srcId="{91F575A3-E421-4A90-A47A-6730920AE0E5}" destId="{F2C81CC0-85A9-42AE-8A2B-419CFEE8B33F}" srcOrd="1" destOrd="0" presId="urn:microsoft.com/office/officeart/2009/3/layout/HorizontalOrganizationChart"/>
    <dgm:cxn modelId="{8D06C46D-F318-4100-B5D0-61C1B97E060E}" srcId="{03ADD08D-44FF-4DA3-8FC4-0971D297446D}" destId="{D83C9715-1B48-4306-9963-778AD1185093}" srcOrd="0" destOrd="0" parTransId="{968440C1-4E6D-450A-86D9-4608C57427EB}" sibTransId="{22F8FBF7-605E-4F47-8161-05D2D7523425}"/>
    <dgm:cxn modelId="{5931CD0A-FEB3-489E-9551-012FFF79E634}" type="presOf" srcId="{5367D88A-0070-45E6-BA69-4C42A29C5599}" destId="{7CCA76C8-2D70-44FF-A662-92C1BDE7FF4A}" srcOrd="0" destOrd="0" presId="urn:microsoft.com/office/officeart/2009/3/layout/HorizontalOrganizationChart"/>
    <dgm:cxn modelId="{25B3A99B-2C79-46B1-A253-0A7B843270C9}" srcId="{03ADD08D-44FF-4DA3-8FC4-0971D297446D}" destId="{399F15BD-6069-49FF-86FB-8597D4C00700}" srcOrd="1" destOrd="0" parTransId="{AA3B7AE2-8A0C-4780-B87D-E9077907C4FD}" sibTransId="{D62918BB-EBB4-4669-BA0B-28A9B678F69A}"/>
    <dgm:cxn modelId="{898BD920-A2F8-44FE-B374-55F43EAAC635}" type="presParOf" srcId="{24E114B6-417E-4C35-B286-E66CCE879049}" destId="{084CD1EE-8D00-4D89-8AAD-AA74FE279AE1}" srcOrd="0" destOrd="0" presId="urn:microsoft.com/office/officeart/2009/3/layout/HorizontalOrganizationChart"/>
    <dgm:cxn modelId="{EE43C387-1E1F-49CA-A3F4-7A8DCFDE4126}" type="presParOf" srcId="{084CD1EE-8D00-4D89-8AAD-AA74FE279AE1}" destId="{D421629B-A738-47FF-A601-84C5EA339A2A}" srcOrd="0" destOrd="0" presId="urn:microsoft.com/office/officeart/2009/3/layout/HorizontalOrganizationChart"/>
    <dgm:cxn modelId="{3EE133F3-F093-4523-B4E3-9AC802258A4E}" type="presParOf" srcId="{D421629B-A738-47FF-A601-84C5EA339A2A}" destId="{34ECFC59-6E2F-441E-82BF-DF43C77CC1E1}" srcOrd="0" destOrd="0" presId="urn:microsoft.com/office/officeart/2009/3/layout/HorizontalOrganizationChart"/>
    <dgm:cxn modelId="{DAD8D869-ECCB-4D5A-A245-3A84A25981EA}" type="presParOf" srcId="{D421629B-A738-47FF-A601-84C5EA339A2A}" destId="{C5C037CA-0F95-435E-A208-79F0851DF855}" srcOrd="1" destOrd="0" presId="urn:microsoft.com/office/officeart/2009/3/layout/HorizontalOrganizationChart"/>
    <dgm:cxn modelId="{492122F9-8456-4C24-9B2C-84FBC300B970}" type="presParOf" srcId="{084CD1EE-8D00-4D89-8AAD-AA74FE279AE1}" destId="{08EECDC4-75D6-4AE5-B9FE-AAB6B02745B4}" srcOrd="1" destOrd="0" presId="urn:microsoft.com/office/officeart/2009/3/layout/HorizontalOrganizationChart"/>
    <dgm:cxn modelId="{663F4E17-A355-4856-9C73-9E69B236A348}" type="presParOf" srcId="{08EECDC4-75D6-4AE5-B9FE-AAB6B02745B4}" destId="{5DE0A612-9C89-40C2-9CB2-27F775146053}" srcOrd="0" destOrd="0" presId="urn:microsoft.com/office/officeart/2009/3/layout/HorizontalOrganizationChart"/>
    <dgm:cxn modelId="{180CF800-67C3-45D9-9011-4B257CCE350A}" type="presParOf" srcId="{08EECDC4-75D6-4AE5-B9FE-AAB6B02745B4}" destId="{17CEBE15-CD62-4FDF-A3EB-1B686DA61E8C}" srcOrd="1" destOrd="0" presId="urn:microsoft.com/office/officeart/2009/3/layout/HorizontalOrganizationChart"/>
    <dgm:cxn modelId="{971A3E3C-BEAE-498C-B62E-F57DD1F97A17}" type="presParOf" srcId="{17CEBE15-CD62-4FDF-A3EB-1B686DA61E8C}" destId="{394D9ADE-C7D3-42EE-AC13-FBBF2BED3F08}" srcOrd="0" destOrd="0" presId="urn:microsoft.com/office/officeart/2009/3/layout/HorizontalOrganizationChart"/>
    <dgm:cxn modelId="{4B4BDD77-A89A-4A72-A92E-D543EA7E41C8}" type="presParOf" srcId="{394D9ADE-C7D3-42EE-AC13-FBBF2BED3F08}" destId="{CF01DD03-E194-4AB7-BF74-85B53F9E838F}" srcOrd="0" destOrd="0" presId="urn:microsoft.com/office/officeart/2009/3/layout/HorizontalOrganizationChart"/>
    <dgm:cxn modelId="{0E6DC175-8235-4ECF-B7A2-BBCFC3A439DC}" type="presParOf" srcId="{394D9ADE-C7D3-42EE-AC13-FBBF2BED3F08}" destId="{65F65C9F-CEA8-4888-A956-9A6BB7264204}" srcOrd="1" destOrd="0" presId="urn:microsoft.com/office/officeart/2009/3/layout/HorizontalOrganizationChart"/>
    <dgm:cxn modelId="{20A76BF5-214C-4666-9026-5CAD875F32E1}" type="presParOf" srcId="{17CEBE15-CD62-4FDF-A3EB-1B686DA61E8C}" destId="{B63E44CE-A1E5-489A-AF9F-34237A0C04F1}" srcOrd="1" destOrd="0" presId="urn:microsoft.com/office/officeart/2009/3/layout/HorizontalOrganizationChart"/>
    <dgm:cxn modelId="{73B64D55-0A49-436F-9695-24AD5988F7D3}" type="presParOf" srcId="{17CEBE15-CD62-4FDF-A3EB-1B686DA61E8C}" destId="{51AC0A90-A9AA-4B27-872D-DE0A931C06FD}" srcOrd="2" destOrd="0" presId="urn:microsoft.com/office/officeart/2009/3/layout/HorizontalOrganizationChart"/>
    <dgm:cxn modelId="{49EEBE03-50C1-44D4-B3A1-16D93EEA1B74}" type="presParOf" srcId="{08EECDC4-75D6-4AE5-B9FE-AAB6B02745B4}" destId="{1AA0F0E7-E1B3-45FF-BCAE-1FCEF6D8D262}" srcOrd="2" destOrd="0" presId="urn:microsoft.com/office/officeart/2009/3/layout/HorizontalOrganizationChart"/>
    <dgm:cxn modelId="{72D3F4FD-99BF-4592-921B-F4D815E4CDA7}" type="presParOf" srcId="{08EECDC4-75D6-4AE5-B9FE-AAB6B02745B4}" destId="{AD3328F7-3549-4B8C-8B6F-CF705ECB650E}" srcOrd="3" destOrd="0" presId="urn:microsoft.com/office/officeart/2009/3/layout/HorizontalOrganizationChart"/>
    <dgm:cxn modelId="{1FDF6B7E-3E48-4408-9339-D38C057A6431}" type="presParOf" srcId="{AD3328F7-3549-4B8C-8B6F-CF705ECB650E}" destId="{5A56605E-E6DC-43CD-8930-2D31C6911548}" srcOrd="0" destOrd="0" presId="urn:microsoft.com/office/officeart/2009/3/layout/HorizontalOrganizationChart"/>
    <dgm:cxn modelId="{5540F7CD-27C3-415A-9BDA-2DC5B0B5D468}" type="presParOf" srcId="{5A56605E-E6DC-43CD-8930-2D31C6911548}" destId="{94952BE7-F529-486D-9E67-268E6AF0D16C}" srcOrd="0" destOrd="0" presId="urn:microsoft.com/office/officeart/2009/3/layout/HorizontalOrganizationChart"/>
    <dgm:cxn modelId="{6F6D5F65-B8A9-4D70-A230-B7C1A27D0A92}" type="presParOf" srcId="{5A56605E-E6DC-43CD-8930-2D31C6911548}" destId="{EE9431A1-CDB8-4DE3-B7BF-53C612C0911E}" srcOrd="1" destOrd="0" presId="urn:microsoft.com/office/officeart/2009/3/layout/HorizontalOrganizationChart"/>
    <dgm:cxn modelId="{AB8A8D00-3642-4291-9D07-F30081D85897}" type="presParOf" srcId="{AD3328F7-3549-4B8C-8B6F-CF705ECB650E}" destId="{E8FD650A-D4EF-4A36-AC6E-37BE9437CE66}" srcOrd="1" destOrd="0" presId="urn:microsoft.com/office/officeart/2009/3/layout/HorizontalOrganizationChart"/>
    <dgm:cxn modelId="{A706E38F-AD88-4229-8ACE-65D78A2E5855}" type="presParOf" srcId="{AD3328F7-3549-4B8C-8B6F-CF705ECB650E}" destId="{DD5A5AB2-AABA-40BA-962C-C3CF502D5C1D}" srcOrd="2" destOrd="0" presId="urn:microsoft.com/office/officeart/2009/3/layout/HorizontalOrganizationChart"/>
    <dgm:cxn modelId="{CBD39469-0688-434D-A282-434F5C677585}" type="presParOf" srcId="{08EECDC4-75D6-4AE5-B9FE-AAB6B02745B4}" destId="{4EEBE7EB-E46D-4177-B170-E7243DABE2A6}" srcOrd="4" destOrd="0" presId="urn:microsoft.com/office/officeart/2009/3/layout/HorizontalOrganizationChart"/>
    <dgm:cxn modelId="{0182706D-7A7B-4E5B-ACC6-53EFD4841CBC}" type="presParOf" srcId="{08EECDC4-75D6-4AE5-B9FE-AAB6B02745B4}" destId="{6067F4D0-424D-4E6D-B09F-A8B253C54684}" srcOrd="5" destOrd="0" presId="urn:microsoft.com/office/officeart/2009/3/layout/HorizontalOrganizationChart"/>
    <dgm:cxn modelId="{00C51C6B-8D33-411F-AF52-DEAFF558945C}" type="presParOf" srcId="{6067F4D0-424D-4E6D-B09F-A8B253C54684}" destId="{91DAAEA9-18A2-4A1F-A255-04614D588AE1}" srcOrd="0" destOrd="0" presId="urn:microsoft.com/office/officeart/2009/3/layout/HorizontalOrganizationChart"/>
    <dgm:cxn modelId="{A8B9DCDF-09F9-43E1-9739-547D1B3A2861}" type="presParOf" srcId="{91DAAEA9-18A2-4A1F-A255-04614D588AE1}" destId="{91238090-FB08-4A62-BC5B-8249340B2CA6}" srcOrd="0" destOrd="0" presId="urn:microsoft.com/office/officeart/2009/3/layout/HorizontalOrganizationChart"/>
    <dgm:cxn modelId="{2CA09EA2-F433-4562-A56A-3EB4D46467F3}" type="presParOf" srcId="{91DAAEA9-18A2-4A1F-A255-04614D588AE1}" destId="{21AB8BF2-A92B-45D9-A388-03B1855BF8EA}" srcOrd="1" destOrd="0" presId="urn:microsoft.com/office/officeart/2009/3/layout/HorizontalOrganizationChart"/>
    <dgm:cxn modelId="{6D050FEA-47F0-40DB-B28B-2250DF12F749}" type="presParOf" srcId="{6067F4D0-424D-4E6D-B09F-A8B253C54684}" destId="{F9EDF56B-E95A-4863-8C16-800F168DB13D}" srcOrd="1" destOrd="0" presId="urn:microsoft.com/office/officeart/2009/3/layout/HorizontalOrganizationChart"/>
    <dgm:cxn modelId="{E94CCB91-28CA-40EC-B151-4DC090C2365C}" type="presParOf" srcId="{6067F4D0-424D-4E6D-B09F-A8B253C54684}" destId="{03A4F207-79E2-4145-95B4-1C77DB502D79}" srcOrd="2" destOrd="0" presId="urn:microsoft.com/office/officeart/2009/3/layout/HorizontalOrganizationChart"/>
    <dgm:cxn modelId="{013A41EE-A35C-4794-B4C2-4397FD792B85}" type="presParOf" srcId="{08EECDC4-75D6-4AE5-B9FE-AAB6B02745B4}" destId="{74541BCA-46BD-4981-910A-113F4870542B}" srcOrd="6" destOrd="0" presId="urn:microsoft.com/office/officeart/2009/3/layout/HorizontalOrganizationChart"/>
    <dgm:cxn modelId="{B549ED51-9C21-4482-9124-B25B2F7567F4}" type="presParOf" srcId="{08EECDC4-75D6-4AE5-B9FE-AAB6B02745B4}" destId="{9FBFF7DC-174F-466A-849B-11F9D487A133}" srcOrd="7" destOrd="0" presId="urn:microsoft.com/office/officeart/2009/3/layout/HorizontalOrganizationChart"/>
    <dgm:cxn modelId="{183A526C-6BFA-45F4-B060-A20A678B84AD}" type="presParOf" srcId="{9FBFF7DC-174F-466A-849B-11F9D487A133}" destId="{92987CF8-D335-4DFD-8F68-A534C8202CC4}" srcOrd="0" destOrd="0" presId="urn:microsoft.com/office/officeart/2009/3/layout/HorizontalOrganizationChart"/>
    <dgm:cxn modelId="{DE0E341D-0441-4382-B521-6257DBEA6C3B}" type="presParOf" srcId="{92987CF8-D335-4DFD-8F68-A534C8202CC4}" destId="{696E2FB4-464D-4BF3-83E0-14424C8AD157}" srcOrd="0" destOrd="0" presId="urn:microsoft.com/office/officeart/2009/3/layout/HorizontalOrganizationChart"/>
    <dgm:cxn modelId="{990E636B-5785-4A71-ACEF-99BC9A69B174}" type="presParOf" srcId="{92987CF8-D335-4DFD-8F68-A534C8202CC4}" destId="{C0B439DC-F177-44C7-A6C2-7E78DB2C9137}" srcOrd="1" destOrd="0" presId="urn:microsoft.com/office/officeart/2009/3/layout/HorizontalOrganizationChart"/>
    <dgm:cxn modelId="{E0BB5BC5-396F-4BC6-BC48-995F2B0602CE}" type="presParOf" srcId="{9FBFF7DC-174F-466A-849B-11F9D487A133}" destId="{05F50CEB-6DF3-480A-89A0-3D38A4099D34}" srcOrd="1" destOrd="0" presId="urn:microsoft.com/office/officeart/2009/3/layout/HorizontalOrganizationChart"/>
    <dgm:cxn modelId="{A427D670-769E-42DA-A139-0CCC6457959D}" type="presParOf" srcId="{9FBFF7DC-174F-466A-849B-11F9D487A133}" destId="{1AB98C82-465C-4494-83C8-9013BC0BF425}" srcOrd="2" destOrd="0" presId="urn:microsoft.com/office/officeart/2009/3/layout/HorizontalOrganizationChart"/>
    <dgm:cxn modelId="{BC012FB8-7A16-487A-8A46-64B4F68DDD9F}" type="presParOf" srcId="{08EECDC4-75D6-4AE5-B9FE-AAB6B02745B4}" destId="{6C17458D-3743-4859-A6CF-366F9AD38830}" srcOrd="8" destOrd="0" presId="urn:microsoft.com/office/officeart/2009/3/layout/HorizontalOrganizationChart"/>
    <dgm:cxn modelId="{D0245669-2E6C-4766-B4BA-84ECB8651EBB}" type="presParOf" srcId="{08EECDC4-75D6-4AE5-B9FE-AAB6B02745B4}" destId="{14DDAF33-7867-4131-B6F2-A2E557E16F41}" srcOrd="9" destOrd="0" presId="urn:microsoft.com/office/officeart/2009/3/layout/HorizontalOrganizationChart"/>
    <dgm:cxn modelId="{26A331B6-4579-45FB-8E41-FB12FB23F04E}" type="presParOf" srcId="{14DDAF33-7867-4131-B6F2-A2E557E16F41}" destId="{1432986E-366E-4D09-B68F-D51C47BF51DE}" srcOrd="0" destOrd="0" presId="urn:microsoft.com/office/officeart/2009/3/layout/HorizontalOrganizationChart"/>
    <dgm:cxn modelId="{A3CA4EF8-12C9-4067-8088-233032958946}" type="presParOf" srcId="{1432986E-366E-4D09-B68F-D51C47BF51DE}" destId="{0DBC4724-492F-4C6E-A73B-3FD5289B2676}" srcOrd="0" destOrd="0" presId="urn:microsoft.com/office/officeart/2009/3/layout/HorizontalOrganizationChart"/>
    <dgm:cxn modelId="{511A9C1A-BEE6-4845-A4A3-B7E12234F133}" type="presParOf" srcId="{1432986E-366E-4D09-B68F-D51C47BF51DE}" destId="{F2C81CC0-85A9-42AE-8A2B-419CFEE8B33F}" srcOrd="1" destOrd="0" presId="urn:microsoft.com/office/officeart/2009/3/layout/HorizontalOrganizationChart"/>
    <dgm:cxn modelId="{8E57A1FA-881B-4CE1-9BC5-D203CA4F474F}" type="presParOf" srcId="{14DDAF33-7867-4131-B6F2-A2E557E16F41}" destId="{7D1CF14C-A0C1-4A3D-885C-B4BF73E055E9}" srcOrd="1" destOrd="0" presId="urn:microsoft.com/office/officeart/2009/3/layout/HorizontalOrganizationChart"/>
    <dgm:cxn modelId="{AEC2955A-9D74-4C78-A335-1245E772C01B}" type="presParOf" srcId="{14DDAF33-7867-4131-B6F2-A2E557E16F41}" destId="{B23F40E7-8B4B-4EB1-8BE1-5DDF85FF6E2C}" srcOrd="2" destOrd="0" presId="urn:microsoft.com/office/officeart/2009/3/layout/HorizontalOrganizationChart"/>
    <dgm:cxn modelId="{F5D31558-00A4-488E-B57C-4609C75C1A87}" type="presParOf" srcId="{08EECDC4-75D6-4AE5-B9FE-AAB6B02745B4}" destId="{EA570010-72AE-4F32-AAC0-C6B5AD373D5E}" srcOrd="10" destOrd="0" presId="urn:microsoft.com/office/officeart/2009/3/layout/HorizontalOrganizationChart"/>
    <dgm:cxn modelId="{695952C8-D4CF-4714-A356-83212D908C71}" type="presParOf" srcId="{08EECDC4-75D6-4AE5-B9FE-AAB6B02745B4}" destId="{56B10D47-5867-4996-ABA3-7744175261BE}" srcOrd="11" destOrd="0" presId="urn:microsoft.com/office/officeart/2009/3/layout/HorizontalOrganizationChart"/>
    <dgm:cxn modelId="{78D4FAE8-D6A6-47B4-B058-B16906266179}" type="presParOf" srcId="{56B10D47-5867-4996-ABA3-7744175261BE}" destId="{51B506E4-12EC-4ADB-A3C7-2B5C1C162081}" srcOrd="0" destOrd="0" presId="urn:microsoft.com/office/officeart/2009/3/layout/HorizontalOrganizationChart"/>
    <dgm:cxn modelId="{16E963A5-4B9F-49E7-B30B-08FCF597B748}" type="presParOf" srcId="{51B506E4-12EC-4ADB-A3C7-2B5C1C162081}" destId="{E0701B7A-CD0B-4E18-9720-2E81B428B3A9}" srcOrd="0" destOrd="0" presId="urn:microsoft.com/office/officeart/2009/3/layout/HorizontalOrganizationChart"/>
    <dgm:cxn modelId="{C2873AA4-9561-4D0F-A2AF-6DF75B2BB5E6}" type="presParOf" srcId="{51B506E4-12EC-4ADB-A3C7-2B5C1C162081}" destId="{9505ACE8-F7E8-4245-9EB4-3369B399CA3D}" srcOrd="1" destOrd="0" presId="urn:microsoft.com/office/officeart/2009/3/layout/HorizontalOrganizationChart"/>
    <dgm:cxn modelId="{11950EA2-7CD3-4775-9B63-9680EF0DB573}" type="presParOf" srcId="{56B10D47-5867-4996-ABA3-7744175261BE}" destId="{5BC16221-9BAA-4C3D-8082-46534AD8C701}" srcOrd="1" destOrd="0" presId="urn:microsoft.com/office/officeart/2009/3/layout/HorizontalOrganizationChart"/>
    <dgm:cxn modelId="{6B20E269-0D80-40FC-9BD7-0DD673087603}" type="presParOf" srcId="{56B10D47-5867-4996-ABA3-7744175261BE}" destId="{8B93268A-9572-446A-A0B5-2B9687C45F59}" srcOrd="2" destOrd="0" presId="urn:microsoft.com/office/officeart/2009/3/layout/HorizontalOrganizationChart"/>
    <dgm:cxn modelId="{E3F396EF-8DA8-4E97-9BD7-1D21ED006F71}" type="presParOf" srcId="{08EECDC4-75D6-4AE5-B9FE-AAB6B02745B4}" destId="{E27E2EBB-3C84-405C-A7DD-8BB8CEF32CE4}" srcOrd="12" destOrd="0" presId="urn:microsoft.com/office/officeart/2009/3/layout/HorizontalOrganizationChart"/>
    <dgm:cxn modelId="{F6C64EA5-1015-49A5-9120-6C707C1E7592}" type="presParOf" srcId="{08EECDC4-75D6-4AE5-B9FE-AAB6B02745B4}" destId="{0579D4D5-37A9-474F-BEBF-8C173E05AFF1}" srcOrd="13" destOrd="0" presId="urn:microsoft.com/office/officeart/2009/3/layout/HorizontalOrganizationChart"/>
    <dgm:cxn modelId="{26E89D36-0648-4DA1-B69B-79D2AB4CFE1A}" type="presParOf" srcId="{0579D4D5-37A9-474F-BEBF-8C173E05AFF1}" destId="{5E52A0AD-C52C-433F-AA84-507C6640A3A2}" srcOrd="0" destOrd="0" presId="urn:microsoft.com/office/officeart/2009/3/layout/HorizontalOrganizationChart"/>
    <dgm:cxn modelId="{99748BE0-10BD-48D8-A843-A0266A350A3D}" type="presParOf" srcId="{5E52A0AD-C52C-433F-AA84-507C6640A3A2}" destId="{7CCA76C8-2D70-44FF-A662-92C1BDE7FF4A}" srcOrd="0" destOrd="0" presId="urn:microsoft.com/office/officeart/2009/3/layout/HorizontalOrganizationChart"/>
    <dgm:cxn modelId="{6D05F3BC-AC39-41DC-B71D-B6B50E00AEC6}" type="presParOf" srcId="{5E52A0AD-C52C-433F-AA84-507C6640A3A2}" destId="{949EDF23-EA64-4B53-A147-0DE0478C6E33}" srcOrd="1" destOrd="0" presId="urn:microsoft.com/office/officeart/2009/3/layout/HorizontalOrganizationChart"/>
    <dgm:cxn modelId="{CCF857E8-B796-42ED-AFD5-F5C4CF3DA11E}" type="presParOf" srcId="{0579D4D5-37A9-474F-BEBF-8C173E05AFF1}" destId="{4AD6AE22-3D7D-4F0A-8EFC-4671E5B4219F}" srcOrd="1" destOrd="0" presId="urn:microsoft.com/office/officeart/2009/3/layout/HorizontalOrganizationChart"/>
    <dgm:cxn modelId="{049D3BB7-A2C5-4CD8-8DE2-527BC91D71C8}" type="presParOf" srcId="{0579D4D5-37A9-474F-BEBF-8C173E05AFF1}" destId="{C99C6FCD-9A7F-4195-B255-99F671724BA7}" srcOrd="2" destOrd="0" presId="urn:microsoft.com/office/officeart/2009/3/layout/HorizontalOrganizationChart"/>
    <dgm:cxn modelId="{F435C70C-79C8-4D44-B56C-F7F790700019}" type="presParOf" srcId="{084CD1EE-8D00-4D89-8AAD-AA74FE279AE1}" destId="{AA81FE19-D4FA-41C8-8041-1C818864168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C6111D-482E-4EC5-BDE0-B0F8F4236AF6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F5D600-BEB3-4552-8A4B-FDD07B20C0D2}">
      <dgm:prSet phldrT="[Text]" custT="1"/>
      <dgm:spPr/>
      <dgm:t>
        <a:bodyPr/>
        <a:lstStyle/>
        <a:p>
          <a:r>
            <a:rPr lang="en-US" sz="1800" b="1" dirty="0" smtClean="0"/>
            <a:t>3 </a:t>
          </a:r>
          <a:r>
            <a:rPr lang="en-US" sz="1800" b="1" dirty="0" err="1" smtClean="0"/>
            <a:t>Unsur</a:t>
          </a:r>
          <a:r>
            <a:rPr lang="en-US" sz="1800" b="1" dirty="0" smtClean="0"/>
            <a:t> </a:t>
          </a:r>
          <a:r>
            <a:rPr lang="en-US" sz="1800" b="1" dirty="0" err="1" smtClean="0"/>
            <a:t>pada</a:t>
          </a:r>
          <a:r>
            <a:rPr lang="en-US" sz="1800" b="1" dirty="0" smtClean="0"/>
            <a:t> </a:t>
          </a:r>
          <a:r>
            <a:rPr lang="en-US" sz="1800" b="1" dirty="0" err="1" smtClean="0"/>
            <a:t>Manusia</a:t>
          </a:r>
          <a:endParaRPr lang="en-US" sz="1800" b="1" dirty="0"/>
        </a:p>
      </dgm:t>
    </dgm:pt>
    <dgm:pt modelId="{1470E2BC-7C82-477A-A84F-8576ECA1DFEF}" type="parTrans" cxnId="{2F1F2C03-11FB-444C-88CC-01D1628A24C0}">
      <dgm:prSet/>
      <dgm:spPr/>
      <dgm:t>
        <a:bodyPr/>
        <a:lstStyle/>
        <a:p>
          <a:endParaRPr lang="en-US"/>
        </a:p>
      </dgm:t>
    </dgm:pt>
    <dgm:pt modelId="{882075FE-27EE-4F01-9018-87E3789B3EDF}" type="sibTrans" cxnId="{2F1F2C03-11FB-444C-88CC-01D1628A24C0}">
      <dgm:prSet/>
      <dgm:spPr/>
      <dgm:t>
        <a:bodyPr/>
        <a:lstStyle/>
        <a:p>
          <a:endParaRPr lang="en-US"/>
        </a:p>
      </dgm:t>
    </dgm:pt>
    <dgm:pt modelId="{EEFB4F35-A85B-4408-A3CC-F4CF448AD7A1}">
      <dgm:prSet phldrT="[Text]" custT="1"/>
      <dgm:spPr/>
      <dgm:t>
        <a:bodyPr/>
        <a:lstStyle/>
        <a:p>
          <a:r>
            <a:rPr lang="en-US" sz="1800" smtClean="0"/>
            <a:t>Ruh </a:t>
          </a:r>
          <a:endParaRPr lang="en-US" sz="1800" dirty="0"/>
        </a:p>
      </dgm:t>
    </dgm:pt>
    <dgm:pt modelId="{19F9565F-4AAF-4356-AC00-5755E5965B5C}" type="parTrans" cxnId="{AB25C2B8-8EB6-417D-A9CB-7A7BA53FB856}">
      <dgm:prSet/>
      <dgm:spPr/>
      <dgm:t>
        <a:bodyPr/>
        <a:lstStyle/>
        <a:p>
          <a:endParaRPr lang="en-US"/>
        </a:p>
      </dgm:t>
    </dgm:pt>
    <dgm:pt modelId="{63015B3E-3EF2-41C3-8F6C-5146D905C1A4}" type="sibTrans" cxnId="{AB25C2B8-8EB6-417D-A9CB-7A7BA53FB856}">
      <dgm:prSet/>
      <dgm:spPr/>
      <dgm:t>
        <a:bodyPr/>
        <a:lstStyle/>
        <a:p>
          <a:endParaRPr lang="en-US"/>
        </a:p>
      </dgm:t>
    </dgm:pt>
    <dgm:pt modelId="{50F44B61-0569-4FA5-9B6D-D93B9D23797D}">
      <dgm:prSet phldrT="[Text]" custT="1"/>
      <dgm:spPr/>
      <dgm:t>
        <a:bodyPr/>
        <a:lstStyle/>
        <a:p>
          <a:r>
            <a:rPr lang="en-US" sz="1800" dirty="0" smtClean="0"/>
            <a:t>Akal</a:t>
          </a:r>
          <a:endParaRPr lang="en-US" sz="1800" dirty="0"/>
        </a:p>
      </dgm:t>
    </dgm:pt>
    <dgm:pt modelId="{89FBF8E8-6D6F-481D-B62C-AE0EAE0E34D7}" type="parTrans" cxnId="{CEABF140-CB30-4ACD-8027-3FBB1C0C60EC}">
      <dgm:prSet/>
      <dgm:spPr/>
      <dgm:t>
        <a:bodyPr/>
        <a:lstStyle/>
        <a:p>
          <a:endParaRPr lang="en-US"/>
        </a:p>
      </dgm:t>
    </dgm:pt>
    <dgm:pt modelId="{6D1DA416-37D8-4FE4-AECF-1667DD16BF8E}" type="sibTrans" cxnId="{CEABF140-CB30-4ACD-8027-3FBB1C0C60EC}">
      <dgm:prSet/>
      <dgm:spPr/>
      <dgm:t>
        <a:bodyPr/>
        <a:lstStyle/>
        <a:p>
          <a:endParaRPr lang="en-US"/>
        </a:p>
      </dgm:t>
    </dgm:pt>
    <dgm:pt modelId="{BBE7C996-7CB6-4FB0-94CB-A778B6C31389}">
      <dgm:prSet phldrT="[Text]" custT="1"/>
      <dgm:spPr/>
      <dgm:t>
        <a:bodyPr/>
        <a:lstStyle/>
        <a:p>
          <a:r>
            <a:rPr lang="en-US" sz="1800" dirty="0" err="1" smtClean="0"/>
            <a:t>Jasad</a:t>
          </a:r>
          <a:endParaRPr lang="en-US" sz="1800" dirty="0"/>
        </a:p>
      </dgm:t>
    </dgm:pt>
    <dgm:pt modelId="{AF19A5A9-8E43-49DF-984C-605BEC4102BD}" type="parTrans" cxnId="{915CBEF3-2F1F-479A-A002-65AD4D52668D}">
      <dgm:prSet/>
      <dgm:spPr/>
      <dgm:t>
        <a:bodyPr/>
        <a:lstStyle/>
        <a:p>
          <a:endParaRPr lang="en-US"/>
        </a:p>
      </dgm:t>
    </dgm:pt>
    <dgm:pt modelId="{94436FD2-C0EE-4CB6-B496-6F4061B260F1}" type="sibTrans" cxnId="{915CBEF3-2F1F-479A-A002-65AD4D52668D}">
      <dgm:prSet/>
      <dgm:spPr/>
      <dgm:t>
        <a:bodyPr/>
        <a:lstStyle/>
        <a:p>
          <a:endParaRPr lang="en-US"/>
        </a:p>
      </dgm:t>
    </dgm:pt>
    <dgm:pt modelId="{F084AE22-3F6F-4846-8F9A-E51299970019}" type="pres">
      <dgm:prSet presAssocID="{8AC6111D-482E-4EC5-BDE0-B0F8F4236A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DA74C55-9D9C-4968-8834-1E972116320D}" type="pres">
      <dgm:prSet presAssocID="{21F5D600-BEB3-4552-8A4B-FDD07B20C0D2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867C035-4FFD-4215-A898-0056204AC957}" type="pres">
      <dgm:prSet presAssocID="{21F5D600-BEB3-4552-8A4B-FDD07B20C0D2}" presName="rootComposite1" presStyleCnt="0"/>
      <dgm:spPr/>
      <dgm:t>
        <a:bodyPr/>
        <a:lstStyle/>
        <a:p>
          <a:endParaRPr lang="en-US"/>
        </a:p>
      </dgm:t>
    </dgm:pt>
    <dgm:pt modelId="{5B6C795D-8FF6-4ECA-B17E-D40BD2C75B88}" type="pres">
      <dgm:prSet presAssocID="{21F5D600-BEB3-4552-8A4B-FDD07B20C0D2}" presName="rootText1" presStyleLbl="node0" presStyleIdx="0" presStyleCnt="1" custScaleX="1373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E7EA8F-CB54-4936-BD06-2778862323B1}" type="pres">
      <dgm:prSet presAssocID="{21F5D600-BEB3-4552-8A4B-FDD07B20C0D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7EE51B3-639A-458A-BDCA-B7CDD613045A}" type="pres">
      <dgm:prSet presAssocID="{21F5D600-BEB3-4552-8A4B-FDD07B20C0D2}" presName="hierChild2" presStyleCnt="0"/>
      <dgm:spPr/>
      <dgm:t>
        <a:bodyPr/>
        <a:lstStyle/>
        <a:p>
          <a:endParaRPr lang="en-US"/>
        </a:p>
      </dgm:t>
    </dgm:pt>
    <dgm:pt modelId="{63180B4C-F1A3-4361-998B-2C19645FB80A}" type="pres">
      <dgm:prSet presAssocID="{19F9565F-4AAF-4356-AC00-5755E5965B5C}" presName="Name37" presStyleLbl="parChTrans1D2" presStyleIdx="0" presStyleCnt="3"/>
      <dgm:spPr/>
      <dgm:t>
        <a:bodyPr/>
        <a:lstStyle/>
        <a:p>
          <a:endParaRPr lang="en-US"/>
        </a:p>
      </dgm:t>
    </dgm:pt>
    <dgm:pt modelId="{EE2C2D12-87AB-47D2-9C0A-012B59FDB145}" type="pres">
      <dgm:prSet presAssocID="{EEFB4F35-A85B-4408-A3CC-F4CF448AD7A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A4C2935-2B35-4660-B692-2924E34B71EA}" type="pres">
      <dgm:prSet presAssocID="{EEFB4F35-A85B-4408-A3CC-F4CF448AD7A1}" presName="rootComposite" presStyleCnt="0"/>
      <dgm:spPr/>
      <dgm:t>
        <a:bodyPr/>
        <a:lstStyle/>
        <a:p>
          <a:endParaRPr lang="en-US"/>
        </a:p>
      </dgm:t>
    </dgm:pt>
    <dgm:pt modelId="{62307E32-33B9-4BE7-B32F-7A59AE4630D4}" type="pres">
      <dgm:prSet presAssocID="{EEFB4F35-A85B-4408-A3CC-F4CF448AD7A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75FE43-CA36-4079-AE31-17737C192A82}" type="pres">
      <dgm:prSet presAssocID="{EEFB4F35-A85B-4408-A3CC-F4CF448AD7A1}" presName="rootConnector" presStyleLbl="node2" presStyleIdx="0" presStyleCnt="3"/>
      <dgm:spPr/>
      <dgm:t>
        <a:bodyPr/>
        <a:lstStyle/>
        <a:p>
          <a:endParaRPr lang="en-US"/>
        </a:p>
      </dgm:t>
    </dgm:pt>
    <dgm:pt modelId="{FED47E59-9A08-472D-9CF4-7D71A97697BF}" type="pres">
      <dgm:prSet presAssocID="{EEFB4F35-A85B-4408-A3CC-F4CF448AD7A1}" presName="hierChild4" presStyleCnt="0"/>
      <dgm:spPr/>
      <dgm:t>
        <a:bodyPr/>
        <a:lstStyle/>
        <a:p>
          <a:endParaRPr lang="en-US"/>
        </a:p>
      </dgm:t>
    </dgm:pt>
    <dgm:pt modelId="{0B5F80B9-D368-4A01-8CD4-17A1B92D11C7}" type="pres">
      <dgm:prSet presAssocID="{EEFB4F35-A85B-4408-A3CC-F4CF448AD7A1}" presName="hierChild5" presStyleCnt="0"/>
      <dgm:spPr/>
      <dgm:t>
        <a:bodyPr/>
        <a:lstStyle/>
        <a:p>
          <a:endParaRPr lang="en-US"/>
        </a:p>
      </dgm:t>
    </dgm:pt>
    <dgm:pt modelId="{9D922435-4F15-4888-8D3B-8899BE2FB20D}" type="pres">
      <dgm:prSet presAssocID="{89FBF8E8-6D6F-481D-B62C-AE0EAE0E34D7}" presName="Name37" presStyleLbl="parChTrans1D2" presStyleIdx="1" presStyleCnt="3"/>
      <dgm:spPr/>
      <dgm:t>
        <a:bodyPr/>
        <a:lstStyle/>
        <a:p>
          <a:endParaRPr lang="en-US"/>
        </a:p>
      </dgm:t>
    </dgm:pt>
    <dgm:pt modelId="{49C642EF-B54D-464C-8EEC-DEBEEE8EA9AF}" type="pres">
      <dgm:prSet presAssocID="{50F44B61-0569-4FA5-9B6D-D93B9D23797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98E87ED-D907-4C06-8339-CE0AFB77D425}" type="pres">
      <dgm:prSet presAssocID="{50F44B61-0569-4FA5-9B6D-D93B9D23797D}" presName="rootComposite" presStyleCnt="0"/>
      <dgm:spPr/>
      <dgm:t>
        <a:bodyPr/>
        <a:lstStyle/>
        <a:p>
          <a:endParaRPr lang="en-US"/>
        </a:p>
      </dgm:t>
    </dgm:pt>
    <dgm:pt modelId="{C3A5CCE6-186F-4F82-A32F-FBE92B512BEA}" type="pres">
      <dgm:prSet presAssocID="{50F44B61-0569-4FA5-9B6D-D93B9D23797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6E1B24-0AA3-47A6-AE6D-844C63AECAE4}" type="pres">
      <dgm:prSet presAssocID="{50F44B61-0569-4FA5-9B6D-D93B9D23797D}" presName="rootConnector" presStyleLbl="node2" presStyleIdx="1" presStyleCnt="3"/>
      <dgm:spPr/>
      <dgm:t>
        <a:bodyPr/>
        <a:lstStyle/>
        <a:p>
          <a:endParaRPr lang="en-US"/>
        </a:p>
      </dgm:t>
    </dgm:pt>
    <dgm:pt modelId="{D4E57576-68BD-4B38-AA49-E73A0795ED9C}" type="pres">
      <dgm:prSet presAssocID="{50F44B61-0569-4FA5-9B6D-D93B9D23797D}" presName="hierChild4" presStyleCnt="0"/>
      <dgm:spPr/>
      <dgm:t>
        <a:bodyPr/>
        <a:lstStyle/>
        <a:p>
          <a:endParaRPr lang="en-US"/>
        </a:p>
      </dgm:t>
    </dgm:pt>
    <dgm:pt modelId="{A1E284F2-34DD-4CF5-8681-11F749DB4C25}" type="pres">
      <dgm:prSet presAssocID="{50F44B61-0569-4FA5-9B6D-D93B9D23797D}" presName="hierChild5" presStyleCnt="0"/>
      <dgm:spPr/>
      <dgm:t>
        <a:bodyPr/>
        <a:lstStyle/>
        <a:p>
          <a:endParaRPr lang="en-US"/>
        </a:p>
      </dgm:t>
    </dgm:pt>
    <dgm:pt modelId="{55BAADB5-5B52-48F2-99CD-E64720FACBCD}" type="pres">
      <dgm:prSet presAssocID="{AF19A5A9-8E43-49DF-984C-605BEC4102BD}" presName="Name37" presStyleLbl="parChTrans1D2" presStyleIdx="2" presStyleCnt="3"/>
      <dgm:spPr/>
      <dgm:t>
        <a:bodyPr/>
        <a:lstStyle/>
        <a:p>
          <a:endParaRPr lang="en-US"/>
        </a:p>
      </dgm:t>
    </dgm:pt>
    <dgm:pt modelId="{D7797358-798D-4E2A-8B0F-1D463183C7D7}" type="pres">
      <dgm:prSet presAssocID="{BBE7C996-7CB6-4FB0-94CB-A778B6C3138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2FAB325-2A28-4E4B-AAE3-5076F63397CE}" type="pres">
      <dgm:prSet presAssocID="{BBE7C996-7CB6-4FB0-94CB-A778B6C31389}" presName="rootComposite" presStyleCnt="0"/>
      <dgm:spPr/>
      <dgm:t>
        <a:bodyPr/>
        <a:lstStyle/>
        <a:p>
          <a:endParaRPr lang="en-US"/>
        </a:p>
      </dgm:t>
    </dgm:pt>
    <dgm:pt modelId="{2CA00D24-0972-40C9-A342-DD92482EAEF8}" type="pres">
      <dgm:prSet presAssocID="{BBE7C996-7CB6-4FB0-94CB-A778B6C3138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4F734-17ED-4FEA-8807-D56077BA2202}" type="pres">
      <dgm:prSet presAssocID="{BBE7C996-7CB6-4FB0-94CB-A778B6C31389}" presName="rootConnector" presStyleLbl="node2" presStyleIdx="2" presStyleCnt="3"/>
      <dgm:spPr/>
      <dgm:t>
        <a:bodyPr/>
        <a:lstStyle/>
        <a:p>
          <a:endParaRPr lang="en-US"/>
        </a:p>
      </dgm:t>
    </dgm:pt>
    <dgm:pt modelId="{8B74E8E7-05CD-4372-B6FA-1DB38123508A}" type="pres">
      <dgm:prSet presAssocID="{BBE7C996-7CB6-4FB0-94CB-A778B6C31389}" presName="hierChild4" presStyleCnt="0"/>
      <dgm:spPr/>
      <dgm:t>
        <a:bodyPr/>
        <a:lstStyle/>
        <a:p>
          <a:endParaRPr lang="en-US"/>
        </a:p>
      </dgm:t>
    </dgm:pt>
    <dgm:pt modelId="{37999F8E-A147-442D-A949-1C09361888C6}" type="pres">
      <dgm:prSet presAssocID="{BBE7C996-7CB6-4FB0-94CB-A778B6C31389}" presName="hierChild5" presStyleCnt="0"/>
      <dgm:spPr/>
      <dgm:t>
        <a:bodyPr/>
        <a:lstStyle/>
        <a:p>
          <a:endParaRPr lang="en-US"/>
        </a:p>
      </dgm:t>
    </dgm:pt>
    <dgm:pt modelId="{AC3209EE-2253-4629-9017-B25F02337672}" type="pres">
      <dgm:prSet presAssocID="{21F5D600-BEB3-4552-8A4B-FDD07B20C0D2}" presName="hierChild3" presStyleCnt="0"/>
      <dgm:spPr/>
      <dgm:t>
        <a:bodyPr/>
        <a:lstStyle/>
        <a:p>
          <a:endParaRPr lang="en-US"/>
        </a:p>
      </dgm:t>
    </dgm:pt>
  </dgm:ptLst>
  <dgm:cxnLst>
    <dgm:cxn modelId="{1171ED3A-B0A0-478B-99E4-7C9B47B6099B}" type="presOf" srcId="{89FBF8E8-6D6F-481D-B62C-AE0EAE0E34D7}" destId="{9D922435-4F15-4888-8D3B-8899BE2FB20D}" srcOrd="0" destOrd="0" presId="urn:microsoft.com/office/officeart/2005/8/layout/orgChart1"/>
    <dgm:cxn modelId="{8955A8CE-EB2B-45C1-994D-14F6508DDE0F}" type="presOf" srcId="{19F9565F-4AAF-4356-AC00-5755E5965B5C}" destId="{63180B4C-F1A3-4361-998B-2C19645FB80A}" srcOrd="0" destOrd="0" presId="urn:microsoft.com/office/officeart/2005/8/layout/orgChart1"/>
    <dgm:cxn modelId="{4E4E7DB3-BC24-4E10-88AB-AC49A4788C98}" type="presOf" srcId="{50F44B61-0569-4FA5-9B6D-D93B9D23797D}" destId="{C3A5CCE6-186F-4F82-A32F-FBE92B512BEA}" srcOrd="0" destOrd="0" presId="urn:microsoft.com/office/officeart/2005/8/layout/orgChart1"/>
    <dgm:cxn modelId="{FDA6D4E2-0B29-478C-8687-C33CF9F3CE96}" type="presOf" srcId="{50F44B61-0569-4FA5-9B6D-D93B9D23797D}" destId="{C56E1B24-0AA3-47A6-AE6D-844C63AECAE4}" srcOrd="1" destOrd="0" presId="urn:microsoft.com/office/officeart/2005/8/layout/orgChart1"/>
    <dgm:cxn modelId="{FFBA9541-2B24-4297-80B5-C0C9E0CF68F5}" type="presOf" srcId="{21F5D600-BEB3-4552-8A4B-FDD07B20C0D2}" destId="{5B6C795D-8FF6-4ECA-B17E-D40BD2C75B88}" srcOrd="0" destOrd="0" presId="urn:microsoft.com/office/officeart/2005/8/layout/orgChart1"/>
    <dgm:cxn modelId="{AB25C2B8-8EB6-417D-A9CB-7A7BA53FB856}" srcId="{21F5D600-BEB3-4552-8A4B-FDD07B20C0D2}" destId="{EEFB4F35-A85B-4408-A3CC-F4CF448AD7A1}" srcOrd="0" destOrd="0" parTransId="{19F9565F-4AAF-4356-AC00-5755E5965B5C}" sibTransId="{63015B3E-3EF2-41C3-8F6C-5146D905C1A4}"/>
    <dgm:cxn modelId="{CEABF140-CB30-4ACD-8027-3FBB1C0C60EC}" srcId="{21F5D600-BEB3-4552-8A4B-FDD07B20C0D2}" destId="{50F44B61-0569-4FA5-9B6D-D93B9D23797D}" srcOrd="1" destOrd="0" parTransId="{89FBF8E8-6D6F-481D-B62C-AE0EAE0E34D7}" sibTransId="{6D1DA416-37D8-4FE4-AECF-1667DD16BF8E}"/>
    <dgm:cxn modelId="{02D374FE-8BEC-43C3-8EB6-673CA7979D03}" type="presOf" srcId="{8AC6111D-482E-4EC5-BDE0-B0F8F4236AF6}" destId="{F084AE22-3F6F-4846-8F9A-E51299970019}" srcOrd="0" destOrd="0" presId="urn:microsoft.com/office/officeart/2005/8/layout/orgChart1"/>
    <dgm:cxn modelId="{2F1F2C03-11FB-444C-88CC-01D1628A24C0}" srcId="{8AC6111D-482E-4EC5-BDE0-B0F8F4236AF6}" destId="{21F5D600-BEB3-4552-8A4B-FDD07B20C0D2}" srcOrd="0" destOrd="0" parTransId="{1470E2BC-7C82-477A-A84F-8576ECA1DFEF}" sibTransId="{882075FE-27EE-4F01-9018-87E3789B3EDF}"/>
    <dgm:cxn modelId="{A1994D44-82B9-453A-AB18-43BA85F79740}" type="presOf" srcId="{21F5D600-BEB3-4552-8A4B-FDD07B20C0D2}" destId="{9BE7EA8F-CB54-4936-BD06-2778862323B1}" srcOrd="1" destOrd="0" presId="urn:microsoft.com/office/officeart/2005/8/layout/orgChart1"/>
    <dgm:cxn modelId="{D7581E55-6116-4D62-B7C7-F204E98AE25F}" type="presOf" srcId="{EEFB4F35-A85B-4408-A3CC-F4CF448AD7A1}" destId="{9B75FE43-CA36-4079-AE31-17737C192A82}" srcOrd="1" destOrd="0" presId="urn:microsoft.com/office/officeart/2005/8/layout/orgChart1"/>
    <dgm:cxn modelId="{3E47151D-A20D-4552-BB78-62E1E343AD50}" type="presOf" srcId="{BBE7C996-7CB6-4FB0-94CB-A778B6C31389}" destId="{2CA00D24-0972-40C9-A342-DD92482EAEF8}" srcOrd="0" destOrd="0" presId="urn:microsoft.com/office/officeart/2005/8/layout/orgChart1"/>
    <dgm:cxn modelId="{915CBEF3-2F1F-479A-A002-65AD4D52668D}" srcId="{21F5D600-BEB3-4552-8A4B-FDD07B20C0D2}" destId="{BBE7C996-7CB6-4FB0-94CB-A778B6C31389}" srcOrd="2" destOrd="0" parTransId="{AF19A5A9-8E43-49DF-984C-605BEC4102BD}" sibTransId="{94436FD2-C0EE-4CB6-B496-6F4061B260F1}"/>
    <dgm:cxn modelId="{0153094B-89C1-41A4-BF5D-71C339A66F04}" type="presOf" srcId="{EEFB4F35-A85B-4408-A3CC-F4CF448AD7A1}" destId="{62307E32-33B9-4BE7-B32F-7A59AE4630D4}" srcOrd="0" destOrd="0" presId="urn:microsoft.com/office/officeart/2005/8/layout/orgChart1"/>
    <dgm:cxn modelId="{33B455E0-E243-4A0C-B42F-76966AE1316E}" type="presOf" srcId="{AF19A5A9-8E43-49DF-984C-605BEC4102BD}" destId="{55BAADB5-5B52-48F2-99CD-E64720FACBCD}" srcOrd="0" destOrd="0" presId="urn:microsoft.com/office/officeart/2005/8/layout/orgChart1"/>
    <dgm:cxn modelId="{4DAB01A0-6BA0-4FF2-9AA0-8B2C5F98CFC2}" type="presOf" srcId="{BBE7C996-7CB6-4FB0-94CB-A778B6C31389}" destId="{77B4F734-17ED-4FEA-8807-D56077BA2202}" srcOrd="1" destOrd="0" presId="urn:microsoft.com/office/officeart/2005/8/layout/orgChart1"/>
    <dgm:cxn modelId="{29A8D768-A68A-4155-A2A6-215C63238816}" type="presParOf" srcId="{F084AE22-3F6F-4846-8F9A-E51299970019}" destId="{EDA74C55-9D9C-4968-8834-1E972116320D}" srcOrd="0" destOrd="0" presId="urn:microsoft.com/office/officeart/2005/8/layout/orgChart1"/>
    <dgm:cxn modelId="{8A1722AC-1CA2-4D2B-B2E8-F2891F20D62E}" type="presParOf" srcId="{EDA74C55-9D9C-4968-8834-1E972116320D}" destId="{7867C035-4FFD-4215-A898-0056204AC957}" srcOrd="0" destOrd="0" presId="urn:microsoft.com/office/officeart/2005/8/layout/orgChart1"/>
    <dgm:cxn modelId="{9D8045CD-8CF7-4BF5-8C85-9BBD362E0991}" type="presParOf" srcId="{7867C035-4FFD-4215-A898-0056204AC957}" destId="{5B6C795D-8FF6-4ECA-B17E-D40BD2C75B88}" srcOrd="0" destOrd="0" presId="urn:microsoft.com/office/officeart/2005/8/layout/orgChart1"/>
    <dgm:cxn modelId="{4CEAA8E4-E490-4C37-A735-9CA3C69E1C1A}" type="presParOf" srcId="{7867C035-4FFD-4215-A898-0056204AC957}" destId="{9BE7EA8F-CB54-4936-BD06-2778862323B1}" srcOrd="1" destOrd="0" presId="urn:microsoft.com/office/officeart/2005/8/layout/orgChart1"/>
    <dgm:cxn modelId="{7F0433F0-F6D1-4063-98EB-C7D1C5ADFD66}" type="presParOf" srcId="{EDA74C55-9D9C-4968-8834-1E972116320D}" destId="{47EE51B3-639A-458A-BDCA-B7CDD613045A}" srcOrd="1" destOrd="0" presId="urn:microsoft.com/office/officeart/2005/8/layout/orgChart1"/>
    <dgm:cxn modelId="{7B1017BD-FCE3-4789-BAC1-67FA692EA770}" type="presParOf" srcId="{47EE51B3-639A-458A-BDCA-B7CDD613045A}" destId="{63180B4C-F1A3-4361-998B-2C19645FB80A}" srcOrd="0" destOrd="0" presId="urn:microsoft.com/office/officeart/2005/8/layout/orgChart1"/>
    <dgm:cxn modelId="{F242D894-DAE9-45D6-9CEA-4EC9D5C66320}" type="presParOf" srcId="{47EE51B3-639A-458A-BDCA-B7CDD613045A}" destId="{EE2C2D12-87AB-47D2-9C0A-012B59FDB145}" srcOrd="1" destOrd="0" presId="urn:microsoft.com/office/officeart/2005/8/layout/orgChart1"/>
    <dgm:cxn modelId="{3F7BBCE3-E1CE-43C7-90A3-2DCD103ED414}" type="presParOf" srcId="{EE2C2D12-87AB-47D2-9C0A-012B59FDB145}" destId="{DA4C2935-2B35-4660-B692-2924E34B71EA}" srcOrd="0" destOrd="0" presId="urn:microsoft.com/office/officeart/2005/8/layout/orgChart1"/>
    <dgm:cxn modelId="{05A0CD2C-D575-4B75-B67E-14EE9A00BC7D}" type="presParOf" srcId="{DA4C2935-2B35-4660-B692-2924E34B71EA}" destId="{62307E32-33B9-4BE7-B32F-7A59AE4630D4}" srcOrd="0" destOrd="0" presId="urn:microsoft.com/office/officeart/2005/8/layout/orgChart1"/>
    <dgm:cxn modelId="{894D746F-2690-4D7F-8A6F-D4FC379547D7}" type="presParOf" srcId="{DA4C2935-2B35-4660-B692-2924E34B71EA}" destId="{9B75FE43-CA36-4079-AE31-17737C192A82}" srcOrd="1" destOrd="0" presId="urn:microsoft.com/office/officeart/2005/8/layout/orgChart1"/>
    <dgm:cxn modelId="{844FAF83-FB5D-4D7A-AC7D-2BADB5247DC6}" type="presParOf" srcId="{EE2C2D12-87AB-47D2-9C0A-012B59FDB145}" destId="{FED47E59-9A08-472D-9CF4-7D71A97697BF}" srcOrd="1" destOrd="0" presId="urn:microsoft.com/office/officeart/2005/8/layout/orgChart1"/>
    <dgm:cxn modelId="{B314221F-2C9E-40F9-ADFE-214F18A4797F}" type="presParOf" srcId="{EE2C2D12-87AB-47D2-9C0A-012B59FDB145}" destId="{0B5F80B9-D368-4A01-8CD4-17A1B92D11C7}" srcOrd="2" destOrd="0" presId="urn:microsoft.com/office/officeart/2005/8/layout/orgChart1"/>
    <dgm:cxn modelId="{E4A62EC5-A5ED-48C8-AE95-F923AA584B95}" type="presParOf" srcId="{47EE51B3-639A-458A-BDCA-B7CDD613045A}" destId="{9D922435-4F15-4888-8D3B-8899BE2FB20D}" srcOrd="2" destOrd="0" presId="urn:microsoft.com/office/officeart/2005/8/layout/orgChart1"/>
    <dgm:cxn modelId="{AEE4D976-6D06-4F2C-9649-4BEAB6705786}" type="presParOf" srcId="{47EE51B3-639A-458A-BDCA-B7CDD613045A}" destId="{49C642EF-B54D-464C-8EEC-DEBEEE8EA9AF}" srcOrd="3" destOrd="0" presId="urn:microsoft.com/office/officeart/2005/8/layout/orgChart1"/>
    <dgm:cxn modelId="{1866E0CB-9C48-4E20-B9B0-E032488B9322}" type="presParOf" srcId="{49C642EF-B54D-464C-8EEC-DEBEEE8EA9AF}" destId="{C98E87ED-D907-4C06-8339-CE0AFB77D425}" srcOrd="0" destOrd="0" presId="urn:microsoft.com/office/officeart/2005/8/layout/orgChart1"/>
    <dgm:cxn modelId="{C00EC843-7EB5-4A7D-A10C-31B030D3535C}" type="presParOf" srcId="{C98E87ED-D907-4C06-8339-CE0AFB77D425}" destId="{C3A5CCE6-186F-4F82-A32F-FBE92B512BEA}" srcOrd="0" destOrd="0" presId="urn:microsoft.com/office/officeart/2005/8/layout/orgChart1"/>
    <dgm:cxn modelId="{D5271FB0-47EA-455E-A7BD-B78CFC358785}" type="presParOf" srcId="{C98E87ED-D907-4C06-8339-CE0AFB77D425}" destId="{C56E1B24-0AA3-47A6-AE6D-844C63AECAE4}" srcOrd="1" destOrd="0" presId="urn:microsoft.com/office/officeart/2005/8/layout/orgChart1"/>
    <dgm:cxn modelId="{D37166EF-5A48-4E72-9E71-BD1BF71AA50C}" type="presParOf" srcId="{49C642EF-B54D-464C-8EEC-DEBEEE8EA9AF}" destId="{D4E57576-68BD-4B38-AA49-E73A0795ED9C}" srcOrd="1" destOrd="0" presId="urn:microsoft.com/office/officeart/2005/8/layout/orgChart1"/>
    <dgm:cxn modelId="{8E8452DB-3757-44A0-A1E9-97DD03C224CA}" type="presParOf" srcId="{49C642EF-B54D-464C-8EEC-DEBEEE8EA9AF}" destId="{A1E284F2-34DD-4CF5-8681-11F749DB4C25}" srcOrd="2" destOrd="0" presId="urn:microsoft.com/office/officeart/2005/8/layout/orgChart1"/>
    <dgm:cxn modelId="{B3054028-82DC-460F-9B0B-AAFC15E66037}" type="presParOf" srcId="{47EE51B3-639A-458A-BDCA-B7CDD613045A}" destId="{55BAADB5-5B52-48F2-99CD-E64720FACBCD}" srcOrd="4" destOrd="0" presId="urn:microsoft.com/office/officeart/2005/8/layout/orgChart1"/>
    <dgm:cxn modelId="{960B2F00-104A-43D7-9155-C89498E738A8}" type="presParOf" srcId="{47EE51B3-639A-458A-BDCA-B7CDD613045A}" destId="{D7797358-798D-4E2A-8B0F-1D463183C7D7}" srcOrd="5" destOrd="0" presId="urn:microsoft.com/office/officeart/2005/8/layout/orgChart1"/>
    <dgm:cxn modelId="{F64AC508-A673-4D4F-A9F7-BA7F901F1D63}" type="presParOf" srcId="{D7797358-798D-4E2A-8B0F-1D463183C7D7}" destId="{82FAB325-2A28-4E4B-AAE3-5076F63397CE}" srcOrd="0" destOrd="0" presId="urn:microsoft.com/office/officeart/2005/8/layout/orgChart1"/>
    <dgm:cxn modelId="{7EFE5610-CD72-401A-AD93-6CDE7F099BDB}" type="presParOf" srcId="{82FAB325-2A28-4E4B-AAE3-5076F63397CE}" destId="{2CA00D24-0972-40C9-A342-DD92482EAEF8}" srcOrd="0" destOrd="0" presId="urn:microsoft.com/office/officeart/2005/8/layout/orgChart1"/>
    <dgm:cxn modelId="{12CD7052-861C-4C05-9CE7-274F378BD5E4}" type="presParOf" srcId="{82FAB325-2A28-4E4B-AAE3-5076F63397CE}" destId="{77B4F734-17ED-4FEA-8807-D56077BA2202}" srcOrd="1" destOrd="0" presId="urn:microsoft.com/office/officeart/2005/8/layout/orgChart1"/>
    <dgm:cxn modelId="{B4B20DCC-5957-49B1-A390-E680D9DC850B}" type="presParOf" srcId="{D7797358-798D-4E2A-8B0F-1D463183C7D7}" destId="{8B74E8E7-05CD-4372-B6FA-1DB38123508A}" srcOrd="1" destOrd="0" presId="urn:microsoft.com/office/officeart/2005/8/layout/orgChart1"/>
    <dgm:cxn modelId="{4516977C-9E75-4F99-AC6A-014C13BD948A}" type="presParOf" srcId="{D7797358-798D-4E2A-8B0F-1D463183C7D7}" destId="{37999F8E-A147-442D-A949-1C09361888C6}" srcOrd="2" destOrd="0" presId="urn:microsoft.com/office/officeart/2005/8/layout/orgChart1"/>
    <dgm:cxn modelId="{5312A82B-E72D-4698-88AD-19151AB11BC1}" type="presParOf" srcId="{EDA74C55-9D9C-4968-8834-1E972116320D}" destId="{AC3209EE-2253-4629-9017-B25F02337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587EB4-63B6-487B-A56E-BB3EEF4FEA79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DEBA72-978A-43A6-B0EA-BC629FC24470}">
      <dgm:prSet phldrT="[Text]" custT="1"/>
      <dgm:spPr/>
      <dgm:t>
        <a:bodyPr/>
        <a:lstStyle/>
        <a:p>
          <a:r>
            <a: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7 </a:t>
          </a:r>
          <a:r>
            <a:rPr lang="en-US" sz="2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Maqamat</a:t>
          </a:r>
          <a:r>
            <a: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 Sufi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cs typeface="Arial" panose="020B0604020202020204" pitchFamily="34" charset="0"/>
          </a:endParaRPr>
        </a:p>
      </dgm:t>
    </dgm:pt>
    <dgm:pt modelId="{3C0E8AB3-FB90-4F6C-80E3-E4DCA74A40E6}" type="parTrans" cxnId="{1E63DD60-10C0-4BA4-8DBF-2C96BE329EF6}">
      <dgm:prSet/>
      <dgm:spPr/>
      <dgm:t>
        <a:bodyPr/>
        <a:lstStyle/>
        <a:p>
          <a:endParaRPr lang="en-US"/>
        </a:p>
      </dgm:t>
    </dgm:pt>
    <dgm:pt modelId="{7DE73A80-1873-4C8E-9410-52BF851B571F}" type="sibTrans" cxnId="{1E63DD60-10C0-4BA4-8DBF-2C96BE329EF6}">
      <dgm:prSet/>
      <dgm:spPr/>
      <dgm:t>
        <a:bodyPr/>
        <a:lstStyle/>
        <a:p>
          <a:endParaRPr lang="en-US"/>
        </a:p>
      </dgm:t>
    </dgm:pt>
    <dgm:pt modelId="{F12D3586-2008-486B-AEF1-4D1E8B20E236}">
      <dgm:prSet phldrT="[Text]" custT="1"/>
      <dgm:spPr/>
      <dgm:t>
        <a:bodyPr/>
        <a:lstStyle/>
        <a:p>
          <a:r>
            <a:rPr lang="en-US" sz="1800" smtClean="0">
              <a:latin typeface="+mj-lt"/>
            </a:rPr>
            <a:t>Tobat</a:t>
          </a:r>
          <a:endParaRPr lang="en-US" sz="1800" dirty="0">
            <a:latin typeface="+mj-lt"/>
          </a:endParaRPr>
        </a:p>
      </dgm:t>
    </dgm:pt>
    <dgm:pt modelId="{D968BAFC-EBFE-40B7-94FE-9AE021F3023A}" type="parTrans" cxnId="{9ACFD4F1-A0AB-4054-B1CF-0EC7E197DAB3}">
      <dgm:prSet/>
      <dgm:spPr/>
      <dgm:t>
        <a:bodyPr/>
        <a:lstStyle/>
        <a:p>
          <a:endParaRPr lang="en-US"/>
        </a:p>
      </dgm:t>
    </dgm:pt>
    <dgm:pt modelId="{E181E8DE-4E39-4C35-839D-78CD0ABED697}" type="sibTrans" cxnId="{9ACFD4F1-A0AB-4054-B1CF-0EC7E197DAB3}">
      <dgm:prSet/>
      <dgm:spPr/>
      <dgm:t>
        <a:bodyPr/>
        <a:lstStyle/>
        <a:p>
          <a:endParaRPr lang="en-US"/>
        </a:p>
      </dgm:t>
    </dgm:pt>
    <dgm:pt modelId="{82E831EB-B0DE-4843-9CFC-5622607052D8}">
      <dgm:prSet phldrT="[Text]" custT="1"/>
      <dgm:spPr/>
      <dgm:t>
        <a:bodyPr/>
        <a:lstStyle/>
        <a:p>
          <a:r>
            <a:rPr lang="en-US" sz="1800" dirty="0" err="1" smtClean="0">
              <a:latin typeface="+mj-lt"/>
            </a:rPr>
            <a:t>Zuhud</a:t>
          </a:r>
          <a:endParaRPr lang="en-US" sz="1800" dirty="0">
            <a:latin typeface="+mj-lt"/>
          </a:endParaRPr>
        </a:p>
      </dgm:t>
    </dgm:pt>
    <dgm:pt modelId="{8EDE8560-B3B5-4029-9A06-55D23523591F}" type="parTrans" cxnId="{B9798F9E-83DA-42B3-97E8-88844A8E4EAF}">
      <dgm:prSet/>
      <dgm:spPr/>
      <dgm:t>
        <a:bodyPr/>
        <a:lstStyle/>
        <a:p>
          <a:endParaRPr lang="en-US"/>
        </a:p>
      </dgm:t>
    </dgm:pt>
    <dgm:pt modelId="{8C94209C-31C3-4FD0-A6A7-9CF5DFBDCE8D}" type="sibTrans" cxnId="{B9798F9E-83DA-42B3-97E8-88844A8E4EAF}">
      <dgm:prSet/>
      <dgm:spPr/>
      <dgm:t>
        <a:bodyPr/>
        <a:lstStyle/>
        <a:p>
          <a:endParaRPr lang="en-US"/>
        </a:p>
      </dgm:t>
    </dgm:pt>
    <dgm:pt modelId="{913B6563-9FA2-4948-8BD8-53E2ECE3AF90}">
      <dgm:prSet phldrT="[Text]" custT="1"/>
      <dgm:spPr/>
      <dgm:t>
        <a:bodyPr/>
        <a:lstStyle/>
        <a:p>
          <a:r>
            <a:rPr lang="en-US" sz="1800" dirty="0" err="1" smtClean="0">
              <a:latin typeface="+mj-lt"/>
            </a:rPr>
            <a:t>Sabar</a:t>
          </a:r>
          <a:endParaRPr lang="en-US" sz="1800" dirty="0">
            <a:latin typeface="+mj-lt"/>
          </a:endParaRPr>
        </a:p>
      </dgm:t>
    </dgm:pt>
    <dgm:pt modelId="{5F400D63-EBCF-45CE-B208-6DE5FAD09657}" type="parTrans" cxnId="{C86B1F71-A297-4E1C-BD90-9E64054FD966}">
      <dgm:prSet/>
      <dgm:spPr/>
      <dgm:t>
        <a:bodyPr/>
        <a:lstStyle/>
        <a:p>
          <a:endParaRPr lang="en-US"/>
        </a:p>
      </dgm:t>
    </dgm:pt>
    <dgm:pt modelId="{D3B4D464-837E-4973-8F14-404259136E2D}" type="sibTrans" cxnId="{C86B1F71-A297-4E1C-BD90-9E64054FD966}">
      <dgm:prSet/>
      <dgm:spPr/>
      <dgm:t>
        <a:bodyPr/>
        <a:lstStyle/>
        <a:p>
          <a:endParaRPr lang="en-US"/>
        </a:p>
      </dgm:t>
    </dgm:pt>
    <dgm:pt modelId="{890C1DC1-428B-432C-B83C-703FECD2C8A1}">
      <dgm:prSet phldrT="[Text]" custT="1"/>
      <dgm:spPr/>
      <dgm:t>
        <a:bodyPr/>
        <a:lstStyle/>
        <a:p>
          <a:r>
            <a:rPr lang="en-US" sz="1800" dirty="0" err="1" smtClean="0">
              <a:latin typeface="+mj-lt"/>
            </a:rPr>
            <a:t>Tawakal</a:t>
          </a:r>
          <a:endParaRPr lang="en-US" sz="1800" dirty="0">
            <a:latin typeface="+mj-lt"/>
          </a:endParaRPr>
        </a:p>
      </dgm:t>
    </dgm:pt>
    <dgm:pt modelId="{D85FF488-57A7-4118-906C-4A3086A1E63C}" type="parTrans" cxnId="{31839384-9AFB-404F-B757-207477C17BBE}">
      <dgm:prSet/>
      <dgm:spPr/>
      <dgm:t>
        <a:bodyPr/>
        <a:lstStyle/>
        <a:p>
          <a:endParaRPr lang="en-US"/>
        </a:p>
      </dgm:t>
    </dgm:pt>
    <dgm:pt modelId="{BC869D86-A40E-4368-8F16-02DD57B7895B}" type="sibTrans" cxnId="{31839384-9AFB-404F-B757-207477C17BBE}">
      <dgm:prSet/>
      <dgm:spPr/>
      <dgm:t>
        <a:bodyPr/>
        <a:lstStyle/>
        <a:p>
          <a:endParaRPr lang="en-US"/>
        </a:p>
      </dgm:t>
    </dgm:pt>
    <dgm:pt modelId="{0AE36E5F-540D-4F17-8273-FA702A3A7FDB}">
      <dgm:prSet phldrT="[Text]" custT="1"/>
      <dgm:spPr/>
      <dgm:t>
        <a:bodyPr/>
        <a:lstStyle/>
        <a:p>
          <a:r>
            <a:rPr lang="en-US" sz="1800" smtClean="0">
              <a:latin typeface="+mj-lt"/>
            </a:rPr>
            <a:t>Ridha</a:t>
          </a:r>
          <a:endParaRPr lang="en-US" sz="1800" dirty="0">
            <a:latin typeface="+mj-lt"/>
          </a:endParaRPr>
        </a:p>
      </dgm:t>
    </dgm:pt>
    <dgm:pt modelId="{73EEEE2D-D4B6-4D2C-9C8A-3EBFC6A91342}" type="parTrans" cxnId="{C3B1CCF2-D54F-4525-8AFD-A8BF4E7686EE}">
      <dgm:prSet/>
      <dgm:spPr/>
      <dgm:t>
        <a:bodyPr/>
        <a:lstStyle/>
        <a:p>
          <a:endParaRPr lang="en-US"/>
        </a:p>
      </dgm:t>
    </dgm:pt>
    <dgm:pt modelId="{B73C3E27-D40A-407A-81BC-4DCB2FEFFACE}" type="sibTrans" cxnId="{C3B1CCF2-D54F-4525-8AFD-A8BF4E7686EE}">
      <dgm:prSet/>
      <dgm:spPr/>
      <dgm:t>
        <a:bodyPr/>
        <a:lstStyle/>
        <a:p>
          <a:endParaRPr lang="en-US"/>
        </a:p>
      </dgm:t>
    </dgm:pt>
    <dgm:pt modelId="{2D47AD22-49EA-45AC-9251-FF587E4A6377}">
      <dgm:prSet phldrT="[Text]" custT="1"/>
      <dgm:spPr/>
      <dgm:t>
        <a:bodyPr/>
        <a:lstStyle/>
        <a:p>
          <a:r>
            <a:rPr lang="en-US" sz="1800" dirty="0" err="1" smtClean="0">
              <a:latin typeface="+mj-lt"/>
            </a:rPr>
            <a:t>Mahabbah</a:t>
          </a:r>
          <a:endParaRPr lang="en-US" sz="1800" dirty="0">
            <a:latin typeface="+mj-lt"/>
          </a:endParaRPr>
        </a:p>
      </dgm:t>
    </dgm:pt>
    <dgm:pt modelId="{A0DA080D-99C2-4F15-8AF2-9F931F7CBB6B}" type="parTrans" cxnId="{C22D8C18-71DB-4B9B-B3D8-F95A17036F27}">
      <dgm:prSet/>
      <dgm:spPr/>
      <dgm:t>
        <a:bodyPr/>
        <a:lstStyle/>
        <a:p>
          <a:endParaRPr lang="en-US"/>
        </a:p>
      </dgm:t>
    </dgm:pt>
    <dgm:pt modelId="{AC565224-4896-4579-B0E3-117EF9E3B1C7}" type="sibTrans" cxnId="{C22D8C18-71DB-4B9B-B3D8-F95A17036F27}">
      <dgm:prSet/>
      <dgm:spPr/>
      <dgm:t>
        <a:bodyPr/>
        <a:lstStyle/>
        <a:p>
          <a:endParaRPr lang="en-US"/>
        </a:p>
      </dgm:t>
    </dgm:pt>
    <dgm:pt modelId="{3846391D-4130-476F-801F-BBF082AE052E}">
      <dgm:prSet phldrT="[Text]" custT="1"/>
      <dgm:spPr/>
      <dgm:t>
        <a:bodyPr/>
        <a:lstStyle/>
        <a:p>
          <a:r>
            <a:rPr lang="en-US" sz="1800" dirty="0" err="1" smtClean="0">
              <a:latin typeface="+mj-lt"/>
            </a:rPr>
            <a:t>Ma’rifat</a:t>
          </a:r>
          <a:endParaRPr lang="en-US" sz="1800" dirty="0">
            <a:latin typeface="+mj-lt"/>
          </a:endParaRPr>
        </a:p>
      </dgm:t>
    </dgm:pt>
    <dgm:pt modelId="{9F379EC1-39B7-474F-A348-73260D21DE84}" type="parTrans" cxnId="{48505FD1-9183-4C3D-B506-3775F4D63CBC}">
      <dgm:prSet/>
      <dgm:spPr/>
      <dgm:t>
        <a:bodyPr/>
        <a:lstStyle/>
        <a:p>
          <a:endParaRPr lang="en-US"/>
        </a:p>
      </dgm:t>
    </dgm:pt>
    <dgm:pt modelId="{4D82EE3A-1EB9-4082-9AFC-413CA8543D7B}" type="sibTrans" cxnId="{48505FD1-9183-4C3D-B506-3775F4D63CBC}">
      <dgm:prSet/>
      <dgm:spPr/>
      <dgm:t>
        <a:bodyPr/>
        <a:lstStyle/>
        <a:p>
          <a:endParaRPr lang="en-US"/>
        </a:p>
      </dgm:t>
    </dgm:pt>
    <dgm:pt modelId="{A87633E6-17F4-4750-A59D-32F9B64CDA19}" type="pres">
      <dgm:prSet presAssocID="{EB587EB4-63B6-487B-A56E-BB3EEF4FEA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D4F91DB-F580-478A-9136-4D18D6C50B26}" type="pres">
      <dgm:prSet presAssocID="{2CDEBA72-978A-43A6-B0EA-BC629FC24470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2437B2E-77D6-4ED3-B86E-D7D48CF7DFE1}" type="pres">
      <dgm:prSet presAssocID="{2CDEBA72-978A-43A6-B0EA-BC629FC24470}" presName="rootComposite1" presStyleCnt="0"/>
      <dgm:spPr/>
      <dgm:t>
        <a:bodyPr/>
        <a:lstStyle/>
        <a:p>
          <a:endParaRPr lang="en-US"/>
        </a:p>
      </dgm:t>
    </dgm:pt>
    <dgm:pt modelId="{F5507F2A-FE82-4C3E-AB7A-EC8ABE138564}" type="pres">
      <dgm:prSet presAssocID="{2CDEBA72-978A-43A6-B0EA-BC629FC24470}" presName="rootText1" presStyleLbl="node0" presStyleIdx="0" presStyleCnt="1" custAng="0" custScaleX="193021" custScaleY="2557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45ABBB-05F2-47B4-9CF7-00BAF25BE28B}" type="pres">
      <dgm:prSet presAssocID="{2CDEBA72-978A-43A6-B0EA-BC629FC2447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922B567-DC27-455F-862A-883C2FAC2D24}" type="pres">
      <dgm:prSet presAssocID="{2CDEBA72-978A-43A6-B0EA-BC629FC24470}" presName="hierChild2" presStyleCnt="0"/>
      <dgm:spPr/>
      <dgm:t>
        <a:bodyPr/>
        <a:lstStyle/>
        <a:p>
          <a:endParaRPr lang="en-US"/>
        </a:p>
      </dgm:t>
    </dgm:pt>
    <dgm:pt modelId="{6F521EF8-73C5-4F09-B7E6-89AC0E326526}" type="pres">
      <dgm:prSet presAssocID="{D968BAFC-EBFE-40B7-94FE-9AE021F3023A}" presName="Name64" presStyleLbl="parChTrans1D2" presStyleIdx="0" presStyleCnt="7"/>
      <dgm:spPr/>
      <dgm:t>
        <a:bodyPr/>
        <a:lstStyle/>
        <a:p>
          <a:endParaRPr lang="en-US"/>
        </a:p>
      </dgm:t>
    </dgm:pt>
    <dgm:pt modelId="{362328F1-3C29-4802-8211-50CBCEECBD66}" type="pres">
      <dgm:prSet presAssocID="{F12D3586-2008-486B-AEF1-4D1E8B20E23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541C981-8BCB-46A8-B74E-73A651D7FAC6}" type="pres">
      <dgm:prSet presAssocID="{F12D3586-2008-486B-AEF1-4D1E8B20E236}" presName="rootComposite" presStyleCnt="0"/>
      <dgm:spPr/>
      <dgm:t>
        <a:bodyPr/>
        <a:lstStyle/>
        <a:p>
          <a:endParaRPr lang="en-US"/>
        </a:p>
      </dgm:t>
    </dgm:pt>
    <dgm:pt modelId="{6F694DF6-B362-41CC-BC55-1DD7E8801C4A}" type="pres">
      <dgm:prSet presAssocID="{F12D3586-2008-486B-AEF1-4D1E8B20E236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0AB559-BAA9-421F-B77A-E8A023C68666}" type="pres">
      <dgm:prSet presAssocID="{F12D3586-2008-486B-AEF1-4D1E8B20E236}" presName="rootConnector" presStyleLbl="node2" presStyleIdx="0" presStyleCnt="7"/>
      <dgm:spPr/>
      <dgm:t>
        <a:bodyPr/>
        <a:lstStyle/>
        <a:p>
          <a:endParaRPr lang="en-US"/>
        </a:p>
      </dgm:t>
    </dgm:pt>
    <dgm:pt modelId="{E35C305B-FDA4-48A3-A7E5-0C0007D93773}" type="pres">
      <dgm:prSet presAssocID="{F12D3586-2008-486B-AEF1-4D1E8B20E236}" presName="hierChild4" presStyleCnt="0"/>
      <dgm:spPr/>
      <dgm:t>
        <a:bodyPr/>
        <a:lstStyle/>
        <a:p>
          <a:endParaRPr lang="en-US"/>
        </a:p>
      </dgm:t>
    </dgm:pt>
    <dgm:pt modelId="{26E2AB51-EFB7-4C0E-B7DF-8677FCDCEE16}" type="pres">
      <dgm:prSet presAssocID="{F12D3586-2008-486B-AEF1-4D1E8B20E236}" presName="hierChild5" presStyleCnt="0"/>
      <dgm:spPr/>
      <dgm:t>
        <a:bodyPr/>
        <a:lstStyle/>
        <a:p>
          <a:endParaRPr lang="en-US"/>
        </a:p>
      </dgm:t>
    </dgm:pt>
    <dgm:pt modelId="{13602F1B-BEAB-4B7A-91A2-79F681EA9E15}" type="pres">
      <dgm:prSet presAssocID="{8EDE8560-B3B5-4029-9A06-55D23523591F}" presName="Name64" presStyleLbl="parChTrans1D2" presStyleIdx="1" presStyleCnt="7"/>
      <dgm:spPr/>
      <dgm:t>
        <a:bodyPr/>
        <a:lstStyle/>
        <a:p>
          <a:endParaRPr lang="en-US"/>
        </a:p>
      </dgm:t>
    </dgm:pt>
    <dgm:pt modelId="{034A7AA7-8347-4E04-BE15-DCD385098397}" type="pres">
      <dgm:prSet presAssocID="{82E831EB-B0DE-4843-9CFC-5622607052D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1D7B482-D1FE-4D22-A583-F04A42E36B15}" type="pres">
      <dgm:prSet presAssocID="{82E831EB-B0DE-4843-9CFC-5622607052D8}" presName="rootComposite" presStyleCnt="0"/>
      <dgm:spPr/>
      <dgm:t>
        <a:bodyPr/>
        <a:lstStyle/>
        <a:p>
          <a:endParaRPr lang="en-US"/>
        </a:p>
      </dgm:t>
    </dgm:pt>
    <dgm:pt modelId="{C9BF6BEC-FCAD-4D17-92C5-84F583B6551D}" type="pres">
      <dgm:prSet presAssocID="{82E831EB-B0DE-4843-9CFC-5622607052D8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753079-7A85-4E62-B1FB-64B595A863B8}" type="pres">
      <dgm:prSet presAssocID="{82E831EB-B0DE-4843-9CFC-5622607052D8}" presName="rootConnector" presStyleLbl="node2" presStyleIdx="1" presStyleCnt="7"/>
      <dgm:spPr/>
      <dgm:t>
        <a:bodyPr/>
        <a:lstStyle/>
        <a:p>
          <a:endParaRPr lang="en-US"/>
        </a:p>
      </dgm:t>
    </dgm:pt>
    <dgm:pt modelId="{2BF8F164-34CF-4ADB-92E6-3B081F92D58D}" type="pres">
      <dgm:prSet presAssocID="{82E831EB-B0DE-4843-9CFC-5622607052D8}" presName="hierChild4" presStyleCnt="0"/>
      <dgm:spPr/>
      <dgm:t>
        <a:bodyPr/>
        <a:lstStyle/>
        <a:p>
          <a:endParaRPr lang="en-US"/>
        </a:p>
      </dgm:t>
    </dgm:pt>
    <dgm:pt modelId="{221DA7EF-7913-498F-A46B-17226027D42E}" type="pres">
      <dgm:prSet presAssocID="{82E831EB-B0DE-4843-9CFC-5622607052D8}" presName="hierChild5" presStyleCnt="0"/>
      <dgm:spPr/>
      <dgm:t>
        <a:bodyPr/>
        <a:lstStyle/>
        <a:p>
          <a:endParaRPr lang="en-US"/>
        </a:p>
      </dgm:t>
    </dgm:pt>
    <dgm:pt modelId="{C3FECA85-CE85-451B-AA12-837E96F9477A}" type="pres">
      <dgm:prSet presAssocID="{5F400D63-EBCF-45CE-B208-6DE5FAD09657}" presName="Name64" presStyleLbl="parChTrans1D2" presStyleIdx="2" presStyleCnt="7"/>
      <dgm:spPr/>
      <dgm:t>
        <a:bodyPr/>
        <a:lstStyle/>
        <a:p>
          <a:endParaRPr lang="en-US"/>
        </a:p>
      </dgm:t>
    </dgm:pt>
    <dgm:pt modelId="{4A05DF95-35F3-4CCC-9AD3-D605F7DF195C}" type="pres">
      <dgm:prSet presAssocID="{913B6563-9FA2-4948-8BD8-53E2ECE3AF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3D4C5A0-FBD6-415E-B25D-09925F0C92BE}" type="pres">
      <dgm:prSet presAssocID="{913B6563-9FA2-4948-8BD8-53E2ECE3AF90}" presName="rootComposite" presStyleCnt="0"/>
      <dgm:spPr/>
      <dgm:t>
        <a:bodyPr/>
        <a:lstStyle/>
        <a:p>
          <a:endParaRPr lang="en-US"/>
        </a:p>
      </dgm:t>
    </dgm:pt>
    <dgm:pt modelId="{40B18A48-B693-4620-8CB6-99D22F4FCD9A}" type="pres">
      <dgm:prSet presAssocID="{913B6563-9FA2-4948-8BD8-53E2ECE3AF90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432985-EDE6-4726-AC79-30F167623E2C}" type="pres">
      <dgm:prSet presAssocID="{913B6563-9FA2-4948-8BD8-53E2ECE3AF90}" presName="rootConnector" presStyleLbl="node2" presStyleIdx="2" presStyleCnt="7"/>
      <dgm:spPr/>
      <dgm:t>
        <a:bodyPr/>
        <a:lstStyle/>
        <a:p>
          <a:endParaRPr lang="en-US"/>
        </a:p>
      </dgm:t>
    </dgm:pt>
    <dgm:pt modelId="{1DBE0699-9CF4-4CBC-AFAB-5A2B0D74E43A}" type="pres">
      <dgm:prSet presAssocID="{913B6563-9FA2-4948-8BD8-53E2ECE3AF90}" presName="hierChild4" presStyleCnt="0"/>
      <dgm:spPr/>
      <dgm:t>
        <a:bodyPr/>
        <a:lstStyle/>
        <a:p>
          <a:endParaRPr lang="en-US"/>
        </a:p>
      </dgm:t>
    </dgm:pt>
    <dgm:pt modelId="{FACE8879-DFCA-4C09-906E-FC634209AAC0}" type="pres">
      <dgm:prSet presAssocID="{913B6563-9FA2-4948-8BD8-53E2ECE3AF90}" presName="hierChild5" presStyleCnt="0"/>
      <dgm:spPr/>
      <dgm:t>
        <a:bodyPr/>
        <a:lstStyle/>
        <a:p>
          <a:endParaRPr lang="en-US"/>
        </a:p>
      </dgm:t>
    </dgm:pt>
    <dgm:pt modelId="{FE40D758-4C67-4C58-9D29-20F94D7F0DF8}" type="pres">
      <dgm:prSet presAssocID="{D85FF488-57A7-4118-906C-4A3086A1E63C}" presName="Name64" presStyleLbl="parChTrans1D2" presStyleIdx="3" presStyleCnt="7"/>
      <dgm:spPr/>
      <dgm:t>
        <a:bodyPr/>
        <a:lstStyle/>
        <a:p>
          <a:endParaRPr lang="en-US"/>
        </a:p>
      </dgm:t>
    </dgm:pt>
    <dgm:pt modelId="{8A023FB8-8E8D-4B75-8438-E5BFB014A177}" type="pres">
      <dgm:prSet presAssocID="{890C1DC1-428B-432C-B83C-703FECD2C8A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CBED32C-32AB-4984-B304-DBC43C21C5BA}" type="pres">
      <dgm:prSet presAssocID="{890C1DC1-428B-432C-B83C-703FECD2C8A1}" presName="rootComposite" presStyleCnt="0"/>
      <dgm:spPr/>
      <dgm:t>
        <a:bodyPr/>
        <a:lstStyle/>
        <a:p>
          <a:endParaRPr lang="en-US"/>
        </a:p>
      </dgm:t>
    </dgm:pt>
    <dgm:pt modelId="{24BBCC92-3C6A-4E21-878F-1ADC6D7349D8}" type="pres">
      <dgm:prSet presAssocID="{890C1DC1-428B-432C-B83C-703FECD2C8A1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F7944D-A298-4F64-90B5-360EF9216608}" type="pres">
      <dgm:prSet presAssocID="{890C1DC1-428B-432C-B83C-703FECD2C8A1}" presName="rootConnector" presStyleLbl="node2" presStyleIdx="3" presStyleCnt="7"/>
      <dgm:spPr/>
      <dgm:t>
        <a:bodyPr/>
        <a:lstStyle/>
        <a:p>
          <a:endParaRPr lang="en-US"/>
        </a:p>
      </dgm:t>
    </dgm:pt>
    <dgm:pt modelId="{1D8261EF-4CAA-43E4-A2A1-6A374F28466D}" type="pres">
      <dgm:prSet presAssocID="{890C1DC1-428B-432C-B83C-703FECD2C8A1}" presName="hierChild4" presStyleCnt="0"/>
      <dgm:spPr/>
      <dgm:t>
        <a:bodyPr/>
        <a:lstStyle/>
        <a:p>
          <a:endParaRPr lang="en-US"/>
        </a:p>
      </dgm:t>
    </dgm:pt>
    <dgm:pt modelId="{2FCA4D78-F5C8-4E1B-8728-A3E75EFBC204}" type="pres">
      <dgm:prSet presAssocID="{890C1DC1-428B-432C-B83C-703FECD2C8A1}" presName="hierChild5" presStyleCnt="0"/>
      <dgm:spPr/>
      <dgm:t>
        <a:bodyPr/>
        <a:lstStyle/>
        <a:p>
          <a:endParaRPr lang="en-US"/>
        </a:p>
      </dgm:t>
    </dgm:pt>
    <dgm:pt modelId="{8CD8E087-C702-47E9-B07E-71FFC3E19B94}" type="pres">
      <dgm:prSet presAssocID="{73EEEE2D-D4B6-4D2C-9C8A-3EBFC6A91342}" presName="Name64" presStyleLbl="parChTrans1D2" presStyleIdx="4" presStyleCnt="7"/>
      <dgm:spPr/>
      <dgm:t>
        <a:bodyPr/>
        <a:lstStyle/>
        <a:p>
          <a:endParaRPr lang="en-US"/>
        </a:p>
      </dgm:t>
    </dgm:pt>
    <dgm:pt modelId="{34CF348F-A8E9-49AD-84BC-C95A6947777B}" type="pres">
      <dgm:prSet presAssocID="{0AE36E5F-540D-4F17-8273-FA702A3A7FD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394A66E-525D-4E77-9A2A-9AB683E9DB66}" type="pres">
      <dgm:prSet presAssocID="{0AE36E5F-540D-4F17-8273-FA702A3A7FDB}" presName="rootComposite" presStyleCnt="0"/>
      <dgm:spPr/>
      <dgm:t>
        <a:bodyPr/>
        <a:lstStyle/>
        <a:p>
          <a:endParaRPr lang="en-US"/>
        </a:p>
      </dgm:t>
    </dgm:pt>
    <dgm:pt modelId="{B0CF6309-8DBE-4C6C-AC17-A6B6E87C0808}" type="pres">
      <dgm:prSet presAssocID="{0AE36E5F-540D-4F17-8273-FA702A3A7FDB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6BB6B7-7420-4789-8D23-53C553AB90EE}" type="pres">
      <dgm:prSet presAssocID="{0AE36E5F-540D-4F17-8273-FA702A3A7FDB}" presName="rootConnector" presStyleLbl="node2" presStyleIdx="4" presStyleCnt="7"/>
      <dgm:spPr/>
      <dgm:t>
        <a:bodyPr/>
        <a:lstStyle/>
        <a:p>
          <a:endParaRPr lang="en-US"/>
        </a:p>
      </dgm:t>
    </dgm:pt>
    <dgm:pt modelId="{70218DDE-265D-4112-A8CE-C9F2D3317739}" type="pres">
      <dgm:prSet presAssocID="{0AE36E5F-540D-4F17-8273-FA702A3A7FDB}" presName="hierChild4" presStyleCnt="0"/>
      <dgm:spPr/>
      <dgm:t>
        <a:bodyPr/>
        <a:lstStyle/>
        <a:p>
          <a:endParaRPr lang="en-US"/>
        </a:p>
      </dgm:t>
    </dgm:pt>
    <dgm:pt modelId="{22A54A2F-0206-4DAF-88BA-6FAB055DF598}" type="pres">
      <dgm:prSet presAssocID="{0AE36E5F-540D-4F17-8273-FA702A3A7FDB}" presName="hierChild5" presStyleCnt="0"/>
      <dgm:spPr/>
      <dgm:t>
        <a:bodyPr/>
        <a:lstStyle/>
        <a:p>
          <a:endParaRPr lang="en-US"/>
        </a:p>
      </dgm:t>
    </dgm:pt>
    <dgm:pt modelId="{9BA9E27F-89BC-4457-8E41-6C7A49D50A32}" type="pres">
      <dgm:prSet presAssocID="{A0DA080D-99C2-4F15-8AF2-9F931F7CBB6B}" presName="Name64" presStyleLbl="parChTrans1D2" presStyleIdx="5" presStyleCnt="7"/>
      <dgm:spPr/>
      <dgm:t>
        <a:bodyPr/>
        <a:lstStyle/>
        <a:p>
          <a:endParaRPr lang="en-US"/>
        </a:p>
      </dgm:t>
    </dgm:pt>
    <dgm:pt modelId="{D3ED2E1B-F0C6-4B05-9EEE-B765A6FF0EAE}" type="pres">
      <dgm:prSet presAssocID="{2D47AD22-49EA-45AC-9251-FF587E4A63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257B978-39A7-4136-A3CE-8A412A195C68}" type="pres">
      <dgm:prSet presAssocID="{2D47AD22-49EA-45AC-9251-FF587E4A6377}" presName="rootComposite" presStyleCnt="0"/>
      <dgm:spPr/>
      <dgm:t>
        <a:bodyPr/>
        <a:lstStyle/>
        <a:p>
          <a:endParaRPr lang="en-US"/>
        </a:p>
      </dgm:t>
    </dgm:pt>
    <dgm:pt modelId="{E92BFBDB-FC9D-479A-AC20-0D0CEBD59D9B}" type="pres">
      <dgm:prSet presAssocID="{2D47AD22-49EA-45AC-9251-FF587E4A6377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CF299A-3131-4780-86EB-1E8D6590CFA0}" type="pres">
      <dgm:prSet presAssocID="{2D47AD22-49EA-45AC-9251-FF587E4A6377}" presName="rootConnector" presStyleLbl="node2" presStyleIdx="5" presStyleCnt="7"/>
      <dgm:spPr/>
      <dgm:t>
        <a:bodyPr/>
        <a:lstStyle/>
        <a:p>
          <a:endParaRPr lang="en-US"/>
        </a:p>
      </dgm:t>
    </dgm:pt>
    <dgm:pt modelId="{786A0094-8FB2-4671-AF89-965D24F0399A}" type="pres">
      <dgm:prSet presAssocID="{2D47AD22-49EA-45AC-9251-FF587E4A6377}" presName="hierChild4" presStyleCnt="0"/>
      <dgm:spPr/>
      <dgm:t>
        <a:bodyPr/>
        <a:lstStyle/>
        <a:p>
          <a:endParaRPr lang="en-US"/>
        </a:p>
      </dgm:t>
    </dgm:pt>
    <dgm:pt modelId="{473D82B4-F5C0-4767-A95E-A4B0C1C0228B}" type="pres">
      <dgm:prSet presAssocID="{2D47AD22-49EA-45AC-9251-FF587E4A6377}" presName="hierChild5" presStyleCnt="0"/>
      <dgm:spPr/>
      <dgm:t>
        <a:bodyPr/>
        <a:lstStyle/>
        <a:p>
          <a:endParaRPr lang="en-US"/>
        </a:p>
      </dgm:t>
    </dgm:pt>
    <dgm:pt modelId="{6C5E7449-454B-4E6F-807C-77453FC988BE}" type="pres">
      <dgm:prSet presAssocID="{9F379EC1-39B7-474F-A348-73260D21DE84}" presName="Name64" presStyleLbl="parChTrans1D2" presStyleIdx="6" presStyleCnt="7"/>
      <dgm:spPr/>
      <dgm:t>
        <a:bodyPr/>
        <a:lstStyle/>
        <a:p>
          <a:endParaRPr lang="en-US"/>
        </a:p>
      </dgm:t>
    </dgm:pt>
    <dgm:pt modelId="{4CB6B382-E1E1-44F0-9F2D-24B582FC2C87}" type="pres">
      <dgm:prSet presAssocID="{3846391D-4130-476F-801F-BBF082AE052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7650EE7-1237-4DF1-A74F-6A428086A12D}" type="pres">
      <dgm:prSet presAssocID="{3846391D-4130-476F-801F-BBF082AE052E}" presName="rootComposite" presStyleCnt="0"/>
      <dgm:spPr/>
      <dgm:t>
        <a:bodyPr/>
        <a:lstStyle/>
        <a:p>
          <a:endParaRPr lang="en-US"/>
        </a:p>
      </dgm:t>
    </dgm:pt>
    <dgm:pt modelId="{DF43D9FF-2FBA-4E4C-982B-6A69047DD133}" type="pres">
      <dgm:prSet presAssocID="{3846391D-4130-476F-801F-BBF082AE052E}" presName="rootText" presStyleLbl="node2" presStyleIdx="6" presStyleCnt="7" custLinFactNeighborX="-654" custLinFactNeighborY="104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A35B19-BD3E-41A3-BF6A-1A4BF4919264}" type="pres">
      <dgm:prSet presAssocID="{3846391D-4130-476F-801F-BBF082AE052E}" presName="rootConnector" presStyleLbl="node2" presStyleIdx="6" presStyleCnt="7"/>
      <dgm:spPr/>
      <dgm:t>
        <a:bodyPr/>
        <a:lstStyle/>
        <a:p>
          <a:endParaRPr lang="en-US"/>
        </a:p>
      </dgm:t>
    </dgm:pt>
    <dgm:pt modelId="{523361CB-E788-4307-BDD0-A3692B0E055F}" type="pres">
      <dgm:prSet presAssocID="{3846391D-4130-476F-801F-BBF082AE052E}" presName="hierChild4" presStyleCnt="0"/>
      <dgm:spPr/>
      <dgm:t>
        <a:bodyPr/>
        <a:lstStyle/>
        <a:p>
          <a:endParaRPr lang="en-US"/>
        </a:p>
      </dgm:t>
    </dgm:pt>
    <dgm:pt modelId="{EB2E1531-AE83-4BA2-9F25-44F363B329D9}" type="pres">
      <dgm:prSet presAssocID="{3846391D-4130-476F-801F-BBF082AE052E}" presName="hierChild5" presStyleCnt="0"/>
      <dgm:spPr/>
      <dgm:t>
        <a:bodyPr/>
        <a:lstStyle/>
        <a:p>
          <a:endParaRPr lang="en-US"/>
        </a:p>
      </dgm:t>
    </dgm:pt>
    <dgm:pt modelId="{1FE28FCC-5AEE-4B5F-8DA0-B220B30D5A9A}" type="pres">
      <dgm:prSet presAssocID="{2CDEBA72-978A-43A6-B0EA-BC629FC24470}" presName="hierChild3" presStyleCnt="0"/>
      <dgm:spPr/>
      <dgm:t>
        <a:bodyPr/>
        <a:lstStyle/>
        <a:p>
          <a:endParaRPr lang="en-US"/>
        </a:p>
      </dgm:t>
    </dgm:pt>
  </dgm:ptLst>
  <dgm:cxnLst>
    <dgm:cxn modelId="{75658C5C-25D8-46CA-A293-0E6B56A3B7A2}" type="presOf" srcId="{A0DA080D-99C2-4F15-8AF2-9F931F7CBB6B}" destId="{9BA9E27F-89BC-4457-8E41-6C7A49D50A32}" srcOrd="0" destOrd="0" presId="urn:microsoft.com/office/officeart/2009/3/layout/HorizontalOrganizationChart"/>
    <dgm:cxn modelId="{4410F940-FBDA-4357-8B8C-2E3E24477DB0}" type="presOf" srcId="{73EEEE2D-D4B6-4D2C-9C8A-3EBFC6A91342}" destId="{8CD8E087-C702-47E9-B07E-71FFC3E19B94}" srcOrd="0" destOrd="0" presId="urn:microsoft.com/office/officeart/2009/3/layout/HorizontalOrganizationChart"/>
    <dgm:cxn modelId="{1E63DD60-10C0-4BA4-8DBF-2C96BE329EF6}" srcId="{EB587EB4-63B6-487B-A56E-BB3EEF4FEA79}" destId="{2CDEBA72-978A-43A6-B0EA-BC629FC24470}" srcOrd="0" destOrd="0" parTransId="{3C0E8AB3-FB90-4F6C-80E3-E4DCA74A40E6}" sibTransId="{7DE73A80-1873-4C8E-9410-52BF851B571F}"/>
    <dgm:cxn modelId="{7C6FB9A6-E7D9-48E1-A77C-F7CF511C7E23}" type="presOf" srcId="{2CDEBA72-978A-43A6-B0EA-BC629FC24470}" destId="{F845ABBB-05F2-47B4-9CF7-00BAF25BE28B}" srcOrd="1" destOrd="0" presId="urn:microsoft.com/office/officeart/2009/3/layout/HorizontalOrganizationChart"/>
    <dgm:cxn modelId="{1231013E-EACC-4736-AF4E-8E3FD869A4B6}" type="presOf" srcId="{3846391D-4130-476F-801F-BBF082AE052E}" destId="{DF43D9FF-2FBA-4E4C-982B-6A69047DD133}" srcOrd="0" destOrd="0" presId="urn:microsoft.com/office/officeart/2009/3/layout/HorizontalOrganizationChart"/>
    <dgm:cxn modelId="{397CBDF8-65E1-4AC9-8BD8-852D27633879}" type="presOf" srcId="{F12D3586-2008-486B-AEF1-4D1E8B20E236}" destId="{6F694DF6-B362-41CC-BC55-1DD7E8801C4A}" srcOrd="0" destOrd="0" presId="urn:microsoft.com/office/officeart/2009/3/layout/HorizontalOrganizationChart"/>
    <dgm:cxn modelId="{06E04053-2EDB-4C88-B774-A1ACBA08DCBD}" type="presOf" srcId="{0AE36E5F-540D-4F17-8273-FA702A3A7FDB}" destId="{986BB6B7-7420-4789-8D23-53C553AB90EE}" srcOrd="1" destOrd="0" presId="urn:microsoft.com/office/officeart/2009/3/layout/HorizontalOrganizationChart"/>
    <dgm:cxn modelId="{58E6302E-E5D9-44F1-8D73-04DA94832F70}" type="presOf" srcId="{2D47AD22-49EA-45AC-9251-FF587E4A6377}" destId="{31CF299A-3131-4780-86EB-1E8D6590CFA0}" srcOrd="1" destOrd="0" presId="urn:microsoft.com/office/officeart/2009/3/layout/HorizontalOrganizationChart"/>
    <dgm:cxn modelId="{FC56F268-86D4-4173-A63C-BDF9B857CFFF}" type="presOf" srcId="{EB587EB4-63B6-487B-A56E-BB3EEF4FEA79}" destId="{A87633E6-17F4-4750-A59D-32F9B64CDA19}" srcOrd="0" destOrd="0" presId="urn:microsoft.com/office/officeart/2009/3/layout/HorizontalOrganizationChart"/>
    <dgm:cxn modelId="{9ACFD4F1-A0AB-4054-B1CF-0EC7E197DAB3}" srcId="{2CDEBA72-978A-43A6-B0EA-BC629FC24470}" destId="{F12D3586-2008-486B-AEF1-4D1E8B20E236}" srcOrd="0" destOrd="0" parTransId="{D968BAFC-EBFE-40B7-94FE-9AE021F3023A}" sibTransId="{E181E8DE-4E39-4C35-839D-78CD0ABED697}"/>
    <dgm:cxn modelId="{81DFE00A-3C20-4FE8-A70A-FEE520110218}" type="presOf" srcId="{D85FF488-57A7-4118-906C-4A3086A1E63C}" destId="{FE40D758-4C67-4C58-9D29-20F94D7F0DF8}" srcOrd="0" destOrd="0" presId="urn:microsoft.com/office/officeart/2009/3/layout/HorizontalOrganizationChart"/>
    <dgm:cxn modelId="{C86B1F71-A297-4E1C-BD90-9E64054FD966}" srcId="{2CDEBA72-978A-43A6-B0EA-BC629FC24470}" destId="{913B6563-9FA2-4948-8BD8-53E2ECE3AF90}" srcOrd="2" destOrd="0" parTransId="{5F400D63-EBCF-45CE-B208-6DE5FAD09657}" sibTransId="{D3B4D464-837E-4973-8F14-404259136E2D}"/>
    <dgm:cxn modelId="{B9798F9E-83DA-42B3-97E8-88844A8E4EAF}" srcId="{2CDEBA72-978A-43A6-B0EA-BC629FC24470}" destId="{82E831EB-B0DE-4843-9CFC-5622607052D8}" srcOrd="1" destOrd="0" parTransId="{8EDE8560-B3B5-4029-9A06-55D23523591F}" sibTransId="{8C94209C-31C3-4FD0-A6A7-9CF5DFBDCE8D}"/>
    <dgm:cxn modelId="{277C1568-F506-4EE5-A7C2-52F038CF574D}" type="presOf" srcId="{82E831EB-B0DE-4843-9CFC-5622607052D8}" destId="{14753079-7A85-4E62-B1FB-64B595A863B8}" srcOrd="1" destOrd="0" presId="urn:microsoft.com/office/officeart/2009/3/layout/HorizontalOrganizationChart"/>
    <dgm:cxn modelId="{C3B1CCF2-D54F-4525-8AFD-A8BF4E7686EE}" srcId="{2CDEBA72-978A-43A6-B0EA-BC629FC24470}" destId="{0AE36E5F-540D-4F17-8273-FA702A3A7FDB}" srcOrd="4" destOrd="0" parTransId="{73EEEE2D-D4B6-4D2C-9C8A-3EBFC6A91342}" sibTransId="{B73C3E27-D40A-407A-81BC-4DCB2FEFFACE}"/>
    <dgm:cxn modelId="{723908C5-7346-470B-B1AD-56D6053D948C}" type="presOf" srcId="{913B6563-9FA2-4948-8BD8-53E2ECE3AF90}" destId="{40B18A48-B693-4620-8CB6-99D22F4FCD9A}" srcOrd="0" destOrd="0" presId="urn:microsoft.com/office/officeart/2009/3/layout/HorizontalOrganizationChart"/>
    <dgm:cxn modelId="{4F856D4A-62B9-43D8-A013-B70D9138439C}" type="presOf" srcId="{F12D3586-2008-486B-AEF1-4D1E8B20E236}" destId="{EC0AB559-BAA9-421F-B77A-E8A023C68666}" srcOrd="1" destOrd="0" presId="urn:microsoft.com/office/officeart/2009/3/layout/HorizontalOrganizationChart"/>
    <dgm:cxn modelId="{A8F7999C-D425-4415-BE36-6714DA155A0F}" type="presOf" srcId="{890C1DC1-428B-432C-B83C-703FECD2C8A1}" destId="{88F7944D-A298-4F64-90B5-360EF9216608}" srcOrd="1" destOrd="0" presId="urn:microsoft.com/office/officeart/2009/3/layout/HorizontalOrganizationChart"/>
    <dgm:cxn modelId="{20402FD0-42CD-45D3-90E8-8089876BB070}" type="presOf" srcId="{D968BAFC-EBFE-40B7-94FE-9AE021F3023A}" destId="{6F521EF8-73C5-4F09-B7E6-89AC0E326526}" srcOrd="0" destOrd="0" presId="urn:microsoft.com/office/officeart/2009/3/layout/HorizontalOrganizationChart"/>
    <dgm:cxn modelId="{48505FD1-9183-4C3D-B506-3775F4D63CBC}" srcId="{2CDEBA72-978A-43A6-B0EA-BC629FC24470}" destId="{3846391D-4130-476F-801F-BBF082AE052E}" srcOrd="6" destOrd="0" parTransId="{9F379EC1-39B7-474F-A348-73260D21DE84}" sibTransId="{4D82EE3A-1EB9-4082-9AFC-413CA8543D7B}"/>
    <dgm:cxn modelId="{31839384-9AFB-404F-B757-207477C17BBE}" srcId="{2CDEBA72-978A-43A6-B0EA-BC629FC24470}" destId="{890C1DC1-428B-432C-B83C-703FECD2C8A1}" srcOrd="3" destOrd="0" parTransId="{D85FF488-57A7-4118-906C-4A3086A1E63C}" sibTransId="{BC869D86-A40E-4368-8F16-02DD57B7895B}"/>
    <dgm:cxn modelId="{A9E03B86-CEA7-46F0-AF8F-B56E18B2EC6B}" type="presOf" srcId="{0AE36E5F-540D-4F17-8273-FA702A3A7FDB}" destId="{B0CF6309-8DBE-4C6C-AC17-A6B6E87C0808}" srcOrd="0" destOrd="0" presId="urn:microsoft.com/office/officeart/2009/3/layout/HorizontalOrganizationChart"/>
    <dgm:cxn modelId="{78F49163-54E0-435A-8B12-C8B2F2DFA68F}" type="presOf" srcId="{9F379EC1-39B7-474F-A348-73260D21DE84}" destId="{6C5E7449-454B-4E6F-807C-77453FC988BE}" srcOrd="0" destOrd="0" presId="urn:microsoft.com/office/officeart/2009/3/layout/HorizontalOrganizationChart"/>
    <dgm:cxn modelId="{CDEF2EF3-5D70-4E20-B5A5-470C40983200}" type="presOf" srcId="{913B6563-9FA2-4948-8BD8-53E2ECE3AF90}" destId="{52432985-EDE6-4726-AC79-30F167623E2C}" srcOrd="1" destOrd="0" presId="urn:microsoft.com/office/officeart/2009/3/layout/HorizontalOrganizationChart"/>
    <dgm:cxn modelId="{B40C0A6D-650D-4DFD-91EF-5ECA20FA9EA8}" type="presOf" srcId="{2D47AD22-49EA-45AC-9251-FF587E4A6377}" destId="{E92BFBDB-FC9D-479A-AC20-0D0CEBD59D9B}" srcOrd="0" destOrd="0" presId="urn:microsoft.com/office/officeart/2009/3/layout/HorizontalOrganizationChart"/>
    <dgm:cxn modelId="{C22D8C18-71DB-4B9B-B3D8-F95A17036F27}" srcId="{2CDEBA72-978A-43A6-B0EA-BC629FC24470}" destId="{2D47AD22-49EA-45AC-9251-FF587E4A6377}" srcOrd="5" destOrd="0" parTransId="{A0DA080D-99C2-4F15-8AF2-9F931F7CBB6B}" sibTransId="{AC565224-4896-4579-B0E3-117EF9E3B1C7}"/>
    <dgm:cxn modelId="{D681CB31-53CA-4E0C-84F0-75AD9E67A062}" type="presOf" srcId="{3846391D-4130-476F-801F-BBF082AE052E}" destId="{77A35B19-BD3E-41A3-BF6A-1A4BF4919264}" srcOrd="1" destOrd="0" presId="urn:microsoft.com/office/officeart/2009/3/layout/HorizontalOrganizationChart"/>
    <dgm:cxn modelId="{2C1FC0F9-1072-499B-B67B-522211D3CD7B}" type="presOf" srcId="{890C1DC1-428B-432C-B83C-703FECD2C8A1}" destId="{24BBCC92-3C6A-4E21-878F-1ADC6D7349D8}" srcOrd="0" destOrd="0" presId="urn:microsoft.com/office/officeart/2009/3/layout/HorizontalOrganizationChart"/>
    <dgm:cxn modelId="{B7694A39-AD28-41E9-9B45-A10ED58670E0}" type="presOf" srcId="{5F400D63-EBCF-45CE-B208-6DE5FAD09657}" destId="{C3FECA85-CE85-451B-AA12-837E96F9477A}" srcOrd="0" destOrd="0" presId="urn:microsoft.com/office/officeart/2009/3/layout/HorizontalOrganizationChart"/>
    <dgm:cxn modelId="{E0327466-BC77-4FB6-B5F8-C8DD5D58E055}" type="presOf" srcId="{2CDEBA72-978A-43A6-B0EA-BC629FC24470}" destId="{F5507F2A-FE82-4C3E-AB7A-EC8ABE138564}" srcOrd="0" destOrd="0" presId="urn:microsoft.com/office/officeart/2009/3/layout/HorizontalOrganizationChart"/>
    <dgm:cxn modelId="{35B5FFDC-6AB8-499A-B818-369E209D3B09}" type="presOf" srcId="{8EDE8560-B3B5-4029-9A06-55D23523591F}" destId="{13602F1B-BEAB-4B7A-91A2-79F681EA9E15}" srcOrd="0" destOrd="0" presId="urn:microsoft.com/office/officeart/2009/3/layout/HorizontalOrganizationChart"/>
    <dgm:cxn modelId="{AD7457F3-4527-4967-88DD-C998F3B20E40}" type="presOf" srcId="{82E831EB-B0DE-4843-9CFC-5622607052D8}" destId="{C9BF6BEC-FCAD-4D17-92C5-84F583B6551D}" srcOrd="0" destOrd="0" presId="urn:microsoft.com/office/officeart/2009/3/layout/HorizontalOrganizationChart"/>
    <dgm:cxn modelId="{CB0DD556-7232-49EF-8D65-AC322B7D37D9}" type="presParOf" srcId="{A87633E6-17F4-4750-A59D-32F9B64CDA19}" destId="{ED4F91DB-F580-478A-9136-4D18D6C50B26}" srcOrd="0" destOrd="0" presId="urn:microsoft.com/office/officeart/2009/3/layout/HorizontalOrganizationChart"/>
    <dgm:cxn modelId="{9C4AE03B-D7DE-4473-AC34-3E7B086BEF8C}" type="presParOf" srcId="{ED4F91DB-F580-478A-9136-4D18D6C50B26}" destId="{42437B2E-77D6-4ED3-B86E-D7D48CF7DFE1}" srcOrd="0" destOrd="0" presId="urn:microsoft.com/office/officeart/2009/3/layout/HorizontalOrganizationChart"/>
    <dgm:cxn modelId="{0D8AE049-37FB-4204-BC73-6F37092481E0}" type="presParOf" srcId="{42437B2E-77D6-4ED3-B86E-D7D48CF7DFE1}" destId="{F5507F2A-FE82-4C3E-AB7A-EC8ABE138564}" srcOrd="0" destOrd="0" presId="urn:microsoft.com/office/officeart/2009/3/layout/HorizontalOrganizationChart"/>
    <dgm:cxn modelId="{DE94CE23-C32B-4AB2-8602-D783BBD70D11}" type="presParOf" srcId="{42437B2E-77D6-4ED3-B86E-D7D48CF7DFE1}" destId="{F845ABBB-05F2-47B4-9CF7-00BAF25BE28B}" srcOrd="1" destOrd="0" presId="urn:microsoft.com/office/officeart/2009/3/layout/HorizontalOrganizationChart"/>
    <dgm:cxn modelId="{7901FA68-7451-4B2B-B618-648CA5154F34}" type="presParOf" srcId="{ED4F91DB-F580-478A-9136-4D18D6C50B26}" destId="{A922B567-DC27-455F-862A-883C2FAC2D24}" srcOrd="1" destOrd="0" presId="urn:microsoft.com/office/officeart/2009/3/layout/HorizontalOrganizationChart"/>
    <dgm:cxn modelId="{CF2BDF20-8EBB-4E30-8D26-E7D0C1DD96E9}" type="presParOf" srcId="{A922B567-DC27-455F-862A-883C2FAC2D24}" destId="{6F521EF8-73C5-4F09-B7E6-89AC0E326526}" srcOrd="0" destOrd="0" presId="urn:microsoft.com/office/officeart/2009/3/layout/HorizontalOrganizationChart"/>
    <dgm:cxn modelId="{8DE23C61-F4CA-4E2B-9FB6-5EED79802DF8}" type="presParOf" srcId="{A922B567-DC27-455F-862A-883C2FAC2D24}" destId="{362328F1-3C29-4802-8211-50CBCEECBD66}" srcOrd="1" destOrd="0" presId="urn:microsoft.com/office/officeart/2009/3/layout/HorizontalOrganizationChart"/>
    <dgm:cxn modelId="{6E399699-968B-4378-8C32-2E66A5F0D935}" type="presParOf" srcId="{362328F1-3C29-4802-8211-50CBCEECBD66}" destId="{8541C981-8BCB-46A8-B74E-73A651D7FAC6}" srcOrd="0" destOrd="0" presId="urn:microsoft.com/office/officeart/2009/3/layout/HorizontalOrganizationChart"/>
    <dgm:cxn modelId="{D2091A52-0794-4761-90BB-3F2079CD0E00}" type="presParOf" srcId="{8541C981-8BCB-46A8-B74E-73A651D7FAC6}" destId="{6F694DF6-B362-41CC-BC55-1DD7E8801C4A}" srcOrd="0" destOrd="0" presId="urn:microsoft.com/office/officeart/2009/3/layout/HorizontalOrganizationChart"/>
    <dgm:cxn modelId="{0DE02F3A-B347-4FA4-8968-6D6546FA43A7}" type="presParOf" srcId="{8541C981-8BCB-46A8-B74E-73A651D7FAC6}" destId="{EC0AB559-BAA9-421F-B77A-E8A023C68666}" srcOrd="1" destOrd="0" presId="urn:microsoft.com/office/officeart/2009/3/layout/HorizontalOrganizationChart"/>
    <dgm:cxn modelId="{12390D14-8E95-46DE-AAB6-1A108597D3DC}" type="presParOf" srcId="{362328F1-3C29-4802-8211-50CBCEECBD66}" destId="{E35C305B-FDA4-48A3-A7E5-0C0007D93773}" srcOrd="1" destOrd="0" presId="urn:microsoft.com/office/officeart/2009/3/layout/HorizontalOrganizationChart"/>
    <dgm:cxn modelId="{98D96666-6C0C-493D-91F4-E176566E3CD7}" type="presParOf" srcId="{362328F1-3C29-4802-8211-50CBCEECBD66}" destId="{26E2AB51-EFB7-4C0E-B7DF-8677FCDCEE16}" srcOrd="2" destOrd="0" presId="urn:microsoft.com/office/officeart/2009/3/layout/HorizontalOrganizationChart"/>
    <dgm:cxn modelId="{3B1F6438-4E39-48CF-95FB-9818BD60D348}" type="presParOf" srcId="{A922B567-DC27-455F-862A-883C2FAC2D24}" destId="{13602F1B-BEAB-4B7A-91A2-79F681EA9E15}" srcOrd="2" destOrd="0" presId="urn:microsoft.com/office/officeart/2009/3/layout/HorizontalOrganizationChart"/>
    <dgm:cxn modelId="{603FDF77-06A3-424E-B43A-61A6D28EF2AA}" type="presParOf" srcId="{A922B567-DC27-455F-862A-883C2FAC2D24}" destId="{034A7AA7-8347-4E04-BE15-DCD385098397}" srcOrd="3" destOrd="0" presId="urn:microsoft.com/office/officeart/2009/3/layout/HorizontalOrganizationChart"/>
    <dgm:cxn modelId="{6C2DE4F8-C993-46CF-926D-5B0B7BC16D21}" type="presParOf" srcId="{034A7AA7-8347-4E04-BE15-DCD385098397}" destId="{51D7B482-D1FE-4D22-A583-F04A42E36B15}" srcOrd="0" destOrd="0" presId="urn:microsoft.com/office/officeart/2009/3/layout/HorizontalOrganizationChart"/>
    <dgm:cxn modelId="{6CFC9DF3-3BDF-4D52-9E71-A692518FF6D3}" type="presParOf" srcId="{51D7B482-D1FE-4D22-A583-F04A42E36B15}" destId="{C9BF6BEC-FCAD-4D17-92C5-84F583B6551D}" srcOrd="0" destOrd="0" presId="urn:microsoft.com/office/officeart/2009/3/layout/HorizontalOrganizationChart"/>
    <dgm:cxn modelId="{74A99207-76E8-4A37-9B4E-489654CA9906}" type="presParOf" srcId="{51D7B482-D1FE-4D22-A583-F04A42E36B15}" destId="{14753079-7A85-4E62-B1FB-64B595A863B8}" srcOrd="1" destOrd="0" presId="urn:microsoft.com/office/officeart/2009/3/layout/HorizontalOrganizationChart"/>
    <dgm:cxn modelId="{15E8200B-9BD7-496D-9851-BEBF9C31BDF3}" type="presParOf" srcId="{034A7AA7-8347-4E04-BE15-DCD385098397}" destId="{2BF8F164-34CF-4ADB-92E6-3B081F92D58D}" srcOrd="1" destOrd="0" presId="urn:microsoft.com/office/officeart/2009/3/layout/HorizontalOrganizationChart"/>
    <dgm:cxn modelId="{349C4653-141A-482D-A9CD-7CABF61B318B}" type="presParOf" srcId="{034A7AA7-8347-4E04-BE15-DCD385098397}" destId="{221DA7EF-7913-498F-A46B-17226027D42E}" srcOrd="2" destOrd="0" presId="urn:microsoft.com/office/officeart/2009/3/layout/HorizontalOrganizationChart"/>
    <dgm:cxn modelId="{74E3B89B-9E98-4C3A-9229-1600759C0C3E}" type="presParOf" srcId="{A922B567-DC27-455F-862A-883C2FAC2D24}" destId="{C3FECA85-CE85-451B-AA12-837E96F9477A}" srcOrd="4" destOrd="0" presId="urn:microsoft.com/office/officeart/2009/3/layout/HorizontalOrganizationChart"/>
    <dgm:cxn modelId="{93BC4814-7B4E-4375-A118-BB705E9EA90A}" type="presParOf" srcId="{A922B567-DC27-455F-862A-883C2FAC2D24}" destId="{4A05DF95-35F3-4CCC-9AD3-D605F7DF195C}" srcOrd="5" destOrd="0" presId="urn:microsoft.com/office/officeart/2009/3/layout/HorizontalOrganizationChart"/>
    <dgm:cxn modelId="{48300B99-9F31-4866-9AF5-30A5CBDEE4F6}" type="presParOf" srcId="{4A05DF95-35F3-4CCC-9AD3-D605F7DF195C}" destId="{23D4C5A0-FBD6-415E-B25D-09925F0C92BE}" srcOrd="0" destOrd="0" presId="urn:microsoft.com/office/officeart/2009/3/layout/HorizontalOrganizationChart"/>
    <dgm:cxn modelId="{CC6D638D-71EB-419E-9E05-BB647BAAD874}" type="presParOf" srcId="{23D4C5A0-FBD6-415E-B25D-09925F0C92BE}" destId="{40B18A48-B693-4620-8CB6-99D22F4FCD9A}" srcOrd="0" destOrd="0" presId="urn:microsoft.com/office/officeart/2009/3/layout/HorizontalOrganizationChart"/>
    <dgm:cxn modelId="{D0C521A1-62AB-4379-899C-E337CCA321A4}" type="presParOf" srcId="{23D4C5A0-FBD6-415E-B25D-09925F0C92BE}" destId="{52432985-EDE6-4726-AC79-30F167623E2C}" srcOrd="1" destOrd="0" presId="urn:microsoft.com/office/officeart/2009/3/layout/HorizontalOrganizationChart"/>
    <dgm:cxn modelId="{650D10F5-B928-4C96-86B6-2C138FCC73CF}" type="presParOf" srcId="{4A05DF95-35F3-4CCC-9AD3-D605F7DF195C}" destId="{1DBE0699-9CF4-4CBC-AFAB-5A2B0D74E43A}" srcOrd="1" destOrd="0" presId="urn:microsoft.com/office/officeart/2009/3/layout/HorizontalOrganizationChart"/>
    <dgm:cxn modelId="{45A487EF-A8AE-4EF2-843A-6C7135954C8F}" type="presParOf" srcId="{4A05DF95-35F3-4CCC-9AD3-D605F7DF195C}" destId="{FACE8879-DFCA-4C09-906E-FC634209AAC0}" srcOrd="2" destOrd="0" presId="urn:microsoft.com/office/officeart/2009/3/layout/HorizontalOrganizationChart"/>
    <dgm:cxn modelId="{D0825679-35E3-4DC5-85EB-9B028117C739}" type="presParOf" srcId="{A922B567-DC27-455F-862A-883C2FAC2D24}" destId="{FE40D758-4C67-4C58-9D29-20F94D7F0DF8}" srcOrd="6" destOrd="0" presId="urn:microsoft.com/office/officeart/2009/3/layout/HorizontalOrganizationChart"/>
    <dgm:cxn modelId="{343E658D-7C32-4DDF-B839-660D89B0C369}" type="presParOf" srcId="{A922B567-DC27-455F-862A-883C2FAC2D24}" destId="{8A023FB8-8E8D-4B75-8438-E5BFB014A177}" srcOrd="7" destOrd="0" presId="urn:microsoft.com/office/officeart/2009/3/layout/HorizontalOrganizationChart"/>
    <dgm:cxn modelId="{F62C304D-C734-4EBC-889F-DFB966AF730E}" type="presParOf" srcId="{8A023FB8-8E8D-4B75-8438-E5BFB014A177}" destId="{DCBED32C-32AB-4984-B304-DBC43C21C5BA}" srcOrd="0" destOrd="0" presId="urn:microsoft.com/office/officeart/2009/3/layout/HorizontalOrganizationChart"/>
    <dgm:cxn modelId="{CEA32072-C416-47C3-AF5B-F5212F245A5C}" type="presParOf" srcId="{DCBED32C-32AB-4984-B304-DBC43C21C5BA}" destId="{24BBCC92-3C6A-4E21-878F-1ADC6D7349D8}" srcOrd="0" destOrd="0" presId="urn:microsoft.com/office/officeart/2009/3/layout/HorizontalOrganizationChart"/>
    <dgm:cxn modelId="{6D878E98-CF62-42D5-B38B-E6E10CD10A61}" type="presParOf" srcId="{DCBED32C-32AB-4984-B304-DBC43C21C5BA}" destId="{88F7944D-A298-4F64-90B5-360EF9216608}" srcOrd="1" destOrd="0" presId="urn:microsoft.com/office/officeart/2009/3/layout/HorizontalOrganizationChart"/>
    <dgm:cxn modelId="{E62DF630-190A-4732-BB21-CA67F56E6A9A}" type="presParOf" srcId="{8A023FB8-8E8D-4B75-8438-E5BFB014A177}" destId="{1D8261EF-4CAA-43E4-A2A1-6A374F28466D}" srcOrd="1" destOrd="0" presId="urn:microsoft.com/office/officeart/2009/3/layout/HorizontalOrganizationChart"/>
    <dgm:cxn modelId="{50B5DCE8-749E-4435-A9F4-6EDC336869D8}" type="presParOf" srcId="{8A023FB8-8E8D-4B75-8438-E5BFB014A177}" destId="{2FCA4D78-F5C8-4E1B-8728-A3E75EFBC204}" srcOrd="2" destOrd="0" presId="urn:microsoft.com/office/officeart/2009/3/layout/HorizontalOrganizationChart"/>
    <dgm:cxn modelId="{748A20F4-823E-40D3-8148-13A49D519256}" type="presParOf" srcId="{A922B567-DC27-455F-862A-883C2FAC2D24}" destId="{8CD8E087-C702-47E9-B07E-71FFC3E19B94}" srcOrd="8" destOrd="0" presId="urn:microsoft.com/office/officeart/2009/3/layout/HorizontalOrganizationChart"/>
    <dgm:cxn modelId="{1B9F3620-95E1-406F-8D78-D3386A22A67E}" type="presParOf" srcId="{A922B567-DC27-455F-862A-883C2FAC2D24}" destId="{34CF348F-A8E9-49AD-84BC-C95A6947777B}" srcOrd="9" destOrd="0" presId="urn:microsoft.com/office/officeart/2009/3/layout/HorizontalOrganizationChart"/>
    <dgm:cxn modelId="{1C35653A-81EF-4884-A0BF-C3CA23C8D6D4}" type="presParOf" srcId="{34CF348F-A8E9-49AD-84BC-C95A6947777B}" destId="{4394A66E-525D-4E77-9A2A-9AB683E9DB66}" srcOrd="0" destOrd="0" presId="urn:microsoft.com/office/officeart/2009/3/layout/HorizontalOrganizationChart"/>
    <dgm:cxn modelId="{8EA7DF35-0046-4FEC-9B75-7B7A3BA3BB56}" type="presParOf" srcId="{4394A66E-525D-4E77-9A2A-9AB683E9DB66}" destId="{B0CF6309-8DBE-4C6C-AC17-A6B6E87C0808}" srcOrd="0" destOrd="0" presId="urn:microsoft.com/office/officeart/2009/3/layout/HorizontalOrganizationChart"/>
    <dgm:cxn modelId="{6B3E2F95-DD73-4053-9BBF-C979919F03C0}" type="presParOf" srcId="{4394A66E-525D-4E77-9A2A-9AB683E9DB66}" destId="{986BB6B7-7420-4789-8D23-53C553AB90EE}" srcOrd="1" destOrd="0" presId="urn:microsoft.com/office/officeart/2009/3/layout/HorizontalOrganizationChart"/>
    <dgm:cxn modelId="{7E68AFFA-187A-4197-A6DD-0E1524902B8A}" type="presParOf" srcId="{34CF348F-A8E9-49AD-84BC-C95A6947777B}" destId="{70218DDE-265D-4112-A8CE-C9F2D3317739}" srcOrd="1" destOrd="0" presId="urn:microsoft.com/office/officeart/2009/3/layout/HorizontalOrganizationChart"/>
    <dgm:cxn modelId="{5D3AFD28-DC56-4D0D-BE61-2ACAAEF79EE2}" type="presParOf" srcId="{34CF348F-A8E9-49AD-84BC-C95A6947777B}" destId="{22A54A2F-0206-4DAF-88BA-6FAB055DF598}" srcOrd="2" destOrd="0" presId="urn:microsoft.com/office/officeart/2009/3/layout/HorizontalOrganizationChart"/>
    <dgm:cxn modelId="{86EE8B43-5C84-439D-B964-8A36D180A00E}" type="presParOf" srcId="{A922B567-DC27-455F-862A-883C2FAC2D24}" destId="{9BA9E27F-89BC-4457-8E41-6C7A49D50A32}" srcOrd="10" destOrd="0" presId="urn:microsoft.com/office/officeart/2009/3/layout/HorizontalOrganizationChart"/>
    <dgm:cxn modelId="{7CFE42D7-2030-435E-9A4A-F46016D1537C}" type="presParOf" srcId="{A922B567-DC27-455F-862A-883C2FAC2D24}" destId="{D3ED2E1B-F0C6-4B05-9EEE-B765A6FF0EAE}" srcOrd="11" destOrd="0" presId="urn:microsoft.com/office/officeart/2009/3/layout/HorizontalOrganizationChart"/>
    <dgm:cxn modelId="{0F82C0CF-F986-464A-8284-DEF04FD8DEE9}" type="presParOf" srcId="{D3ED2E1B-F0C6-4B05-9EEE-B765A6FF0EAE}" destId="{8257B978-39A7-4136-A3CE-8A412A195C68}" srcOrd="0" destOrd="0" presId="urn:microsoft.com/office/officeart/2009/3/layout/HorizontalOrganizationChart"/>
    <dgm:cxn modelId="{9BAE2099-B00D-4C83-858E-A5AA85C96365}" type="presParOf" srcId="{8257B978-39A7-4136-A3CE-8A412A195C68}" destId="{E92BFBDB-FC9D-479A-AC20-0D0CEBD59D9B}" srcOrd="0" destOrd="0" presId="urn:microsoft.com/office/officeart/2009/3/layout/HorizontalOrganizationChart"/>
    <dgm:cxn modelId="{8D7E70AF-BD0A-4E8F-86FC-B40CA306FF3F}" type="presParOf" srcId="{8257B978-39A7-4136-A3CE-8A412A195C68}" destId="{31CF299A-3131-4780-86EB-1E8D6590CFA0}" srcOrd="1" destOrd="0" presId="urn:microsoft.com/office/officeart/2009/3/layout/HorizontalOrganizationChart"/>
    <dgm:cxn modelId="{0EA4162D-4BD8-4E00-B7BD-D8447094080F}" type="presParOf" srcId="{D3ED2E1B-F0C6-4B05-9EEE-B765A6FF0EAE}" destId="{786A0094-8FB2-4671-AF89-965D24F0399A}" srcOrd="1" destOrd="0" presId="urn:microsoft.com/office/officeart/2009/3/layout/HorizontalOrganizationChart"/>
    <dgm:cxn modelId="{D94691FE-23F7-4A26-BFAE-265B01FD04A7}" type="presParOf" srcId="{D3ED2E1B-F0C6-4B05-9EEE-B765A6FF0EAE}" destId="{473D82B4-F5C0-4767-A95E-A4B0C1C0228B}" srcOrd="2" destOrd="0" presId="urn:microsoft.com/office/officeart/2009/3/layout/HorizontalOrganizationChart"/>
    <dgm:cxn modelId="{6DA3E391-E48F-4F9F-9470-C26B5F19D250}" type="presParOf" srcId="{A922B567-DC27-455F-862A-883C2FAC2D24}" destId="{6C5E7449-454B-4E6F-807C-77453FC988BE}" srcOrd="12" destOrd="0" presId="urn:microsoft.com/office/officeart/2009/3/layout/HorizontalOrganizationChart"/>
    <dgm:cxn modelId="{F1C7DE1F-6228-41DA-B353-4FD51E0CDF3D}" type="presParOf" srcId="{A922B567-DC27-455F-862A-883C2FAC2D24}" destId="{4CB6B382-E1E1-44F0-9F2D-24B582FC2C87}" srcOrd="13" destOrd="0" presId="urn:microsoft.com/office/officeart/2009/3/layout/HorizontalOrganizationChart"/>
    <dgm:cxn modelId="{261C2EF3-4F5A-48B3-A254-9185C00C26FD}" type="presParOf" srcId="{4CB6B382-E1E1-44F0-9F2D-24B582FC2C87}" destId="{E7650EE7-1237-4DF1-A74F-6A428086A12D}" srcOrd="0" destOrd="0" presId="urn:microsoft.com/office/officeart/2009/3/layout/HorizontalOrganizationChart"/>
    <dgm:cxn modelId="{8C9748E7-DA48-4971-BF2A-B983F1925FD0}" type="presParOf" srcId="{E7650EE7-1237-4DF1-A74F-6A428086A12D}" destId="{DF43D9FF-2FBA-4E4C-982B-6A69047DD133}" srcOrd="0" destOrd="0" presId="urn:microsoft.com/office/officeart/2009/3/layout/HorizontalOrganizationChart"/>
    <dgm:cxn modelId="{2AE1784B-02AA-4623-8D27-4906EABCE4F9}" type="presParOf" srcId="{E7650EE7-1237-4DF1-A74F-6A428086A12D}" destId="{77A35B19-BD3E-41A3-BF6A-1A4BF4919264}" srcOrd="1" destOrd="0" presId="urn:microsoft.com/office/officeart/2009/3/layout/HorizontalOrganizationChart"/>
    <dgm:cxn modelId="{9104359D-C6EA-47A1-B187-555CEB1F5854}" type="presParOf" srcId="{4CB6B382-E1E1-44F0-9F2D-24B582FC2C87}" destId="{523361CB-E788-4307-BDD0-A3692B0E055F}" srcOrd="1" destOrd="0" presId="urn:microsoft.com/office/officeart/2009/3/layout/HorizontalOrganizationChart"/>
    <dgm:cxn modelId="{D843EE9B-052B-4A50-AD64-790C7C452BB7}" type="presParOf" srcId="{4CB6B382-E1E1-44F0-9F2D-24B582FC2C87}" destId="{EB2E1531-AE83-4BA2-9F25-44F363B329D9}" srcOrd="2" destOrd="0" presId="urn:microsoft.com/office/officeart/2009/3/layout/HorizontalOrganizationChart"/>
    <dgm:cxn modelId="{025098CD-0C94-433C-8A14-6471D5D9FCC1}" type="presParOf" srcId="{ED4F91DB-F580-478A-9136-4D18D6C50B26}" destId="{1FE28FCC-5AEE-4B5F-8DA0-B220B30D5A9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E93B76-99BA-4F06-B43C-2B861131CCB2}" type="doc">
      <dgm:prSet loTypeId="urn:microsoft.com/office/officeart/2005/8/layout/arrow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054A16-9C02-487E-BF40-E0662A275730}">
      <dgm:prSet phldrT="[Text]" custT="1"/>
      <dgm:spPr/>
      <dgm:t>
        <a:bodyPr/>
        <a:lstStyle/>
        <a:p>
          <a:r>
            <a:rPr lang="en-US" sz="2000" dirty="0" err="1" smtClean="0">
              <a:effectLst/>
              <a:latin typeface="+mj-lt"/>
            </a:rPr>
            <a:t>Kesucian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jiwa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untuk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menghadap</a:t>
          </a:r>
          <a:r>
            <a:rPr lang="en-US" sz="2000" dirty="0" smtClean="0">
              <a:effectLst/>
              <a:latin typeface="+mj-lt"/>
            </a:rPr>
            <a:t> Allah </a:t>
          </a:r>
          <a:r>
            <a:rPr lang="en-US" sz="2000" dirty="0" err="1" smtClean="0">
              <a:effectLst/>
              <a:latin typeface="+mj-lt"/>
            </a:rPr>
            <a:t>sebagai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zat</a:t>
          </a:r>
          <a:r>
            <a:rPr lang="en-US" sz="2000" dirty="0" smtClean="0">
              <a:effectLst/>
              <a:latin typeface="+mj-lt"/>
            </a:rPr>
            <a:t> yang </a:t>
          </a:r>
          <a:r>
            <a:rPr lang="en-US" sz="2000" dirty="0" err="1" smtClean="0">
              <a:effectLst/>
              <a:latin typeface="+mj-lt"/>
            </a:rPr>
            <a:t>maha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suci</a:t>
          </a:r>
          <a:endParaRPr lang="en-US" sz="2000" dirty="0">
            <a:effectLst/>
            <a:latin typeface="+mj-lt"/>
          </a:endParaRPr>
        </a:p>
      </dgm:t>
    </dgm:pt>
    <dgm:pt modelId="{FCDD9121-6C7A-4AED-84E0-6E5E64205A1F}" type="parTrans" cxnId="{638EC432-1EBE-49B6-B68D-6D0AEB62597A}">
      <dgm:prSet/>
      <dgm:spPr/>
      <dgm:t>
        <a:bodyPr/>
        <a:lstStyle/>
        <a:p>
          <a:endParaRPr lang="en-US"/>
        </a:p>
      </dgm:t>
    </dgm:pt>
    <dgm:pt modelId="{6F7D3516-FF6C-4A73-8A3B-8EC3A611B1CD}" type="sibTrans" cxnId="{638EC432-1EBE-49B6-B68D-6D0AEB62597A}">
      <dgm:prSet/>
      <dgm:spPr/>
      <dgm:t>
        <a:bodyPr/>
        <a:lstStyle/>
        <a:p>
          <a:endParaRPr lang="en-US"/>
        </a:p>
      </dgm:t>
    </dgm:pt>
    <dgm:pt modelId="{F18AF9A4-A664-4246-8FD8-B422864EDBB6}">
      <dgm:prSet phldrT="[Text]" custT="1"/>
      <dgm:spPr/>
      <dgm:t>
        <a:bodyPr/>
        <a:lstStyle/>
        <a:p>
          <a:r>
            <a:rPr lang="en-US" sz="2000" dirty="0" err="1" smtClean="0">
              <a:effectLst/>
              <a:latin typeface="+mj-lt"/>
            </a:rPr>
            <a:t>Upaya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pendekatan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diri</a:t>
          </a:r>
          <a:r>
            <a:rPr lang="en-US" sz="2000" dirty="0" smtClean="0">
              <a:effectLst/>
              <a:latin typeface="+mj-lt"/>
            </a:rPr>
            <a:t> </a:t>
          </a:r>
          <a:r>
            <a:rPr lang="en-US" sz="2000" dirty="0" err="1" smtClean="0">
              <a:effectLst/>
              <a:latin typeface="+mj-lt"/>
            </a:rPr>
            <a:t>secara</a:t>
          </a:r>
          <a:r>
            <a:rPr lang="en-US" sz="2000" dirty="0" smtClean="0">
              <a:effectLst/>
              <a:latin typeface="+mj-lt"/>
            </a:rPr>
            <a:t> individual </a:t>
          </a:r>
          <a:r>
            <a:rPr lang="en-US" sz="2000" dirty="0" err="1" smtClean="0">
              <a:effectLst/>
              <a:latin typeface="+mj-lt"/>
            </a:rPr>
            <a:t>kepada-Nya</a:t>
          </a:r>
          <a:endParaRPr lang="en-US" sz="2000" dirty="0">
            <a:effectLst/>
            <a:latin typeface="+mj-lt"/>
          </a:endParaRPr>
        </a:p>
      </dgm:t>
    </dgm:pt>
    <dgm:pt modelId="{E231EC1B-CB80-4659-9B8E-2D76BF7034F7}" type="parTrans" cxnId="{1B5B94F6-ACF1-4F11-9360-B3DBFB07C615}">
      <dgm:prSet/>
      <dgm:spPr/>
      <dgm:t>
        <a:bodyPr/>
        <a:lstStyle/>
        <a:p>
          <a:endParaRPr lang="en-US"/>
        </a:p>
      </dgm:t>
    </dgm:pt>
    <dgm:pt modelId="{ADC3DA52-B52A-4273-9641-7940C9B2D843}" type="sibTrans" cxnId="{1B5B94F6-ACF1-4F11-9360-B3DBFB07C615}">
      <dgm:prSet/>
      <dgm:spPr/>
      <dgm:t>
        <a:bodyPr/>
        <a:lstStyle/>
        <a:p>
          <a:endParaRPr lang="en-US"/>
        </a:p>
      </dgm:t>
    </dgm:pt>
    <dgm:pt modelId="{BA542657-035C-4538-82D6-81A40EB28C17}" type="pres">
      <dgm:prSet presAssocID="{C8E93B76-99BA-4F06-B43C-2B861131CC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09181F-78EC-4E69-83A7-7998D0254BDB}" type="pres">
      <dgm:prSet presAssocID="{88054A16-9C02-487E-BF40-E0662A275730}" presName="arrow" presStyleLbl="node1" presStyleIdx="0" presStyleCnt="2" custScaleY="106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C8AFE-15C5-4212-A78D-9CAABBB8F393}" type="pres">
      <dgm:prSet presAssocID="{F18AF9A4-A664-4246-8FD8-B422864EDBB6}" presName="arrow" presStyleLbl="node1" presStyleIdx="1" presStyleCnt="2" custScaleY="1016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DE943-72F5-45F2-8065-42503F7B1D5D}" type="presOf" srcId="{F18AF9A4-A664-4246-8FD8-B422864EDBB6}" destId="{F8AC8AFE-15C5-4212-A78D-9CAABBB8F393}" srcOrd="0" destOrd="0" presId="urn:microsoft.com/office/officeart/2005/8/layout/arrow5"/>
    <dgm:cxn modelId="{FB123B75-7D35-44E8-B8D1-9E4AD0039836}" type="presOf" srcId="{C8E93B76-99BA-4F06-B43C-2B861131CCB2}" destId="{BA542657-035C-4538-82D6-81A40EB28C17}" srcOrd="0" destOrd="0" presId="urn:microsoft.com/office/officeart/2005/8/layout/arrow5"/>
    <dgm:cxn modelId="{1B5B94F6-ACF1-4F11-9360-B3DBFB07C615}" srcId="{C8E93B76-99BA-4F06-B43C-2B861131CCB2}" destId="{F18AF9A4-A664-4246-8FD8-B422864EDBB6}" srcOrd="1" destOrd="0" parTransId="{E231EC1B-CB80-4659-9B8E-2D76BF7034F7}" sibTransId="{ADC3DA52-B52A-4273-9641-7940C9B2D843}"/>
    <dgm:cxn modelId="{26D626B1-F4C9-45EA-A6AF-4A4F295D6AE4}" type="presOf" srcId="{88054A16-9C02-487E-BF40-E0662A275730}" destId="{2009181F-78EC-4E69-83A7-7998D0254BDB}" srcOrd="0" destOrd="0" presId="urn:microsoft.com/office/officeart/2005/8/layout/arrow5"/>
    <dgm:cxn modelId="{638EC432-1EBE-49B6-B68D-6D0AEB62597A}" srcId="{C8E93B76-99BA-4F06-B43C-2B861131CCB2}" destId="{88054A16-9C02-487E-BF40-E0662A275730}" srcOrd="0" destOrd="0" parTransId="{FCDD9121-6C7A-4AED-84E0-6E5E64205A1F}" sibTransId="{6F7D3516-FF6C-4A73-8A3B-8EC3A611B1CD}"/>
    <dgm:cxn modelId="{016F158E-B174-416C-9FF1-037B70FA9CA5}" type="presParOf" srcId="{BA542657-035C-4538-82D6-81A40EB28C17}" destId="{2009181F-78EC-4E69-83A7-7998D0254BDB}" srcOrd="0" destOrd="0" presId="urn:microsoft.com/office/officeart/2005/8/layout/arrow5"/>
    <dgm:cxn modelId="{02A30A2D-E623-4DB8-8499-38621588F7A0}" type="presParOf" srcId="{BA542657-035C-4538-82D6-81A40EB28C17}" destId="{F8AC8AFE-15C5-4212-A78D-9CAABBB8F39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1E741B-88CC-4418-8B4F-51A500699684}" type="doc">
      <dgm:prSet loTypeId="urn:microsoft.com/office/officeart/2008/layout/HalfCircle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0A9868-5F16-4EBE-98C4-ADD3C9B4C960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 smtClean="0">
              <a:latin typeface="+mj-lt"/>
            </a:rPr>
            <a:t>Tasawuf </a:t>
          </a:r>
          <a:r>
            <a:rPr lang="en-US" sz="1600" b="1" dirty="0" err="1" smtClean="0">
              <a:latin typeface="+mj-lt"/>
            </a:rPr>
            <a:t>diklasifikasi</a:t>
          </a:r>
          <a:r>
            <a:rPr lang="en-US" sz="1600" b="1" dirty="0" smtClean="0">
              <a:latin typeface="+mj-lt"/>
            </a:rPr>
            <a:t> </a:t>
          </a:r>
          <a:r>
            <a:rPr lang="en-US" sz="1600" b="1" dirty="0" err="1" smtClean="0">
              <a:latin typeface="+mj-lt"/>
            </a:rPr>
            <a:t>menjadi</a:t>
          </a:r>
          <a:r>
            <a:rPr lang="en-US" sz="1600" b="1" dirty="0" smtClean="0">
              <a:latin typeface="+mj-lt"/>
            </a:rPr>
            <a:t> 3</a:t>
          </a:r>
          <a:endParaRPr lang="en-US" sz="1600" b="1" dirty="0">
            <a:latin typeface="+mj-lt"/>
          </a:endParaRPr>
        </a:p>
      </dgm:t>
    </dgm:pt>
    <dgm:pt modelId="{19E13C13-0313-4B19-8DEB-B2B85C19C192}" type="parTrans" cxnId="{168FF06C-62B2-42E8-8889-73B122A51B36}">
      <dgm:prSet/>
      <dgm:spPr/>
      <dgm:t>
        <a:bodyPr/>
        <a:lstStyle/>
        <a:p>
          <a:endParaRPr lang="en-US"/>
        </a:p>
      </dgm:t>
    </dgm:pt>
    <dgm:pt modelId="{0B6AF6D7-7653-4057-8087-699E7EBFF733}" type="sibTrans" cxnId="{168FF06C-62B2-42E8-8889-73B122A51B36}">
      <dgm:prSet/>
      <dgm:spPr/>
      <dgm:t>
        <a:bodyPr/>
        <a:lstStyle/>
        <a:p>
          <a:endParaRPr lang="en-US"/>
        </a:p>
      </dgm:t>
    </dgm:pt>
    <dgm:pt modelId="{AE5CD3BB-FD14-4712-885E-C5D64C135662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7030A0"/>
              </a:solidFill>
              <a:latin typeface="+mj-lt"/>
            </a:rPr>
            <a:t>Tasawuf </a:t>
          </a:r>
          <a:r>
            <a:rPr lang="en-US" sz="1400" dirty="0" err="1" smtClean="0">
              <a:solidFill>
                <a:srgbClr val="7030A0"/>
              </a:solidFill>
              <a:latin typeface="+mj-lt"/>
            </a:rPr>
            <a:t>Akhlaqi</a:t>
          </a:r>
          <a:endParaRPr lang="en-US" sz="1400" dirty="0" smtClean="0">
            <a:solidFill>
              <a:srgbClr val="7030A0"/>
            </a:solidFill>
            <a:latin typeface="+mj-lt"/>
          </a:endParaRPr>
        </a:p>
        <a:p>
          <a:r>
            <a:rPr lang="en-US" sz="1400" dirty="0" err="1" smtClean="0">
              <a:solidFill>
                <a:srgbClr val="7030A0"/>
              </a:solidFill>
              <a:latin typeface="+mj-lt"/>
            </a:rPr>
            <a:t>Menekankan</a:t>
          </a:r>
          <a:r>
            <a:rPr lang="en-US" sz="14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7030A0"/>
              </a:solidFill>
              <a:latin typeface="+mj-lt"/>
            </a:rPr>
            <a:t>pada</a:t>
          </a:r>
          <a:r>
            <a:rPr lang="en-US" sz="14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7030A0"/>
              </a:solidFill>
              <a:latin typeface="+mj-lt"/>
            </a:rPr>
            <a:t>nilai</a:t>
          </a:r>
          <a:r>
            <a:rPr lang="en-US" sz="14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7030A0"/>
              </a:solidFill>
              <a:latin typeface="+mj-lt"/>
            </a:rPr>
            <a:t>Etis</a:t>
          </a:r>
          <a:r>
            <a:rPr lang="en-US" sz="1400" dirty="0" smtClean="0">
              <a:solidFill>
                <a:srgbClr val="7030A0"/>
              </a:solidFill>
              <a:latin typeface="+mj-lt"/>
            </a:rPr>
            <a:t> (moral)</a:t>
          </a:r>
          <a:endParaRPr lang="en-US" sz="1400" dirty="0">
            <a:solidFill>
              <a:srgbClr val="7030A0"/>
            </a:solidFill>
            <a:latin typeface="+mj-lt"/>
          </a:endParaRPr>
        </a:p>
      </dgm:t>
    </dgm:pt>
    <dgm:pt modelId="{1077D45B-95A7-4B46-B7FD-D2DAF1E9C880}" type="parTrans" cxnId="{3164696C-F31E-48D1-ADA4-79902DABC12E}">
      <dgm:prSet/>
      <dgm:spPr/>
      <dgm:t>
        <a:bodyPr/>
        <a:lstStyle/>
        <a:p>
          <a:endParaRPr lang="en-US"/>
        </a:p>
      </dgm:t>
    </dgm:pt>
    <dgm:pt modelId="{6C583347-EACC-44DE-8098-ADBF207B5E7F}" type="sibTrans" cxnId="{3164696C-F31E-48D1-ADA4-79902DABC12E}">
      <dgm:prSet/>
      <dgm:spPr/>
      <dgm:t>
        <a:bodyPr/>
        <a:lstStyle/>
        <a:p>
          <a:endParaRPr lang="en-US"/>
        </a:p>
      </dgm:t>
    </dgm:pt>
    <dgm:pt modelId="{E6EA821D-1827-40B4-89C9-73377F2D0835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  <a:latin typeface="+mj-lt"/>
            </a:rPr>
            <a:t>Tasawuf </a:t>
          </a:r>
          <a:r>
            <a:rPr lang="en-US" sz="1400" dirty="0" err="1" smtClean="0">
              <a:solidFill>
                <a:srgbClr val="FF0000"/>
              </a:solidFill>
              <a:latin typeface="+mj-lt"/>
            </a:rPr>
            <a:t>Amali</a:t>
          </a:r>
          <a:endParaRPr lang="en-US" sz="1400" dirty="0" smtClean="0">
            <a:solidFill>
              <a:srgbClr val="FF0000"/>
            </a:solidFill>
            <a:latin typeface="+mj-lt"/>
          </a:endParaRPr>
        </a:p>
        <a:p>
          <a:r>
            <a:rPr lang="en-US" sz="1400" dirty="0" err="1" smtClean="0">
              <a:solidFill>
                <a:srgbClr val="FF0000"/>
              </a:solidFill>
              <a:latin typeface="+mj-lt"/>
            </a:rPr>
            <a:t>Mengutamakan</a:t>
          </a:r>
          <a:r>
            <a:rPr lang="en-US" sz="1400" dirty="0" smtClean="0">
              <a:solidFill>
                <a:srgbClr val="FF000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FF0000"/>
              </a:solidFill>
              <a:latin typeface="+mj-lt"/>
            </a:rPr>
            <a:t>kebiasaan</a:t>
          </a:r>
          <a:r>
            <a:rPr lang="en-US" sz="1400" dirty="0" smtClean="0">
              <a:solidFill>
                <a:srgbClr val="FF000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FF0000"/>
              </a:solidFill>
              <a:latin typeface="+mj-lt"/>
            </a:rPr>
            <a:t>beribadah</a:t>
          </a:r>
          <a:endParaRPr lang="en-US" sz="1400" dirty="0">
            <a:solidFill>
              <a:srgbClr val="FF0000"/>
            </a:solidFill>
            <a:latin typeface="+mj-lt"/>
          </a:endParaRPr>
        </a:p>
      </dgm:t>
    </dgm:pt>
    <dgm:pt modelId="{43F7D78D-F18E-4080-85B3-FB635D8F64AC}" type="parTrans" cxnId="{ED4B1A5C-7DE0-4B4F-B263-CB7DF5C386A9}">
      <dgm:prSet/>
      <dgm:spPr/>
      <dgm:t>
        <a:bodyPr/>
        <a:lstStyle/>
        <a:p>
          <a:endParaRPr lang="en-US"/>
        </a:p>
      </dgm:t>
    </dgm:pt>
    <dgm:pt modelId="{A03B57CC-3199-422E-9CF7-241C0DF99B02}" type="sibTrans" cxnId="{ED4B1A5C-7DE0-4B4F-B263-CB7DF5C386A9}">
      <dgm:prSet/>
      <dgm:spPr/>
      <dgm:t>
        <a:bodyPr/>
        <a:lstStyle/>
        <a:p>
          <a:endParaRPr lang="en-US"/>
        </a:p>
      </dgm:t>
    </dgm:pt>
    <dgm:pt modelId="{F42819C7-5D01-4479-B984-A8315F59F08F}">
      <dgm:prSet phldrT="[Text]" custT="1"/>
      <dgm:spPr/>
      <dgm:t>
        <a:bodyPr/>
        <a:lstStyle/>
        <a:p>
          <a:r>
            <a:rPr lang="en-US" sz="1400" dirty="0" smtClean="0">
              <a:solidFill>
                <a:srgbClr val="00B050"/>
              </a:solidFill>
              <a:latin typeface="+mj-lt"/>
            </a:rPr>
            <a:t>Tasawuf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Falsali</a:t>
          </a:r>
          <a:endParaRPr lang="en-US" sz="1400" dirty="0" smtClean="0">
            <a:solidFill>
              <a:srgbClr val="00B050"/>
            </a:solidFill>
            <a:latin typeface="+mj-lt"/>
          </a:endParaRPr>
        </a:p>
        <a:p>
          <a:r>
            <a:rPr lang="en-US" sz="1400" dirty="0" err="1" smtClean="0">
              <a:solidFill>
                <a:srgbClr val="00B050"/>
              </a:solidFill>
              <a:latin typeface="+mj-lt"/>
            </a:rPr>
            <a:t>Menekankan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paa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masalah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metafisika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dan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disebut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juga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Irfani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(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bersifat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imu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dirty="0" err="1" smtClean="0">
              <a:solidFill>
                <a:srgbClr val="00B050"/>
              </a:solidFill>
              <a:latin typeface="+mj-lt"/>
            </a:rPr>
            <a:t>pengetahuan</a:t>
          </a:r>
          <a:r>
            <a:rPr lang="en-US" sz="1400" dirty="0" smtClean="0">
              <a:solidFill>
                <a:srgbClr val="00B050"/>
              </a:solidFill>
              <a:latin typeface="+mj-lt"/>
            </a:rPr>
            <a:t>)</a:t>
          </a:r>
          <a:endParaRPr lang="en-US" sz="1400" dirty="0">
            <a:solidFill>
              <a:srgbClr val="00B050"/>
            </a:solidFill>
            <a:latin typeface="+mj-lt"/>
          </a:endParaRPr>
        </a:p>
      </dgm:t>
    </dgm:pt>
    <dgm:pt modelId="{18D5F9B4-8135-4583-81E3-608085B5A850}" type="parTrans" cxnId="{34277C80-B03D-4D74-82D1-3FE2BE3556A8}">
      <dgm:prSet/>
      <dgm:spPr/>
      <dgm:t>
        <a:bodyPr/>
        <a:lstStyle/>
        <a:p>
          <a:endParaRPr lang="en-US"/>
        </a:p>
      </dgm:t>
    </dgm:pt>
    <dgm:pt modelId="{04C6FD64-07D0-471F-9E27-8082E1E4B95E}" type="sibTrans" cxnId="{34277C80-B03D-4D74-82D1-3FE2BE3556A8}">
      <dgm:prSet/>
      <dgm:spPr/>
      <dgm:t>
        <a:bodyPr/>
        <a:lstStyle/>
        <a:p>
          <a:endParaRPr lang="en-US"/>
        </a:p>
      </dgm:t>
    </dgm:pt>
    <dgm:pt modelId="{92BD4636-2AA4-4448-B568-FFB74D91DB70}" type="pres">
      <dgm:prSet presAssocID="{091E741B-88CC-4418-8B4F-51A500699684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CB2341-EBD0-4D3E-A62F-34D0D62ED8FA}" type="pres">
      <dgm:prSet presAssocID="{160A9868-5F16-4EBE-98C4-ADD3C9B4C960}" presName="hierRoot1" presStyleCnt="0">
        <dgm:presLayoutVars>
          <dgm:hierBranch val="init"/>
        </dgm:presLayoutVars>
      </dgm:prSet>
      <dgm:spPr/>
    </dgm:pt>
    <dgm:pt modelId="{152A8BA8-B9E6-4EA7-B1EA-A7805D1D038C}" type="pres">
      <dgm:prSet presAssocID="{160A9868-5F16-4EBE-98C4-ADD3C9B4C960}" presName="rootComposite1" presStyleCnt="0"/>
      <dgm:spPr/>
    </dgm:pt>
    <dgm:pt modelId="{BB23B5DD-712C-4FD3-84DB-3E56C8648CE0}" type="pres">
      <dgm:prSet presAssocID="{160A9868-5F16-4EBE-98C4-ADD3C9B4C960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69C80E-2707-489B-85C5-885AC0D4B0D4}" type="pres">
      <dgm:prSet presAssocID="{160A9868-5F16-4EBE-98C4-ADD3C9B4C960}" presName="topArc1" presStyleLbl="parChTrans1D1" presStyleIdx="0" presStyleCnt="8"/>
      <dgm:spPr/>
    </dgm:pt>
    <dgm:pt modelId="{EAE0E332-0D22-4D16-933C-F417A0F4E337}" type="pres">
      <dgm:prSet presAssocID="{160A9868-5F16-4EBE-98C4-ADD3C9B4C960}" presName="bottomArc1" presStyleLbl="parChTrans1D1" presStyleIdx="1" presStyleCnt="8"/>
      <dgm:spPr/>
    </dgm:pt>
    <dgm:pt modelId="{9361FDFA-EC7F-44F4-8A23-3463C7E5DE4D}" type="pres">
      <dgm:prSet presAssocID="{160A9868-5F16-4EBE-98C4-ADD3C9B4C960}" presName="topConnNode1" presStyleLbl="node1" presStyleIdx="0" presStyleCnt="0"/>
      <dgm:spPr/>
      <dgm:t>
        <a:bodyPr/>
        <a:lstStyle/>
        <a:p>
          <a:endParaRPr lang="en-US"/>
        </a:p>
      </dgm:t>
    </dgm:pt>
    <dgm:pt modelId="{58F6AB5E-5A4D-48B1-AE13-AA49F70B34D6}" type="pres">
      <dgm:prSet presAssocID="{160A9868-5F16-4EBE-98C4-ADD3C9B4C960}" presName="hierChild2" presStyleCnt="0"/>
      <dgm:spPr/>
    </dgm:pt>
    <dgm:pt modelId="{4877980E-2886-46EC-8707-9F1300A87167}" type="pres">
      <dgm:prSet presAssocID="{1077D45B-95A7-4B46-B7FD-D2DAF1E9C880}" presName="Name28" presStyleLbl="parChTrans1D2" presStyleIdx="0" presStyleCnt="3"/>
      <dgm:spPr/>
      <dgm:t>
        <a:bodyPr/>
        <a:lstStyle/>
        <a:p>
          <a:endParaRPr lang="en-US"/>
        </a:p>
      </dgm:t>
    </dgm:pt>
    <dgm:pt modelId="{C294C813-FF32-428E-BF20-BBE8993FBF2B}" type="pres">
      <dgm:prSet presAssocID="{AE5CD3BB-FD14-4712-885E-C5D64C135662}" presName="hierRoot2" presStyleCnt="0">
        <dgm:presLayoutVars>
          <dgm:hierBranch val="init"/>
        </dgm:presLayoutVars>
      </dgm:prSet>
      <dgm:spPr/>
    </dgm:pt>
    <dgm:pt modelId="{6EDD9538-4730-4A5A-87F2-3589B4AC4BD0}" type="pres">
      <dgm:prSet presAssocID="{AE5CD3BB-FD14-4712-885E-C5D64C135662}" presName="rootComposite2" presStyleCnt="0"/>
      <dgm:spPr/>
    </dgm:pt>
    <dgm:pt modelId="{4A4A6239-544A-448F-BC2C-7E2B30C3D33F}" type="pres">
      <dgm:prSet presAssocID="{AE5CD3BB-FD14-4712-885E-C5D64C13566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E4FE72-D9B8-4F7C-9C2C-DA665D4F62FA}" type="pres">
      <dgm:prSet presAssocID="{AE5CD3BB-FD14-4712-885E-C5D64C135662}" presName="topArc2" presStyleLbl="parChTrans1D1" presStyleIdx="2" presStyleCnt="8"/>
      <dgm:spPr/>
    </dgm:pt>
    <dgm:pt modelId="{45275BFB-A757-419E-B0C5-36F12EE81CE7}" type="pres">
      <dgm:prSet presAssocID="{AE5CD3BB-FD14-4712-885E-C5D64C135662}" presName="bottomArc2" presStyleLbl="parChTrans1D1" presStyleIdx="3" presStyleCnt="8"/>
      <dgm:spPr/>
    </dgm:pt>
    <dgm:pt modelId="{183DFEAA-FC52-41CE-8442-04AF0FEC6851}" type="pres">
      <dgm:prSet presAssocID="{AE5CD3BB-FD14-4712-885E-C5D64C135662}" presName="topConnNode2" presStyleLbl="node2" presStyleIdx="0" presStyleCnt="0"/>
      <dgm:spPr/>
      <dgm:t>
        <a:bodyPr/>
        <a:lstStyle/>
        <a:p>
          <a:endParaRPr lang="en-US"/>
        </a:p>
      </dgm:t>
    </dgm:pt>
    <dgm:pt modelId="{91DF5E0D-9B45-4569-9132-474C13602180}" type="pres">
      <dgm:prSet presAssocID="{AE5CD3BB-FD14-4712-885E-C5D64C135662}" presName="hierChild4" presStyleCnt="0"/>
      <dgm:spPr/>
    </dgm:pt>
    <dgm:pt modelId="{10DAE4D8-BE27-4D14-8E4A-660AFA63CDB3}" type="pres">
      <dgm:prSet presAssocID="{AE5CD3BB-FD14-4712-885E-C5D64C135662}" presName="hierChild5" presStyleCnt="0"/>
      <dgm:spPr/>
    </dgm:pt>
    <dgm:pt modelId="{B329B63F-0432-4772-AA66-42703351FF36}" type="pres">
      <dgm:prSet presAssocID="{43F7D78D-F18E-4080-85B3-FB635D8F64AC}" presName="Name28" presStyleLbl="parChTrans1D2" presStyleIdx="1" presStyleCnt="3"/>
      <dgm:spPr/>
      <dgm:t>
        <a:bodyPr/>
        <a:lstStyle/>
        <a:p>
          <a:endParaRPr lang="en-US"/>
        </a:p>
      </dgm:t>
    </dgm:pt>
    <dgm:pt modelId="{B8EC0253-0699-4ADC-91AC-DF8C39D7DDAC}" type="pres">
      <dgm:prSet presAssocID="{E6EA821D-1827-40B4-89C9-73377F2D0835}" presName="hierRoot2" presStyleCnt="0">
        <dgm:presLayoutVars>
          <dgm:hierBranch val="init"/>
        </dgm:presLayoutVars>
      </dgm:prSet>
      <dgm:spPr/>
    </dgm:pt>
    <dgm:pt modelId="{91286529-0728-421D-988B-C038D7271EF8}" type="pres">
      <dgm:prSet presAssocID="{E6EA821D-1827-40B4-89C9-73377F2D0835}" presName="rootComposite2" presStyleCnt="0"/>
      <dgm:spPr/>
    </dgm:pt>
    <dgm:pt modelId="{0F6EC0C3-E36C-4A22-A42B-BD191DC038B8}" type="pres">
      <dgm:prSet presAssocID="{E6EA821D-1827-40B4-89C9-73377F2D083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AAB27-F570-487F-8E5E-7CB9FE0D5325}" type="pres">
      <dgm:prSet presAssocID="{E6EA821D-1827-40B4-89C9-73377F2D0835}" presName="topArc2" presStyleLbl="parChTrans1D1" presStyleIdx="4" presStyleCnt="8"/>
      <dgm:spPr/>
    </dgm:pt>
    <dgm:pt modelId="{7CCBC337-01D3-4092-AA4A-E2342A434C6B}" type="pres">
      <dgm:prSet presAssocID="{E6EA821D-1827-40B4-89C9-73377F2D0835}" presName="bottomArc2" presStyleLbl="parChTrans1D1" presStyleIdx="5" presStyleCnt="8"/>
      <dgm:spPr/>
    </dgm:pt>
    <dgm:pt modelId="{78071A89-3F6B-4810-8C4B-C98F98CD097A}" type="pres">
      <dgm:prSet presAssocID="{E6EA821D-1827-40B4-89C9-73377F2D0835}" presName="topConnNode2" presStyleLbl="node2" presStyleIdx="0" presStyleCnt="0"/>
      <dgm:spPr/>
      <dgm:t>
        <a:bodyPr/>
        <a:lstStyle/>
        <a:p>
          <a:endParaRPr lang="en-US"/>
        </a:p>
      </dgm:t>
    </dgm:pt>
    <dgm:pt modelId="{088A7371-9962-4E36-9458-F6DA879E26EF}" type="pres">
      <dgm:prSet presAssocID="{E6EA821D-1827-40B4-89C9-73377F2D0835}" presName="hierChild4" presStyleCnt="0"/>
      <dgm:spPr/>
    </dgm:pt>
    <dgm:pt modelId="{A88D7D14-3A2C-435A-87FB-052E7094295A}" type="pres">
      <dgm:prSet presAssocID="{E6EA821D-1827-40B4-89C9-73377F2D0835}" presName="hierChild5" presStyleCnt="0"/>
      <dgm:spPr/>
    </dgm:pt>
    <dgm:pt modelId="{300260F6-D22B-4097-A2B4-A9BFB9D93292}" type="pres">
      <dgm:prSet presAssocID="{18D5F9B4-8135-4583-81E3-608085B5A850}" presName="Name28" presStyleLbl="parChTrans1D2" presStyleIdx="2" presStyleCnt="3"/>
      <dgm:spPr/>
      <dgm:t>
        <a:bodyPr/>
        <a:lstStyle/>
        <a:p>
          <a:endParaRPr lang="en-US"/>
        </a:p>
      </dgm:t>
    </dgm:pt>
    <dgm:pt modelId="{EE108584-5A4C-406C-830A-82501EFAE0F8}" type="pres">
      <dgm:prSet presAssocID="{F42819C7-5D01-4479-B984-A8315F59F08F}" presName="hierRoot2" presStyleCnt="0">
        <dgm:presLayoutVars>
          <dgm:hierBranch val="init"/>
        </dgm:presLayoutVars>
      </dgm:prSet>
      <dgm:spPr/>
    </dgm:pt>
    <dgm:pt modelId="{24751B96-4DCF-481B-876E-5C01B2719E6C}" type="pres">
      <dgm:prSet presAssocID="{F42819C7-5D01-4479-B984-A8315F59F08F}" presName="rootComposite2" presStyleCnt="0"/>
      <dgm:spPr/>
    </dgm:pt>
    <dgm:pt modelId="{D8B6D368-EB62-46C6-B90D-43CAFC640567}" type="pres">
      <dgm:prSet presAssocID="{F42819C7-5D01-4479-B984-A8315F59F08F}" presName="rootText2" presStyleLbl="alignAcc1" presStyleIdx="0" presStyleCnt="0" custScaleX="118403" custScaleY="1533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4BB950-8C1C-4169-9B6A-CE36203E6FF2}" type="pres">
      <dgm:prSet presAssocID="{F42819C7-5D01-4479-B984-A8315F59F08F}" presName="topArc2" presStyleLbl="parChTrans1D1" presStyleIdx="6" presStyleCnt="8"/>
      <dgm:spPr/>
    </dgm:pt>
    <dgm:pt modelId="{0744B2CC-6E8B-4CC5-85C8-29BABB21C15C}" type="pres">
      <dgm:prSet presAssocID="{F42819C7-5D01-4479-B984-A8315F59F08F}" presName="bottomArc2" presStyleLbl="parChTrans1D1" presStyleIdx="7" presStyleCnt="8"/>
      <dgm:spPr/>
    </dgm:pt>
    <dgm:pt modelId="{4934CE5F-8D03-4122-9C3C-99B4D7C10D24}" type="pres">
      <dgm:prSet presAssocID="{F42819C7-5D01-4479-B984-A8315F59F08F}" presName="topConnNode2" presStyleLbl="node2" presStyleIdx="0" presStyleCnt="0"/>
      <dgm:spPr/>
      <dgm:t>
        <a:bodyPr/>
        <a:lstStyle/>
        <a:p>
          <a:endParaRPr lang="en-US"/>
        </a:p>
      </dgm:t>
    </dgm:pt>
    <dgm:pt modelId="{D73E494C-35AC-4B39-9514-563AD238A5C9}" type="pres">
      <dgm:prSet presAssocID="{F42819C7-5D01-4479-B984-A8315F59F08F}" presName="hierChild4" presStyleCnt="0"/>
      <dgm:spPr/>
    </dgm:pt>
    <dgm:pt modelId="{F71B8BA4-A749-4861-8536-BCD904C57D03}" type="pres">
      <dgm:prSet presAssocID="{F42819C7-5D01-4479-B984-A8315F59F08F}" presName="hierChild5" presStyleCnt="0"/>
      <dgm:spPr/>
    </dgm:pt>
    <dgm:pt modelId="{F9E109C3-6056-4313-B8AF-503ED723891F}" type="pres">
      <dgm:prSet presAssocID="{160A9868-5F16-4EBE-98C4-ADD3C9B4C960}" presName="hierChild3" presStyleCnt="0"/>
      <dgm:spPr/>
    </dgm:pt>
  </dgm:ptLst>
  <dgm:cxnLst>
    <dgm:cxn modelId="{34277C80-B03D-4D74-82D1-3FE2BE3556A8}" srcId="{160A9868-5F16-4EBE-98C4-ADD3C9B4C960}" destId="{F42819C7-5D01-4479-B984-A8315F59F08F}" srcOrd="2" destOrd="0" parTransId="{18D5F9B4-8135-4583-81E3-608085B5A850}" sibTransId="{04C6FD64-07D0-471F-9E27-8082E1E4B95E}"/>
    <dgm:cxn modelId="{D0A7F5C7-315C-41BF-9DDB-DD907DEEDD4B}" type="presOf" srcId="{18D5F9B4-8135-4583-81E3-608085B5A850}" destId="{300260F6-D22B-4097-A2B4-A9BFB9D93292}" srcOrd="0" destOrd="0" presId="urn:microsoft.com/office/officeart/2008/layout/HalfCircleOrganizationChart"/>
    <dgm:cxn modelId="{876BF42A-86A7-4E70-A34C-B7239A5B011A}" type="presOf" srcId="{E6EA821D-1827-40B4-89C9-73377F2D0835}" destId="{78071A89-3F6B-4810-8C4B-C98F98CD097A}" srcOrd="1" destOrd="0" presId="urn:microsoft.com/office/officeart/2008/layout/HalfCircleOrganizationChart"/>
    <dgm:cxn modelId="{18332EFF-C5C6-4BCA-8B86-4D361B0E6957}" type="presOf" srcId="{160A9868-5F16-4EBE-98C4-ADD3C9B4C960}" destId="{BB23B5DD-712C-4FD3-84DB-3E56C8648CE0}" srcOrd="0" destOrd="0" presId="urn:microsoft.com/office/officeart/2008/layout/HalfCircleOrganizationChart"/>
    <dgm:cxn modelId="{0BAB7480-9A49-449F-A647-385850780002}" type="presOf" srcId="{091E741B-88CC-4418-8B4F-51A500699684}" destId="{92BD4636-2AA4-4448-B568-FFB74D91DB70}" srcOrd="0" destOrd="0" presId="urn:microsoft.com/office/officeart/2008/layout/HalfCircleOrganizationChart"/>
    <dgm:cxn modelId="{C0EBE19F-C390-4D31-8AB5-B603257D0374}" type="presOf" srcId="{E6EA821D-1827-40B4-89C9-73377F2D0835}" destId="{0F6EC0C3-E36C-4A22-A42B-BD191DC038B8}" srcOrd="0" destOrd="0" presId="urn:microsoft.com/office/officeart/2008/layout/HalfCircleOrganizationChart"/>
    <dgm:cxn modelId="{659E7F9D-7FEC-4D1F-A589-397CF3067C13}" type="presOf" srcId="{F42819C7-5D01-4479-B984-A8315F59F08F}" destId="{D8B6D368-EB62-46C6-B90D-43CAFC640567}" srcOrd="0" destOrd="0" presId="urn:microsoft.com/office/officeart/2008/layout/HalfCircleOrganizationChart"/>
    <dgm:cxn modelId="{3164696C-F31E-48D1-ADA4-79902DABC12E}" srcId="{160A9868-5F16-4EBE-98C4-ADD3C9B4C960}" destId="{AE5CD3BB-FD14-4712-885E-C5D64C135662}" srcOrd="0" destOrd="0" parTransId="{1077D45B-95A7-4B46-B7FD-D2DAF1E9C880}" sibTransId="{6C583347-EACC-44DE-8098-ADBF207B5E7F}"/>
    <dgm:cxn modelId="{646F0289-717F-42A7-BFF6-7FD4BF7F7651}" type="presOf" srcId="{43F7D78D-F18E-4080-85B3-FB635D8F64AC}" destId="{B329B63F-0432-4772-AA66-42703351FF36}" srcOrd="0" destOrd="0" presId="urn:microsoft.com/office/officeart/2008/layout/HalfCircleOrganizationChart"/>
    <dgm:cxn modelId="{B785F431-8FEA-48C2-92D5-6E519976B9C9}" type="presOf" srcId="{AE5CD3BB-FD14-4712-885E-C5D64C135662}" destId="{183DFEAA-FC52-41CE-8442-04AF0FEC6851}" srcOrd="1" destOrd="0" presId="urn:microsoft.com/office/officeart/2008/layout/HalfCircleOrganizationChart"/>
    <dgm:cxn modelId="{3DA34096-D60A-4CEF-A75D-FFB06F9FEE98}" type="presOf" srcId="{1077D45B-95A7-4B46-B7FD-D2DAF1E9C880}" destId="{4877980E-2886-46EC-8707-9F1300A87167}" srcOrd="0" destOrd="0" presId="urn:microsoft.com/office/officeart/2008/layout/HalfCircleOrganizationChart"/>
    <dgm:cxn modelId="{3056C217-9D9D-422B-9129-83E0497E0B7B}" type="presOf" srcId="{F42819C7-5D01-4479-B984-A8315F59F08F}" destId="{4934CE5F-8D03-4122-9C3C-99B4D7C10D24}" srcOrd="1" destOrd="0" presId="urn:microsoft.com/office/officeart/2008/layout/HalfCircleOrganizationChart"/>
    <dgm:cxn modelId="{8097B8EA-1369-4EAD-86AF-46683C59A4C3}" type="presOf" srcId="{160A9868-5F16-4EBE-98C4-ADD3C9B4C960}" destId="{9361FDFA-EC7F-44F4-8A23-3463C7E5DE4D}" srcOrd="1" destOrd="0" presId="urn:microsoft.com/office/officeart/2008/layout/HalfCircleOrganizationChart"/>
    <dgm:cxn modelId="{ED4B1A5C-7DE0-4B4F-B263-CB7DF5C386A9}" srcId="{160A9868-5F16-4EBE-98C4-ADD3C9B4C960}" destId="{E6EA821D-1827-40B4-89C9-73377F2D0835}" srcOrd="1" destOrd="0" parTransId="{43F7D78D-F18E-4080-85B3-FB635D8F64AC}" sibTransId="{A03B57CC-3199-422E-9CF7-241C0DF99B02}"/>
    <dgm:cxn modelId="{168FF06C-62B2-42E8-8889-73B122A51B36}" srcId="{091E741B-88CC-4418-8B4F-51A500699684}" destId="{160A9868-5F16-4EBE-98C4-ADD3C9B4C960}" srcOrd="0" destOrd="0" parTransId="{19E13C13-0313-4B19-8DEB-B2B85C19C192}" sibTransId="{0B6AF6D7-7653-4057-8087-699E7EBFF733}"/>
    <dgm:cxn modelId="{A9509016-35E9-4E61-8D2F-F693AA8A3600}" type="presOf" srcId="{AE5CD3BB-FD14-4712-885E-C5D64C135662}" destId="{4A4A6239-544A-448F-BC2C-7E2B30C3D33F}" srcOrd="0" destOrd="0" presId="urn:microsoft.com/office/officeart/2008/layout/HalfCircleOrganizationChart"/>
    <dgm:cxn modelId="{71344F39-29F4-487A-A040-B1F640A7E9A3}" type="presParOf" srcId="{92BD4636-2AA4-4448-B568-FFB74D91DB70}" destId="{F8CB2341-EBD0-4D3E-A62F-34D0D62ED8FA}" srcOrd="0" destOrd="0" presId="urn:microsoft.com/office/officeart/2008/layout/HalfCircleOrganizationChart"/>
    <dgm:cxn modelId="{CA0D21BE-22D2-40B1-A38B-7F7C4BBFC5D1}" type="presParOf" srcId="{F8CB2341-EBD0-4D3E-A62F-34D0D62ED8FA}" destId="{152A8BA8-B9E6-4EA7-B1EA-A7805D1D038C}" srcOrd="0" destOrd="0" presId="urn:microsoft.com/office/officeart/2008/layout/HalfCircleOrganizationChart"/>
    <dgm:cxn modelId="{9FF7AC02-86D4-4EB2-9BC2-84B61CBB86CE}" type="presParOf" srcId="{152A8BA8-B9E6-4EA7-B1EA-A7805D1D038C}" destId="{BB23B5DD-712C-4FD3-84DB-3E56C8648CE0}" srcOrd="0" destOrd="0" presId="urn:microsoft.com/office/officeart/2008/layout/HalfCircleOrganizationChart"/>
    <dgm:cxn modelId="{D8BEAC7F-F10C-41BC-B553-645C7F4DAA97}" type="presParOf" srcId="{152A8BA8-B9E6-4EA7-B1EA-A7805D1D038C}" destId="{8169C80E-2707-489B-85C5-885AC0D4B0D4}" srcOrd="1" destOrd="0" presId="urn:microsoft.com/office/officeart/2008/layout/HalfCircleOrganizationChart"/>
    <dgm:cxn modelId="{2FCE12E3-01F3-4DD0-90A0-1E58B69666D8}" type="presParOf" srcId="{152A8BA8-B9E6-4EA7-B1EA-A7805D1D038C}" destId="{EAE0E332-0D22-4D16-933C-F417A0F4E337}" srcOrd="2" destOrd="0" presId="urn:microsoft.com/office/officeart/2008/layout/HalfCircleOrganizationChart"/>
    <dgm:cxn modelId="{44D5BF2F-E5E8-4191-994B-3BC22FCD4D63}" type="presParOf" srcId="{152A8BA8-B9E6-4EA7-B1EA-A7805D1D038C}" destId="{9361FDFA-EC7F-44F4-8A23-3463C7E5DE4D}" srcOrd="3" destOrd="0" presId="urn:microsoft.com/office/officeart/2008/layout/HalfCircleOrganizationChart"/>
    <dgm:cxn modelId="{2DB41068-684A-415D-803F-38A0491A5B99}" type="presParOf" srcId="{F8CB2341-EBD0-4D3E-A62F-34D0D62ED8FA}" destId="{58F6AB5E-5A4D-48B1-AE13-AA49F70B34D6}" srcOrd="1" destOrd="0" presId="urn:microsoft.com/office/officeart/2008/layout/HalfCircleOrganizationChart"/>
    <dgm:cxn modelId="{A796E21B-4955-4CAE-BF21-903C84DD82D1}" type="presParOf" srcId="{58F6AB5E-5A4D-48B1-AE13-AA49F70B34D6}" destId="{4877980E-2886-46EC-8707-9F1300A87167}" srcOrd="0" destOrd="0" presId="urn:microsoft.com/office/officeart/2008/layout/HalfCircleOrganizationChart"/>
    <dgm:cxn modelId="{7F4FBC11-04BD-4A29-A106-985CE8BE14ED}" type="presParOf" srcId="{58F6AB5E-5A4D-48B1-AE13-AA49F70B34D6}" destId="{C294C813-FF32-428E-BF20-BBE8993FBF2B}" srcOrd="1" destOrd="0" presId="urn:microsoft.com/office/officeart/2008/layout/HalfCircleOrganizationChart"/>
    <dgm:cxn modelId="{0F1DC6EA-902E-4BCC-8A3F-BC5979042688}" type="presParOf" srcId="{C294C813-FF32-428E-BF20-BBE8993FBF2B}" destId="{6EDD9538-4730-4A5A-87F2-3589B4AC4BD0}" srcOrd="0" destOrd="0" presId="urn:microsoft.com/office/officeart/2008/layout/HalfCircleOrganizationChart"/>
    <dgm:cxn modelId="{6D24701E-6ED8-415E-8C0D-85E362C39A46}" type="presParOf" srcId="{6EDD9538-4730-4A5A-87F2-3589B4AC4BD0}" destId="{4A4A6239-544A-448F-BC2C-7E2B30C3D33F}" srcOrd="0" destOrd="0" presId="urn:microsoft.com/office/officeart/2008/layout/HalfCircleOrganizationChart"/>
    <dgm:cxn modelId="{11397D38-588B-4F90-A5CC-94A2C7A9E2CE}" type="presParOf" srcId="{6EDD9538-4730-4A5A-87F2-3589B4AC4BD0}" destId="{09E4FE72-D9B8-4F7C-9C2C-DA665D4F62FA}" srcOrd="1" destOrd="0" presId="urn:microsoft.com/office/officeart/2008/layout/HalfCircleOrganizationChart"/>
    <dgm:cxn modelId="{F0DF0031-BFAF-467A-B84D-C8A63A5474E7}" type="presParOf" srcId="{6EDD9538-4730-4A5A-87F2-3589B4AC4BD0}" destId="{45275BFB-A757-419E-B0C5-36F12EE81CE7}" srcOrd="2" destOrd="0" presId="urn:microsoft.com/office/officeart/2008/layout/HalfCircleOrganizationChart"/>
    <dgm:cxn modelId="{B030BB0C-0F4E-48AC-8B27-63CBA7E20A56}" type="presParOf" srcId="{6EDD9538-4730-4A5A-87F2-3589B4AC4BD0}" destId="{183DFEAA-FC52-41CE-8442-04AF0FEC6851}" srcOrd="3" destOrd="0" presId="urn:microsoft.com/office/officeart/2008/layout/HalfCircleOrganizationChart"/>
    <dgm:cxn modelId="{660F4178-EC07-4F6D-8128-26816F0C6E79}" type="presParOf" srcId="{C294C813-FF32-428E-BF20-BBE8993FBF2B}" destId="{91DF5E0D-9B45-4569-9132-474C13602180}" srcOrd="1" destOrd="0" presId="urn:microsoft.com/office/officeart/2008/layout/HalfCircleOrganizationChart"/>
    <dgm:cxn modelId="{AC24DC24-F233-4A70-AB33-45A4F508C056}" type="presParOf" srcId="{C294C813-FF32-428E-BF20-BBE8993FBF2B}" destId="{10DAE4D8-BE27-4D14-8E4A-660AFA63CDB3}" srcOrd="2" destOrd="0" presId="urn:microsoft.com/office/officeart/2008/layout/HalfCircleOrganizationChart"/>
    <dgm:cxn modelId="{C24DCDB7-F770-44CB-8835-1B376BCCF46E}" type="presParOf" srcId="{58F6AB5E-5A4D-48B1-AE13-AA49F70B34D6}" destId="{B329B63F-0432-4772-AA66-42703351FF36}" srcOrd="2" destOrd="0" presId="urn:microsoft.com/office/officeart/2008/layout/HalfCircleOrganizationChart"/>
    <dgm:cxn modelId="{47DE3E5C-24D2-4DA7-8AA6-C6C3D9574212}" type="presParOf" srcId="{58F6AB5E-5A4D-48B1-AE13-AA49F70B34D6}" destId="{B8EC0253-0699-4ADC-91AC-DF8C39D7DDAC}" srcOrd="3" destOrd="0" presId="urn:microsoft.com/office/officeart/2008/layout/HalfCircleOrganizationChart"/>
    <dgm:cxn modelId="{1AA5B66E-2384-41D7-94EB-0F9C69A101F2}" type="presParOf" srcId="{B8EC0253-0699-4ADC-91AC-DF8C39D7DDAC}" destId="{91286529-0728-421D-988B-C038D7271EF8}" srcOrd="0" destOrd="0" presId="urn:microsoft.com/office/officeart/2008/layout/HalfCircleOrganizationChart"/>
    <dgm:cxn modelId="{83802261-D5C0-41A6-AA96-F3CD974E6313}" type="presParOf" srcId="{91286529-0728-421D-988B-C038D7271EF8}" destId="{0F6EC0C3-E36C-4A22-A42B-BD191DC038B8}" srcOrd="0" destOrd="0" presId="urn:microsoft.com/office/officeart/2008/layout/HalfCircleOrganizationChart"/>
    <dgm:cxn modelId="{A9CF328E-7E95-41E0-8C5B-4FCB12F1BC89}" type="presParOf" srcId="{91286529-0728-421D-988B-C038D7271EF8}" destId="{AB6AAB27-F570-487F-8E5E-7CB9FE0D5325}" srcOrd="1" destOrd="0" presId="urn:microsoft.com/office/officeart/2008/layout/HalfCircleOrganizationChart"/>
    <dgm:cxn modelId="{3EBD2E17-17B8-4068-98D2-93157F20263C}" type="presParOf" srcId="{91286529-0728-421D-988B-C038D7271EF8}" destId="{7CCBC337-01D3-4092-AA4A-E2342A434C6B}" srcOrd="2" destOrd="0" presId="urn:microsoft.com/office/officeart/2008/layout/HalfCircleOrganizationChart"/>
    <dgm:cxn modelId="{8FD96523-5D00-4AC2-82E7-2F597955AA70}" type="presParOf" srcId="{91286529-0728-421D-988B-C038D7271EF8}" destId="{78071A89-3F6B-4810-8C4B-C98F98CD097A}" srcOrd="3" destOrd="0" presId="urn:microsoft.com/office/officeart/2008/layout/HalfCircleOrganizationChart"/>
    <dgm:cxn modelId="{6CF95F68-3D15-4D98-869E-80AA65DB7EE2}" type="presParOf" srcId="{B8EC0253-0699-4ADC-91AC-DF8C39D7DDAC}" destId="{088A7371-9962-4E36-9458-F6DA879E26EF}" srcOrd="1" destOrd="0" presId="urn:microsoft.com/office/officeart/2008/layout/HalfCircleOrganizationChart"/>
    <dgm:cxn modelId="{87684F92-56D5-47E5-BE02-97D3D2D1E4BF}" type="presParOf" srcId="{B8EC0253-0699-4ADC-91AC-DF8C39D7DDAC}" destId="{A88D7D14-3A2C-435A-87FB-052E7094295A}" srcOrd="2" destOrd="0" presId="urn:microsoft.com/office/officeart/2008/layout/HalfCircleOrganizationChart"/>
    <dgm:cxn modelId="{16CE1B92-ACAB-46F5-8400-CD4A8E1B5535}" type="presParOf" srcId="{58F6AB5E-5A4D-48B1-AE13-AA49F70B34D6}" destId="{300260F6-D22B-4097-A2B4-A9BFB9D93292}" srcOrd="4" destOrd="0" presId="urn:microsoft.com/office/officeart/2008/layout/HalfCircleOrganizationChart"/>
    <dgm:cxn modelId="{23291D8E-41D7-48B3-91D1-2E09FB69B7F9}" type="presParOf" srcId="{58F6AB5E-5A4D-48B1-AE13-AA49F70B34D6}" destId="{EE108584-5A4C-406C-830A-82501EFAE0F8}" srcOrd="5" destOrd="0" presId="urn:microsoft.com/office/officeart/2008/layout/HalfCircleOrganizationChart"/>
    <dgm:cxn modelId="{33BE245C-7ABD-4560-B62F-76B036467A10}" type="presParOf" srcId="{EE108584-5A4C-406C-830A-82501EFAE0F8}" destId="{24751B96-4DCF-481B-876E-5C01B2719E6C}" srcOrd="0" destOrd="0" presId="urn:microsoft.com/office/officeart/2008/layout/HalfCircleOrganizationChart"/>
    <dgm:cxn modelId="{EF3F4CA1-629F-4590-8418-EE6AC5BFF656}" type="presParOf" srcId="{24751B96-4DCF-481B-876E-5C01B2719E6C}" destId="{D8B6D368-EB62-46C6-B90D-43CAFC640567}" srcOrd="0" destOrd="0" presId="urn:microsoft.com/office/officeart/2008/layout/HalfCircleOrganizationChart"/>
    <dgm:cxn modelId="{8FAC52CB-A887-40B7-9EB2-D0C23F1DE555}" type="presParOf" srcId="{24751B96-4DCF-481B-876E-5C01B2719E6C}" destId="{F14BB950-8C1C-4169-9B6A-CE36203E6FF2}" srcOrd="1" destOrd="0" presId="urn:microsoft.com/office/officeart/2008/layout/HalfCircleOrganizationChart"/>
    <dgm:cxn modelId="{315C1987-8F2E-4306-99AC-50C06D660A15}" type="presParOf" srcId="{24751B96-4DCF-481B-876E-5C01B2719E6C}" destId="{0744B2CC-6E8B-4CC5-85C8-29BABB21C15C}" srcOrd="2" destOrd="0" presId="urn:microsoft.com/office/officeart/2008/layout/HalfCircleOrganizationChart"/>
    <dgm:cxn modelId="{90B867AD-8D12-499A-A11B-133FF13110AA}" type="presParOf" srcId="{24751B96-4DCF-481B-876E-5C01B2719E6C}" destId="{4934CE5F-8D03-4122-9C3C-99B4D7C10D24}" srcOrd="3" destOrd="0" presId="urn:microsoft.com/office/officeart/2008/layout/HalfCircleOrganizationChart"/>
    <dgm:cxn modelId="{66F00454-E5C3-48D5-B9FE-801FAC8E0A23}" type="presParOf" srcId="{EE108584-5A4C-406C-830A-82501EFAE0F8}" destId="{D73E494C-35AC-4B39-9514-563AD238A5C9}" srcOrd="1" destOrd="0" presId="urn:microsoft.com/office/officeart/2008/layout/HalfCircleOrganizationChart"/>
    <dgm:cxn modelId="{9ADB3028-8E25-42D1-A2FE-A553E4F9A065}" type="presParOf" srcId="{EE108584-5A4C-406C-830A-82501EFAE0F8}" destId="{F71B8BA4-A749-4861-8536-BCD904C57D03}" srcOrd="2" destOrd="0" presId="urn:microsoft.com/office/officeart/2008/layout/HalfCircleOrganizationChart"/>
    <dgm:cxn modelId="{3B0FB1ED-948A-4581-B03B-934F08347052}" type="presParOf" srcId="{F8CB2341-EBD0-4D3E-A62F-34D0D62ED8FA}" destId="{F9E109C3-6056-4313-B8AF-503ED723891F}" srcOrd="2" destOrd="0" presId="urn:microsoft.com/office/officeart/2008/layout/HalfCircleOrganizationChar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E2EBB-3C84-405C-A7DD-8BB8CEF32CE4}">
      <dsp:nvSpPr>
        <dsp:cNvPr id="0" name=""/>
        <dsp:cNvSpPr/>
      </dsp:nvSpPr>
      <dsp:spPr>
        <a:xfrm>
          <a:off x="3308095" y="2294022"/>
          <a:ext cx="317786" cy="2049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893" y="0"/>
              </a:lnTo>
              <a:lnTo>
                <a:pt x="158893" y="2049721"/>
              </a:lnTo>
              <a:lnTo>
                <a:pt x="317786" y="20497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0010-72AE-4F32-AAC0-C6B5AD373D5E}">
      <dsp:nvSpPr>
        <dsp:cNvPr id="0" name=""/>
        <dsp:cNvSpPr/>
      </dsp:nvSpPr>
      <dsp:spPr>
        <a:xfrm>
          <a:off x="3308095" y="2294022"/>
          <a:ext cx="317786" cy="1366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893" y="0"/>
              </a:lnTo>
              <a:lnTo>
                <a:pt x="158893" y="1366481"/>
              </a:lnTo>
              <a:lnTo>
                <a:pt x="317786" y="136648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7458D-3743-4859-A6CF-366F9AD38830}">
      <dsp:nvSpPr>
        <dsp:cNvPr id="0" name=""/>
        <dsp:cNvSpPr/>
      </dsp:nvSpPr>
      <dsp:spPr>
        <a:xfrm>
          <a:off x="3308095" y="2294022"/>
          <a:ext cx="317786" cy="6832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893" y="0"/>
              </a:lnTo>
              <a:lnTo>
                <a:pt x="158893" y="683240"/>
              </a:lnTo>
              <a:lnTo>
                <a:pt x="317786" y="68324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41BCA-46BD-4981-910A-113F4870542B}">
      <dsp:nvSpPr>
        <dsp:cNvPr id="0" name=""/>
        <dsp:cNvSpPr/>
      </dsp:nvSpPr>
      <dsp:spPr>
        <a:xfrm>
          <a:off x="3308095" y="2248302"/>
          <a:ext cx="3177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7786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EBE7EB-E46D-4177-B170-E7243DABE2A6}">
      <dsp:nvSpPr>
        <dsp:cNvPr id="0" name=""/>
        <dsp:cNvSpPr/>
      </dsp:nvSpPr>
      <dsp:spPr>
        <a:xfrm>
          <a:off x="3308095" y="1610781"/>
          <a:ext cx="317786" cy="683240"/>
        </a:xfrm>
        <a:custGeom>
          <a:avLst/>
          <a:gdLst/>
          <a:ahLst/>
          <a:cxnLst/>
          <a:rect l="0" t="0" r="0" b="0"/>
          <a:pathLst>
            <a:path>
              <a:moveTo>
                <a:pt x="0" y="683240"/>
              </a:moveTo>
              <a:lnTo>
                <a:pt x="158893" y="683240"/>
              </a:lnTo>
              <a:lnTo>
                <a:pt x="158893" y="0"/>
              </a:lnTo>
              <a:lnTo>
                <a:pt x="317786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A0F0E7-E1B3-45FF-BCAE-1FCEF6D8D262}">
      <dsp:nvSpPr>
        <dsp:cNvPr id="0" name=""/>
        <dsp:cNvSpPr/>
      </dsp:nvSpPr>
      <dsp:spPr>
        <a:xfrm>
          <a:off x="3308095" y="927541"/>
          <a:ext cx="317786" cy="1366481"/>
        </a:xfrm>
        <a:custGeom>
          <a:avLst/>
          <a:gdLst/>
          <a:ahLst/>
          <a:cxnLst/>
          <a:rect l="0" t="0" r="0" b="0"/>
          <a:pathLst>
            <a:path>
              <a:moveTo>
                <a:pt x="0" y="1366481"/>
              </a:moveTo>
              <a:lnTo>
                <a:pt x="158893" y="1366481"/>
              </a:lnTo>
              <a:lnTo>
                <a:pt x="158893" y="0"/>
              </a:lnTo>
              <a:lnTo>
                <a:pt x="317786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0A612-9C89-40C2-9CB2-27F775146053}">
      <dsp:nvSpPr>
        <dsp:cNvPr id="0" name=""/>
        <dsp:cNvSpPr/>
      </dsp:nvSpPr>
      <dsp:spPr>
        <a:xfrm>
          <a:off x="3308095" y="244300"/>
          <a:ext cx="317786" cy="2049721"/>
        </a:xfrm>
        <a:custGeom>
          <a:avLst/>
          <a:gdLst/>
          <a:ahLst/>
          <a:cxnLst/>
          <a:rect l="0" t="0" r="0" b="0"/>
          <a:pathLst>
            <a:path>
              <a:moveTo>
                <a:pt x="0" y="2049721"/>
              </a:moveTo>
              <a:lnTo>
                <a:pt x="158893" y="2049721"/>
              </a:lnTo>
              <a:lnTo>
                <a:pt x="158893" y="0"/>
              </a:lnTo>
              <a:lnTo>
                <a:pt x="317786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CFC59-6E2F-441E-82BF-DF43C77CC1E1}">
      <dsp:nvSpPr>
        <dsp:cNvPr id="0" name=""/>
        <dsp:cNvSpPr/>
      </dsp:nvSpPr>
      <dsp:spPr>
        <a:xfrm>
          <a:off x="284963" y="2051710"/>
          <a:ext cx="3023132" cy="4846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+mj-lt"/>
            </a:rPr>
            <a:t>Pengertian</a:t>
          </a:r>
          <a:r>
            <a:rPr lang="en-US" sz="2400" b="1" kern="1200" dirty="0" smtClean="0">
              <a:latin typeface="+mj-lt"/>
            </a:rPr>
            <a:t> </a:t>
          </a:r>
          <a:r>
            <a:rPr lang="en-US" sz="2400" b="1" kern="1200" dirty="0" err="1" smtClean="0">
              <a:latin typeface="+mj-lt"/>
            </a:rPr>
            <a:t>Tasawuf</a:t>
          </a:r>
          <a:endParaRPr lang="en-US" sz="2400" b="1" kern="1200" dirty="0">
            <a:latin typeface="+mj-lt"/>
          </a:endParaRPr>
        </a:p>
      </dsp:txBody>
      <dsp:txXfrm>
        <a:off x="284963" y="2051710"/>
        <a:ext cx="3023132" cy="484624"/>
      </dsp:txXfrm>
    </dsp:sp>
    <dsp:sp modelId="{CF01DD03-E194-4AB7-BF74-85B53F9E838F}">
      <dsp:nvSpPr>
        <dsp:cNvPr id="0" name=""/>
        <dsp:cNvSpPr/>
      </dsp:nvSpPr>
      <dsp:spPr>
        <a:xfrm>
          <a:off x="3625882" y="1988"/>
          <a:ext cx="3599724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latin typeface="+mj-lt"/>
            </a:rPr>
            <a:t>Shafa - suci</a:t>
          </a:r>
          <a:endParaRPr lang="en-US" sz="1600" b="1" kern="1200" dirty="0">
            <a:latin typeface="+mj-lt"/>
          </a:endParaRPr>
        </a:p>
      </dsp:txBody>
      <dsp:txXfrm>
        <a:off x="3625882" y="1988"/>
        <a:ext cx="3599724" cy="484624"/>
      </dsp:txXfrm>
    </dsp:sp>
    <dsp:sp modelId="{94952BE7-F529-486D-9E67-268E6AF0D16C}">
      <dsp:nvSpPr>
        <dsp:cNvPr id="0" name=""/>
        <dsp:cNvSpPr/>
      </dsp:nvSpPr>
      <dsp:spPr>
        <a:xfrm>
          <a:off x="3625882" y="685229"/>
          <a:ext cx="3583183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latin typeface="+mj-lt"/>
            </a:rPr>
            <a:t>Shaff - barisan</a:t>
          </a:r>
          <a:endParaRPr lang="en-US" sz="1600" b="1" kern="1200" dirty="0">
            <a:latin typeface="+mj-lt"/>
          </a:endParaRPr>
        </a:p>
      </dsp:txBody>
      <dsp:txXfrm>
        <a:off x="3625882" y="685229"/>
        <a:ext cx="3583183" cy="484624"/>
      </dsp:txXfrm>
    </dsp:sp>
    <dsp:sp modelId="{91238090-FB08-4A62-BC5B-8249340B2CA6}">
      <dsp:nvSpPr>
        <dsp:cNvPr id="0" name=""/>
        <dsp:cNvSpPr/>
      </dsp:nvSpPr>
      <dsp:spPr>
        <a:xfrm>
          <a:off x="3625882" y="1368469"/>
          <a:ext cx="3565625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+mj-lt"/>
            </a:rPr>
            <a:t>Shaufanah</a:t>
          </a:r>
          <a:r>
            <a:rPr lang="en-US" sz="1600" b="1" kern="1200" dirty="0" smtClean="0">
              <a:latin typeface="+mj-lt"/>
            </a:rPr>
            <a:t> – buah2an </a:t>
          </a:r>
          <a:r>
            <a:rPr lang="en-US" sz="1600" b="1" kern="1200" dirty="0" err="1" smtClean="0">
              <a:latin typeface="+mj-lt"/>
            </a:rPr>
            <a:t>kecil</a:t>
          </a:r>
          <a:r>
            <a:rPr lang="en-US" sz="1600" b="1" kern="1200" dirty="0" smtClean="0">
              <a:latin typeface="+mj-lt"/>
            </a:rPr>
            <a:t> yang </a:t>
          </a:r>
          <a:r>
            <a:rPr lang="en-US" sz="1600" b="1" kern="1200" dirty="0" err="1" smtClean="0">
              <a:latin typeface="+mj-lt"/>
            </a:rPr>
            <a:t>berbulu</a:t>
          </a:r>
          <a:endParaRPr lang="en-US" sz="1600" b="1" kern="1200" dirty="0" smtClean="0">
            <a:latin typeface="+mj-lt"/>
          </a:endParaRPr>
        </a:p>
      </dsp:txBody>
      <dsp:txXfrm>
        <a:off x="3625882" y="1368469"/>
        <a:ext cx="3565625" cy="484624"/>
      </dsp:txXfrm>
    </dsp:sp>
    <dsp:sp modelId="{696E2FB4-464D-4BF3-83E0-14424C8AD157}">
      <dsp:nvSpPr>
        <dsp:cNvPr id="0" name=""/>
        <dsp:cNvSpPr/>
      </dsp:nvSpPr>
      <dsp:spPr>
        <a:xfrm>
          <a:off x="3625882" y="2051710"/>
          <a:ext cx="3565625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+mj-lt"/>
            </a:rPr>
            <a:t>Shuffah</a:t>
          </a:r>
          <a:r>
            <a:rPr lang="en-US" sz="1600" b="1" kern="1200" dirty="0" smtClean="0">
              <a:latin typeface="+mj-lt"/>
            </a:rPr>
            <a:t> – </a:t>
          </a:r>
          <a:r>
            <a:rPr lang="en-US" sz="1600" b="1" kern="1200" dirty="0" err="1" smtClean="0">
              <a:latin typeface="+mj-lt"/>
            </a:rPr>
            <a:t>serambi</a:t>
          </a:r>
          <a:r>
            <a:rPr lang="en-US" sz="1600" b="1" kern="1200" dirty="0" smtClean="0">
              <a:latin typeface="+mj-lt"/>
            </a:rPr>
            <a:t> </a:t>
          </a:r>
          <a:r>
            <a:rPr lang="en-US" sz="1600" b="1" kern="1200" dirty="0" err="1" smtClean="0">
              <a:latin typeface="+mj-lt"/>
            </a:rPr>
            <a:t>tempat</a:t>
          </a:r>
          <a:r>
            <a:rPr lang="en-US" sz="1600" b="1" kern="1200" dirty="0" smtClean="0">
              <a:latin typeface="+mj-lt"/>
            </a:rPr>
            <a:t> </a:t>
          </a:r>
          <a:r>
            <a:rPr lang="en-US" sz="1600" b="1" kern="1200" dirty="0" err="1" smtClean="0">
              <a:latin typeface="+mj-lt"/>
            </a:rPr>
            <a:t>duduk</a:t>
          </a:r>
          <a:endParaRPr lang="en-US" sz="1600" b="1" kern="1200" dirty="0" smtClean="0">
            <a:latin typeface="+mj-lt"/>
          </a:endParaRPr>
        </a:p>
      </dsp:txBody>
      <dsp:txXfrm>
        <a:off x="3625882" y="2051710"/>
        <a:ext cx="3565625" cy="484624"/>
      </dsp:txXfrm>
    </dsp:sp>
    <dsp:sp modelId="{0DBC4724-492F-4C6E-A73B-3FD5289B2676}">
      <dsp:nvSpPr>
        <dsp:cNvPr id="0" name=""/>
        <dsp:cNvSpPr/>
      </dsp:nvSpPr>
      <dsp:spPr>
        <a:xfrm>
          <a:off x="3625882" y="2734950"/>
          <a:ext cx="3565625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latin typeface="+mj-lt"/>
            </a:rPr>
            <a:t>Shafwah - yang terpilih atau terbaik</a:t>
          </a:r>
          <a:endParaRPr lang="en-US" sz="1600" b="1" kern="1200" dirty="0">
            <a:latin typeface="+mj-lt"/>
          </a:endParaRPr>
        </a:p>
      </dsp:txBody>
      <dsp:txXfrm>
        <a:off x="3625882" y="2734950"/>
        <a:ext cx="3565625" cy="484624"/>
      </dsp:txXfrm>
    </dsp:sp>
    <dsp:sp modelId="{E0701B7A-CD0B-4E18-9720-2E81B428B3A9}">
      <dsp:nvSpPr>
        <dsp:cNvPr id="0" name=""/>
        <dsp:cNvSpPr/>
      </dsp:nvSpPr>
      <dsp:spPr>
        <a:xfrm>
          <a:off x="3625882" y="3418191"/>
          <a:ext cx="4514090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+mj-lt"/>
            </a:rPr>
            <a:t>Theosophi</a:t>
          </a:r>
          <a:r>
            <a:rPr lang="en-US" sz="1600" b="1" kern="1200" dirty="0" smtClean="0">
              <a:latin typeface="+mj-lt"/>
            </a:rPr>
            <a:t> (</a:t>
          </a:r>
          <a:r>
            <a:rPr lang="en-US" sz="1600" b="1" kern="1200" dirty="0" err="1" smtClean="0">
              <a:latin typeface="+mj-lt"/>
            </a:rPr>
            <a:t>yunani</a:t>
          </a:r>
          <a:r>
            <a:rPr lang="en-US" sz="1600" b="1" kern="1200" dirty="0" smtClean="0">
              <a:latin typeface="+mj-lt"/>
            </a:rPr>
            <a:t>) (Theo =</a:t>
          </a:r>
          <a:r>
            <a:rPr lang="en-US" sz="1600" b="1" kern="1200" dirty="0" err="1" smtClean="0">
              <a:latin typeface="+mj-lt"/>
            </a:rPr>
            <a:t>Tuhan</a:t>
          </a:r>
          <a:r>
            <a:rPr lang="en-US" sz="1600" b="1" kern="1200" dirty="0" smtClean="0">
              <a:latin typeface="+mj-lt"/>
            </a:rPr>
            <a:t>, </a:t>
          </a:r>
          <a:r>
            <a:rPr lang="en-US" sz="1600" b="1" kern="1200" dirty="0" err="1" smtClean="0">
              <a:latin typeface="+mj-lt"/>
            </a:rPr>
            <a:t>Shopos</a:t>
          </a:r>
          <a:r>
            <a:rPr lang="en-US" sz="1600" b="1" kern="1200" dirty="0" smtClean="0">
              <a:latin typeface="+mj-lt"/>
            </a:rPr>
            <a:t> = </a:t>
          </a:r>
          <a:r>
            <a:rPr lang="en-US" sz="1600" b="1" kern="1200" dirty="0" err="1" smtClean="0">
              <a:latin typeface="+mj-lt"/>
            </a:rPr>
            <a:t>Hikmah</a:t>
          </a:r>
          <a:r>
            <a:rPr lang="en-US" sz="1600" b="1" kern="1200" dirty="0" smtClean="0">
              <a:latin typeface="+mj-lt"/>
            </a:rPr>
            <a:t>)</a:t>
          </a:r>
          <a:endParaRPr lang="en-US" sz="1600" b="1" kern="1200" dirty="0" smtClean="0">
            <a:latin typeface="+mj-lt"/>
          </a:endParaRPr>
        </a:p>
      </dsp:txBody>
      <dsp:txXfrm>
        <a:off x="3625882" y="3418191"/>
        <a:ext cx="4514090" cy="484624"/>
      </dsp:txXfrm>
    </dsp:sp>
    <dsp:sp modelId="{7CCA76C8-2D70-44FF-A662-92C1BDE7FF4A}">
      <dsp:nvSpPr>
        <dsp:cNvPr id="0" name=""/>
        <dsp:cNvSpPr/>
      </dsp:nvSpPr>
      <dsp:spPr>
        <a:xfrm>
          <a:off x="3625882" y="4101431"/>
          <a:ext cx="3631248" cy="48462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+mj-lt"/>
            </a:rPr>
            <a:t>Shuf</a:t>
          </a:r>
          <a:r>
            <a:rPr lang="en-US" sz="1600" b="1" kern="1200" dirty="0" smtClean="0">
              <a:latin typeface="+mj-lt"/>
            </a:rPr>
            <a:t> – </a:t>
          </a:r>
          <a:r>
            <a:rPr lang="en-US" sz="1600" b="1" kern="1200" dirty="0" err="1" smtClean="0">
              <a:latin typeface="+mj-lt"/>
            </a:rPr>
            <a:t>bulu</a:t>
          </a:r>
          <a:r>
            <a:rPr lang="en-US" sz="1600" b="1" kern="1200" dirty="0" smtClean="0">
              <a:latin typeface="+mj-lt"/>
            </a:rPr>
            <a:t> </a:t>
          </a:r>
          <a:r>
            <a:rPr lang="en-US" sz="1600" b="1" kern="1200" dirty="0" err="1" smtClean="0">
              <a:latin typeface="+mj-lt"/>
            </a:rPr>
            <a:t>domba</a:t>
          </a:r>
          <a:endParaRPr lang="en-US" sz="1600" b="1" kern="1200" dirty="0" smtClean="0">
            <a:latin typeface="+mj-lt"/>
          </a:endParaRPr>
        </a:p>
      </dsp:txBody>
      <dsp:txXfrm>
        <a:off x="3625882" y="4101431"/>
        <a:ext cx="3631248" cy="4846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AADB5-5B52-48F2-99CD-E64720FACBCD}">
      <dsp:nvSpPr>
        <dsp:cNvPr id="0" name=""/>
        <dsp:cNvSpPr/>
      </dsp:nvSpPr>
      <dsp:spPr>
        <a:xfrm>
          <a:off x="2376264" y="698596"/>
          <a:ext cx="1681224" cy="291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91"/>
              </a:lnTo>
              <a:lnTo>
                <a:pt x="1681224" y="145891"/>
              </a:lnTo>
              <a:lnTo>
                <a:pt x="1681224" y="291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22435-4F15-4888-8D3B-8899BE2FB20D}">
      <dsp:nvSpPr>
        <dsp:cNvPr id="0" name=""/>
        <dsp:cNvSpPr/>
      </dsp:nvSpPr>
      <dsp:spPr>
        <a:xfrm>
          <a:off x="2330544" y="698596"/>
          <a:ext cx="91440" cy="291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80B4C-F1A3-4361-998B-2C19645FB80A}">
      <dsp:nvSpPr>
        <dsp:cNvPr id="0" name=""/>
        <dsp:cNvSpPr/>
      </dsp:nvSpPr>
      <dsp:spPr>
        <a:xfrm>
          <a:off x="695039" y="698596"/>
          <a:ext cx="1681224" cy="291782"/>
        </a:xfrm>
        <a:custGeom>
          <a:avLst/>
          <a:gdLst/>
          <a:ahLst/>
          <a:cxnLst/>
          <a:rect l="0" t="0" r="0" b="0"/>
          <a:pathLst>
            <a:path>
              <a:moveTo>
                <a:pt x="1681224" y="0"/>
              </a:moveTo>
              <a:lnTo>
                <a:pt x="1681224" y="145891"/>
              </a:lnTo>
              <a:lnTo>
                <a:pt x="0" y="145891"/>
              </a:lnTo>
              <a:lnTo>
                <a:pt x="0" y="291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C795D-8FF6-4ECA-B17E-D40BD2C75B88}">
      <dsp:nvSpPr>
        <dsp:cNvPr id="0" name=""/>
        <dsp:cNvSpPr/>
      </dsp:nvSpPr>
      <dsp:spPr>
        <a:xfrm>
          <a:off x="1421912" y="3875"/>
          <a:ext cx="1908703" cy="694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3 </a:t>
          </a:r>
          <a:r>
            <a:rPr lang="en-US" sz="1800" b="1" kern="1200" dirty="0" err="1" smtClean="0"/>
            <a:t>Unsur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pada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Manusia</a:t>
          </a:r>
          <a:endParaRPr lang="en-US" sz="1800" b="1" kern="1200" dirty="0"/>
        </a:p>
      </dsp:txBody>
      <dsp:txXfrm>
        <a:off x="1421912" y="3875"/>
        <a:ext cx="1908703" cy="694720"/>
      </dsp:txXfrm>
    </dsp:sp>
    <dsp:sp modelId="{62307E32-33B9-4BE7-B32F-7A59AE4630D4}">
      <dsp:nvSpPr>
        <dsp:cNvPr id="0" name=""/>
        <dsp:cNvSpPr/>
      </dsp:nvSpPr>
      <dsp:spPr>
        <a:xfrm>
          <a:off x="319" y="990379"/>
          <a:ext cx="1389441" cy="694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Ruh </a:t>
          </a:r>
          <a:endParaRPr lang="en-US" sz="1800" kern="1200" dirty="0"/>
        </a:p>
      </dsp:txBody>
      <dsp:txXfrm>
        <a:off x="319" y="990379"/>
        <a:ext cx="1389441" cy="694720"/>
      </dsp:txXfrm>
    </dsp:sp>
    <dsp:sp modelId="{C3A5CCE6-186F-4F82-A32F-FBE92B512BEA}">
      <dsp:nvSpPr>
        <dsp:cNvPr id="0" name=""/>
        <dsp:cNvSpPr/>
      </dsp:nvSpPr>
      <dsp:spPr>
        <a:xfrm>
          <a:off x="1681543" y="990379"/>
          <a:ext cx="1389441" cy="694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Akal</a:t>
          </a:r>
          <a:endParaRPr lang="en-US" sz="1800" kern="1200" dirty="0"/>
        </a:p>
      </dsp:txBody>
      <dsp:txXfrm>
        <a:off x="1681543" y="990379"/>
        <a:ext cx="1389441" cy="694720"/>
      </dsp:txXfrm>
    </dsp:sp>
    <dsp:sp modelId="{2CA00D24-0972-40C9-A342-DD92482EAEF8}">
      <dsp:nvSpPr>
        <dsp:cNvPr id="0" name=""/>
        <dsp:cNvSpPr/>
      </dsp:nvSpPr>
      <dsp:spPr>
        <a:xfrm>
          <a:off x="3362767" y="990379"/>
          <a:ext cx="1389441" cy="6947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Jasad</a:t>
          </a:r>
          <a:endParaRPr lang="en-US" sz="1800" kern="1200" dirty="0"/>
        </a:p>
      </dsp:txBody>
      <dsp:txXfrm>
        <a:off x="3362767" y="990379"/>
        <a:ext cx="1389441" cy="694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5E7449-454B-4E6F-807C-77453FC988BE}">
      <dsp:nvSpPr>
        <dsp:cNvPr id="0" name=""/>
        <dsp:cNvSpPr/>
      </dsp:nvSpPr>
      <dsp:spPr>
        <a:xfrm>
          <a:off x="4337247" y="1830978"/>
          <a:ext cx="245215" cy="1637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462" y="0"/>
              </a:lnTo>
              <a:lnTo>
                <a:pt x="118462" y="1637680"/>
              </a:lnTo>
              <a:lnTo>
                <a:pt x="245215" y="16376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A9E27F-89BC-4457-8E41-6C7A49D50A32}">
      <dsp:nvSpPr>
        <dsp:cNvPr id="0" name=""/>
        <dsp:cNvSpPr/>
      </dsp:nvSpPr>
      <dsp:spPr>
        <a:xfrm>
          <a:off x="4337247" y="1830978"/>
          <a:ext cx="253505" cy="1090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752" y="0"/>
              </a:lnTo>
              <a:lnTo>
                <a:pt x="126752" y="1090072"/>
              </a:lnTo>
              <a:lnTo>
                <a:pt x="253505" y="10900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8E087-C702-47E9-B07E-71FFC3E19B94}">
      <dsp:nvSpPr>
        <dsp:cNvPr id="0" name=""/>
        <dsp:cNvSpPr/>
      </dsp:nvSpPr>
      <dsp:spPr>
        <a:xfrm>
          <a:off x="4337247" y="1830978"/>
          <a:ext cx="253505" cy="545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752" y="0"/>
              </a:lnTo>
              <a:lnTo>
                <a:pt x="126752" y="545036"/>
              </a:lnTo>
              <a:lnTo>
                <a:pt x="253505" y="5450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0D758-4C67-4C58-9D29-20F94D7F0DF8}">
      <dsp:nvSpPr>
        <dsp:cNvPr id="0" name=""/>
        <dsp:cNvSpPr/>
      </dsp:nvSpPr>
      <dsp:spPr>
        <a:xfrm>
          <a:off x="4337247" y="1785258"/>
          <a:ext cx="2535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3505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ECA85-CE85-451B-AA12-837E96F9477A}">
      <dsp:nvSpPr>
        <dsp:cNvPr id="0" name=""/>
        <dsp:cNvSpPr/>
      </dsp:nvSpPr>
      <dsp:spPr>
        <a:xfrm>
          <a:off x="4337247" y="1285941"/>
          <a:ext cx="253505" cy="545036"/>
        </a:xfrm>
        <a:custGeom>
          <a:avLst/>
          <a:gdLst/>
          <a:ahLst/>
          <a:cxnLst/>
          <a:rect l="0" t="0" r="0" b="0"/>
          <a:pathLst>
            <a:path>
              <a:moveTo>
                <a:pt x="0" y="545036"/>
              </a:moveTo>
              <a:lnTo>
                <a:pt x="126752" y="545036"/>
              </a:lnTo>
              <a:lnTo>
                <a:pt x="126752" y="0"/>
              </a:lnTo>
              <a:lnTo>
                <a:pt x="2535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02F1B-BEAB-4B7A-91A2-79F681EA9E15}">
      <dsp:nvSpPr>
        <dsp:cNvPr id="0" name=""/>
        <dsp:cNvSpPr/>
      </dsp:nvSpPr>
      <dsp:spPr>
        <a:xfrm>
          <a:off x="4337247" y="740905"/>
          <a:ext cx="253505" cy="1090072"/>
        </a:xfrm>
        <a:custGeom>
          <a:avLst/>
          <a:gdLst/>
          <a:ahLst/>
          <a:cxnLst/>
          <a:rect l="0" t="0" r="0" b="0"/>
          <a:pathLst>
            <a:path>
              <a:moveTo>
                <a:pt x="0" y="1090072"/>
              </a:moveTo>
              <a:lnTo>
                <a:pt x="126752" y="1090072"/>
              </a:lnTo>
              <a:lnTo>
                <a:pt x="126752" y="0"/>
              </a:lnTo>
              <a:lnTo>
                <a:pt x="2535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21EF8-73C5-4F09-B7E6-89AC0E326526}">
      <dsp:nvSpPr>
        <dsp:cNvPr id="0" name=""/>
        <dsp:cNvSpPr/>
      </dsp:nvSpPr>
      <dsp:spPr>
        <a:xfrm>
          <a:off x="4337247" y="195869"/>
          <a:ext cx="253505" cy="1635108"/>
        </a:xfrm>
        <a:custGeom>
          <a:avLst/>
          <a:gdLst/>
          <a:ahLst/>
          <a:cxnLst/>
          <a:rect l="0" t="0" r="0" b="0"/>
          <a:pathLst>
            <a:path>
              <a:moveTo>
                <a:pt x="0" y="1635108"/>
              </a:moveTo>
              <a:lnTo>
                <a:pt x="126752" y="1635108"/>
              </a:lnTo>
              <a:lnTo>
                <a:pt x="126752" y="0"/>
              </a:lnTo>
              <a:lnTo>
                <a:pt x="2535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07F2A-FE82-4C3E-AB7A-EC8ABE138564}">
      <dsp:nvSpPr>
        <dsp:cNvPr id="0" name=""/>
        <dsp:cNvSpPr/>
      </dsp:nvSpPr>
      <dsp:spPr>
        <a:xfrm>
          <a:off x="1890655" y="1336545"/>
          <a:ext cx="2446591" cy="9888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7 </a:t>
          </a:r>
          <a:r>
            <a:rPr lang="en-US" sz="24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Maqamat</a:t>
          </a:r>
          <a:r>
            <a:rPr 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rPr>
            <a:t> Sufi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cs typeface="Arial" panose="020B0604020202020204" pitchFamily="34" charset="0"/>
          </a:endParaRPr>
        </a:p>
      </dsp:txBody>
      <dsp:txXfrm>
        <a:off x="1890655" y="1336545"/>
        <a:ext cx="2446591" cy="988864"/>
      </dsp:txXfrm>
    </dsp:sp>
    <dsp:sp modelId="{6F694DF6-B362-41CC-BC55-1DD7E8801C4A}">
      <dsp:nvSpPr>
        <dsp:cNvPr id="0" name=""/>
        <dsp:cNvSpPr/>
      </dsp:nvSpPr>
      <dsp:spPr>
        <a:xfrm>
          <a:off x="4590752" y="2571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+mj-lt"/>
            </a:rPr>
            <a:t>Tobat</a:t>
          </a:r>
          <a:endParaRPr lang="en-US" sz="1800" kern="1200" dirty="0">
            <a:latin typeface="+mj-lt"/>
          </a:endParaRPr>
        </a:p>
      </dsp:txBody>
      <dsp:txXfrm>
        <a:off x="4590752" y="2571"/>
        <a:ext cx="1267525" cy="386595"/>
      </dsp:txXfrm>
    </dsp:sp>
    <dsp:sp modelId="{C9BF6BEC-FCAD-4D17-92C5-84F583B6551D}">
      <dsp:nvSpPr>
        <dsp:cNvPr id="0" name=""/>
        <dsp:cNvSpPr/>
      </dsp:nvSpPr>
      <dsp:spPr>
        <a:xfrm>
          <a:off x="4590752" y="547608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j-lt"/>
            </a:rPr>
            <a:t>Zuhud</a:t>
          </a:r>
          <a:endParaRPr lang="en-US" sz="1800" kern="1200" dirty="0">
            <a:latin typeface="+mj-lt"/>
          </a:endParaRPr>
        </a:p>
      </dsp:txBody>
      <dsp:txXfrm>
        <a:off x="4590752" y="547608"/>
        <a:ext cx="1267525" cy="386595"/>
      </dsp:txXfrm>
    </dsp:sp>
    <dsp:sp modelId="{40B18A48-B693-4620-8CB6-99D22F4FCD9A}">
      <dsp:nvSpPr>
        <dsp:cNvPr id="0" name=""/>
        <dsp:cNvSpPr/>
      </dsp:nvSpPr>
      <dsp:spPr>
        <a:xfrm>
          <a:off x="4590752" y="1092644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j-lt"/>
            </a:rPr>
            <a:t>Sabar</a:t>
          </a:r>
          <a:endParaRPr lang="en-US" sz="1800" kern="1200" dirty="0">
            <a:latin typeface="+mj-lt"/>
          </a:endParaRPr>
        </a:p>
      </dsp:txBody>
      <dsp:txXfrm>
        <a:off x="4590752" y="1092644"/>
        <a:ext cx="1267525" cy="386595"/>
      </dsp:txXfrm>
    </dsp:sp>
    <dsp:sp modelId="{24BBCC92-3C6A-4E21-878F-1ADC6D7349D8}">
      <dsp:nvSpPr>
        <dsp:cNvPr id="0" name=""/>
        <dsp:cNvSpPr/>
      </dsp:nvSpPr>
      <dsp:spPr>
        <a:xfrm>
          <a:off x="4590752" y="1637680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j-lt"/>
            </a:rPr>
            <a:t>Tawakal</a:t>
          </a:r>
          <a:endParaRPr lang="en-US" sz="1800" kern="1200" dirty="0">
            <a:latin typeface="+mj-lt"/>
          </a:endParaRPr>
        </a:p>
      </dsp:txBody>
      <dsp:txXfrm>
        <a:off x="4590752" y="1637680"/>
        <a:ext cx="1267525" cy="386595"/>
      </dsp:txXfrm>
    </dsp:sp>
    <dsp:sp modelId="{B0CF6309-8DBE-4C6C-AC17-A6B6E87C0808}">
      <dsp:nvSpPr>
        <dsp:cNvPr id="0" name=""/>
        <dsp:cNvSpPr/>
      </dsp:nvSpPr>
      <dsp:spPr>
        <a:xfrm>
          <a:off x="4590752" y="2182716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+mj-lt"/>
            </a:rPr>
            <a:t>Ridha</a:t>
          </a:r>
          <a:endParaRPr lang="en-US" sz="1800" kern="1200" dirty="0">
            <a:latin typeface="+mj-lt"/>
          </a:endParaRPr>
        </a:p>
      </dsp:txBody>
      <dsp:txXfrm>
        <a:off x="4590752" y="2182716"/>
        <a:ext cx="1267525" cy="386595"/>
      </dsp:txXfrm>
    </dsp:sp>
    <dsp:sp modelId="{E92BFBDB-FC9D-479A-AC20-0D0CEBD59D9B}">
      <dsp:nvSpPr>
        <dsp:cNvPr id="0" name=""/>
        <dsp:cNvSpPr/>
      </dsp:nvSpPr>
      <dsp:spPr>
        <a:xfrm>
          <a:off x="4590752" y="2727752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j-lt"/>
            </a:rPr>
            <a:t>Mahabbah</a:t>
          </a:r>
          <a:endParaRPr lang="en-US" sz="1800" kern="1200" dirty="0">
            <a:latin typeface="+mj-lt"/>
          </a:endParaRPr>
        </a:p>
      </dsp:txBody>
      <dsp:txXfrm>
        <a:off x="4590752" y="2727752"/>
        <a:ext cx="1267525" cy="386595"/>
      </dsp:txXfrm>
    </dsp:sp>
    <dsp:sp modelId="{DF43D9FF-2FBA-4E4C-982B-6A69047DD133}">
      <dsp:nvSpPr>
        <dsp:cNvPr id="0" name=""/>
        <dsp:cNvSpPr/>
      </dsp:nvSpPr>
      <dsp:spPr>
        <a:xfrm>
          <a:off x="4582462" y="3275360"/>
          <a:ext cx="1267525" cy="3865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j-lt"/>
            </a:rPr>
            <a:t>Ma’rifat</a:t>
          </a:r>
          <a:endParaRPr lang="en-US" sz="1800" kern="1200" dirty="0">
            <a:latin typeface="+mj-lt"/>
          </a:endParaRPr>
        </a:p>
      </dsp:txBody>
      <dsp:txXfrm>
        <a:off x="4582462" y="3275360"/>
        <a:ext cx="1267525" cy="3865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9181F-78EC-4E69-83A7-7998D0254BDB}">
      <dsp:nvSpPr>
        <dsp:cNvPr id="0" name=""/>
        <dsp:cNvSpPr/>
      </dsp:nvSpPr>
      <dsp:spPr>
        <a:xfrm rot="16200000">
          <a:off x="1322" y="459913"/>
          <a:ext cx="2946796" cy="3144173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effectLst/>
              <a:latin typeface="+mj-lt"/>
            </a:rPr>
            <a:t>Kesucian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jiwa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untuk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menghadap</a:t>
          </a:r>
          <a:r>
            <a:rPr lang="en-US" sz="2000" kern="1200" dirty="0" smtClean="0">
              <a:effectLst/>
              <a:latin typeface="+mj-lt"/>
            </a:rPr>
            <a:t> Allah </a:t>
          </a:r>
          <a:r>
            <a:rPr lang="en-US" sz="2000" kern="1200" dirty="0" err="1" smtClean="0">
              <a:effectLst/>
              <a:latin typeface="+mj-lt"/>
            </a:rPr>
            <a:t>sebagai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zat</a:t>
          </a:r>
          <a:r>
            <a:rPr lang="en-US" sz="2000" kern="1200" dirty="0" smtClean="0">
              <a:effectLst/>
              <a:latin typeface="+mj-lt"/>
            </a:rPr>
            <a:t> yang </a:t>
          </a:r>
          <a:r>
            <a:rPr lang="en-US" sz="2000" kern="1200" dirty="0" err="1" smtClean="0">
              <a:effectLst/>
              <a:latin typeface="+mj-lt"/>
            </a:rPr>
            <a:t>maha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suci</a:t>
          </a:r>
          <a:endParaRPr lang="en-US" sz="2000" kern="1200" dirty="0">
            <a:effectLst/>
            <a:latin typeface="+mj-lt"/>
          </a:endParaRPr>
        </a:p>
      </dsp:txBody>
      <dsp:txXfrm rot="5400000">
        <a:off x="-97366" y="1295300"/>
        <a:ext cx="2628484" cy="1473398"/>
      </dsp:txXfrm>
    </dsp:sp>
    <dsp:sp modelId="{F8AC8AFE-15C5-4212-A78D-9CAABBB8F393}">
      <dsp:nvSpPr>
        <dsp:cNvPr id="0" name=""/>
        <dsp:cNvSpPr/>
      </dsp:nvSpPr>
      <dsp:spPr>
        <a:xfrm rot="5400000">
          <a:off x="3147880" y="533730"/>
          <a:ext cx="2946796" cy="2996538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effectLst/>
              <a:latin typeface="+mj-lt"/>
            </a:rPr>
            <a:t>Upaya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pendekatan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diri</a:t>
          </a:r>
          <a:r>
            <a:rPr lang="en-US" sz="2000" kern="1200" dirty="0" smtClean="0">
              <a:effectLst/>
              <a:latin typeface="+mj-lt"/>
            </a:rPr>
            <a:t> </a:t>
          </a:r>
          <a:r>
            <a:rPr lang="en-US" sz="2000" kern="1200" dirty="0" err="1" smtClean="0">
              <a:effectLst/>
              <a:latin typeface="+mj-lt"/>
            </a:rPr>
            <a:t>secara</a:t>
          </a:r>
          <a:r>
            <a:rPr lang="en-US" sz="2000" kern="1200" dirty="0" smtClean="0">
              <a:effectLst/>
              <a:latin typeface="+mj-lt"/>
            </a:rPr>
            <a:t> individual </a:t>
          </a:r>
          <a:r>
            <a:rPr lang="en-US" sz="2000" kern="1200" dirty="0" err="1" smtClean="0">
              <a:effectLst/>
              <a:latin typeface="+mj-lt"/>
            </a:rPr>
            <a:t>kepada-Nya</a:t>
          </a:r>
          <a:endParaRPr lang="en-US" sz="2000" kern="1200" dirty="0">
            <a:effectLst/>
            <a:latin typeface="+mj-lt"/>
          </a:endParaRPr>
        </a:p>
      </dsp:txBody>
      <dsp:txXfrm rot="-5400000">
        <a:off x="3638699" y="1295300"/>
        <a:ext cx="2480849" cy="14733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260F6-D22B-4097-A2B4-A9BFB9D93292}">
      <dsp:nvSpPr>
        <dsp:cNvPr id="0" name=""/>
        <dsp:cNvSpPr/>
      </dsp:nvSpPr>
      <dsp:spPr>
        <a:xfrm>
          <a:off x="4106347" y="1149294"/>
          <a:ext cx="2756671" cy="478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215"/>
              </a:lnTo>
              <a:lnTo>
                <a:pt x="2756671" y="239215"/>
              </a:lnTo>
              <a:lnTo>
                <a:pt x="2756671" y="4784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9B63F-0432-4772-AA66-42703351FF36}">
      <dsp:nvSpPr>
        <dsp:cNvPr id="0" name=""/>
        <dsp:cNvSpPr/>
      </dsp:nvSpPr>
      <dsp:spPr>
        <a:xfrm>
          <a:off x="3896715" y="1149294"/>
          <a:ext cx="209632" cy="478430"/>
        </a:xfrm>
        <a:custGeom>
          <a:avLst/>
          <a:gdLst/>
          <a:ahLst/>
          <a:cxnLst/>
          <a:rect l="0" t="0" r="0" b="0"/>
          <a:pathLst>
            <a:path>
              <a:moveTo>
                <a:pt x="209632" y="0"/>
              </a:moveTo>
              <a:lnTo>
                <a:pt x="209632" y="239215"/>
              </a:lnTo>
              <a:lnTo>
                <a:pt x="0" y="239215"/>
              </a:lnTo>
              <a:lnTo>
                <a:pt x="0" y="4784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7980E-2886-46EC-8707-9F1300A87167}">
      <dsp:nvSpPr>
        <dsp:cNvPr id="0" name=""/>
        <dsp:cNvSpPr/>
      </dsp:nvSpPr>
      <dsp:spPr>
        <a:xfrm>
          <a:off x="1140043" y="1149294"/>
          <a:ext cx="2966303" cy="478430"/>
        </a:xfrm>
        <a:custGeom>
          <a:avLst/>
          <a:gdLst/>
          <a:ahLst/>
          <a:cxnLst/>
          <a:rect l="0" t="0" r="0" b="0"/>
          <a:pathLst>
            <a:path>
              <a:moveTo>
                <a:pt x="2966303" y="0"/>
              </a:moveTo>
              <a:lnTo>
                <a:pt x="2966303" y="239215"/>
              </a:lnTo>
              <a:lnTo>
                <a:pt x="0" y="239215"/>
              </a:lnTo>
              <a:lnTo>
                <a:pt x="0" y="4784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69C80E-2707-489B-85C5-885AC0D4B0D4}">
      <dsp:nvSpPr>
        <dsp:cNvPr id="0" name=""/>
        <dsp:cNvSpPr/>
      </dsp:nvSpPr>
      <dsp:spPr>
        <a:xfrm>
          <a:off x="3536787" y="10174"/>
          <a:ext cx="1139120" cy="11391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0E332-0D22-4D16-933C-F417A0F4E337}">
      <dsp:nvSpPr>
        <dsp:cNvPr id="0" name=""/>
        <dsp:cNvSpPr/>
      </dsp:nvSpPr>
      <dsp:spPr>
        <a:xfrm>
          <a:off x="3536787" y="10174"/>
          <a:ext cx="1139120" cy="11391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3B5DD-712C-4FD3-84DB-3E56C8648CE0}">
      <dsp:nvSpPr>
        <dsp:cNvPr id="0" name=""/>
        <dsp:cNvSpPr/>
      </dsp:nvSpPr>
      <dsp:spPr>
        <a:xfrm>
          <a:off x="2967227" y="215215"/>
          <a:ext cx="2278240" cy="7290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+mj-lt"/>
            </a:rPr>
            <a:t>Tasawuf </a:t>
          </a:r>
          <a:r>
            <a:rPr lang="en-US" sz="1600" b="1" kern="1200" dirty="0" err="1" smtClean="0">
              <a:latin typeface="+mj-lt"/>
            </a:rPr>
            <a:t>diklasifikasi</a:t>
          </a:r>
          <a:r>
            <a:rPr lang="en-US" sz="1600" b="1" kern="1200" dirty="0" smtClean="0">
              <a:latin typeface="+mj-lt"/>
            </a:rPr>
            <a:t> </a:t>
          </a:r>
          <a:r>
            <a:rPr lang="en-US" sz="1600" b="1" kern="1200" dirty="0" err="1" smtClean="0">
              <a:latin typeface="+mj-lt"/>
            </a:rPr>
            <a:t>menjadi</a:t>
          </a:r>
          <a:r>
            <a:rPr lang="en-US" sz="1600" b="1" kern="1200" dirty="0" smtClean="0">
              <a:latin typeface="+mj-lt"/>
            </a:rPr>
            <a:t> 3</a:t>
          </a:r>
          <a:endParaRPr lang="en-US" sz="1600" b="1" kern="1200" dirty="0">
            <a:latin typeface="+mj-lt"/>
          </a:endParaRPr>
        </a:p>
      </dsp:txBody>
      <dsp:txXfrm>
        <a:off x="2967227" y="215215"/>
        <a:ext cx="2278240" cy="729037"/>
      </dsp:txXfrm>
    </dsp:sp>
    <dsp:sp modelId="{09E4FE72-D9B8-4F7C-9C2C-DA665D4F62FA}">
      <dsp:nvSpPr>
        <dsp:cNvPr id="0" name=""/>
        <dsp:cNvSpPr/>
      </dsp:nvSpPr>
      <dsp:spPr>
        <a:xfrm>
          <a:off x="570483" y="1627725"/>
          <a:ext cx="1139120" cy="11391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75BFB-A757-419E-B0C5-36F12EE81CE7}">
      <dsp:nvSpPr>
        <dsp:cNvPr id="0" name=""/>
        <dsp:cNvSpPr/>
      </dsp:nvSpPr>
      <dsp:spPr>
        <a:xfrm>
          <a:off x="570483" y="1627725"/>
          <a:ext cx="1139120" cy="11391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A6239-544A-448F-BC2C-7E2B30C3D33F}">
      <dsp:nvSpPr>
        <dsp:cNvPr id="0" name=""/>
        <dsp:cNvSpPr/>
      </dsp:nvSpPr>
      <dsp:spPr>
        <a:xfrm>
          <a:off x="923" y="1832766"/>
          <a:ext cx="2278240" cy="7290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7030A0"/>
              </a:solidFill>
              <a:latin typeface="+mj-lt"/>
            </a:rPr>
            <a:t>Tasawuf </a:t>
          </a:r>
          <a:r>
            <a:rPr lang="en-US" sz="1400" kern="1200" dirty="0" err="1" smtClean="0">
              <a:solidFill>
                <a:srgbClr val="7030A0"/>
              </a:solidFill>
              <a:latin typeface="+mj-lt"/>
            </a:rPr>
            <a:t>Akhlaqi</a:t>
          </a:r>
          <a:endParaRPr lang="en-US" sz="1400" kern="1200" dirty="0" smtClean="0">
            <a:solidFill>
              <a:srgbClr val="7030A0"/>
            </a:solidFill>
            <a:latin typeface="+mj-lt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7030A0"/>
              </a:solidFill>
              <a:latin typeface="+mj-lt"/>
            </a:rPr>
            <a:t>Menekankan</a:t>
          </a:r>
          <a:r>
            <a:rPr lang="en-US" sz="1400" kern="12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7030A0"/>
              </a:solidFill>
              <a:latin typeface="+mj-lt"/>
            </a:rPr>
            <a:t>pada</a:t>
          </a:r>
          <a:r>
            <a:rPr lang="en-US" sz="1400" kern="12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7030A0"/>
              </a:solidFill>
              <a:latin typeface="+mj-lt"/>
            </a:rPr>
            <a:t>nilai</a:t>
          </a:r>
          <a:r>
            <a:rPr lang="en-US" sz="1400" kern="1200" dirty="0" smtClean="0">
              <a:solidFill>
                <a:srgbClr val="7030A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7030A0"/>
              </a:solidFill>
              <a:latin typeface="+mj-lt"/>
            </a:rPr>
            <a:t>Etis</a:t>
          </a:r>
          <a:r>
            <a:rPr lang="en-US" sz="1400" kern="1200" dirty="0" smtClean="0">
              <a:solidFill>
                <a:srgbClr val="7030A0"/>
              </a:solidFill>
              <a:latin typeface="+mj-lt"/>
            </a:rPr>
            <a:t> (moral)</a:t>
          </a:r>
          <a:endParaRPr lang="en-US" sz="1400" kern="1200" dirty="0">
            <a:solidFill>
              <a:srgbClr val="7030A0"/>
            </a:solidFill>
            <a:latin typeface="+mj-lt"/>
          </a:endParaRPr>
        </a:p>
      </dsp:txBody>
      <dsp:txXfrm>
        <a:off x="923" y="1832766"/>
        <a:ext cx="2278240" cy="729037"/>
      </dsp:txXfrm>
    </dsp:sp>
    <dsp:sp modelId="{AB6AAB27-F570-487F-8E5E-7CB9FE0D5325}">
      <dsp:nvSpPr>
        <dsp:cNvPr id="0" name=""/>
        <dsp:cNvSpPr/>
      </dsp:nvSpPr>
      <dsp:spPr>
        <a:xfrm>
          <a:off x="3327154" y="1627725"/>
          <a:ext cx="1139120" cy="11391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BC337-01D3-4092-AA4A-E2342A434C6B}">
      <dsp:nvSpPr>
        <dsp:cNvPr id="0" name=""/>
        <dsp:cNvSpPr/>
      </dsp:nvSpPr>
      <dsp:spPr>
        <a:xfrm>
          <a:off x="3327154" y="1627725"/>
          <a:ext cx="1139120" cy="11391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EC0C3-E36C-4A22-A42B-BD191DC038B8}">
      <dsp:nvSpPr>
        <dsp:cNvPr id="0" name=""/>
        <dsp:cNvSpPr/>
      </dsp:nvSpPr>
      <dsp:spPr>
        <a:xfrm>
          <a:off x="2757594" y="1832766"/>
          <a:ext cx="2278240" cy="7290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  <a:latin typeface="+mj-lt"/>
            </a:rPr>
            <a:t>Tasawuf </a:t>
          </a:r>
          <a:r>
            <a:rPr lang="en-US" sz="1400" kern="1200" dirty="0" err="1" smtClean="0">
              <a:solidFill>
                <a:srgbClr val="FF0000"/>
              </a:solidFill>
              <a:latin typeface="+mj-lt"/>
            </a:rPr>
            <a:t>Amali</a:t>
          </a:r>
          <a:endParaRPr lang="en-US" sz="1400" kern="1200" dirty="0" smtClean="0">
            <a:solidFill>
              <a:srgbClr val="FF0000"/>
            </a:solidFill>
            <a:latin typeface="+mj-lt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FF0000"/>
              </a:solidFill>
              <a:latin typeface="+mj-lt"/>
            </a:rPr>
            <a:t>Mengutamakan</a:t>
          </a:r>
          <a:r>
            <a:rPr lang="en-US" sz="1400" kern="1200" dirty="0" smtClean="0">
              <a:solidFill>
                <a:srgbClr val="FF000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FF0000"/>
              </a:solidFill>
              <a:latin typeface="+mj-lt"/>
            </a:rPr>
            <a:t>kebiasaan</a:t>
          </a:r>
          <a:r>
            <a:rPr lang="en-US" sz="1400" kern="1200" dirty="0" smtClean="0">
              <a:solidFill>
                <a:srgbClr val="FF000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FF0000"/>
              </a:solidFill>
              <a:latin typeface="+mj-lt"/>
            </a:rPr>
            <a:t>beribadah</a:t>
          </a:r>
          <a:endParaRPr lang="en-US" sz="1400" kern="1200" dirty="0">
            <a:solidFill>
              <a:srgbClr val="FF0000"/>
            </a:solidFill>
            <a:latin typeface="+mj-lt"/>
          </a:endParaRPr>
        </a:p>
      </dsp:txBody>
      <dsp:txXfrm>
        <a:off x="2757594" y="1832766"/>
        <a:ext cx="2278240" cy="729037"/>
      </dsp:txXfrm>
    </dsp:sp>
    <dsp:sp modelId="{F14BB950-8C1C-4169-9B6A-CE36203E6FF2}">
      <dsp:nvSpPr>
        <dsp:cNvPr id="0" name=""/>
        <dsp:cNvSpPr/>
      </dsp:nvSpPr>
      <dsp:spPr>
        <a:xfrm>
          <a:off x="6188642" y="1627725"/>
          <a:ext cx="1348752" cy="174647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4B2CC-6E8B-4CC5-85C8-29BABB21C15C}">
      <dsp:nvSpPr>
        <dsp:cNvPr id="0" name=""/>
        <dsp:cNvSpPr/>
      </dsp:nvSpPr>
      <dsp:spPr>
        <a:xfrm>
          <a:off x="6188642" y="1627725"/>
          <a:ext cx="1348752" cy="174647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6D368-EB62-46C6-B90D-43CAFC640567}">
      <dsp:nvSpPr>
        <dsp:cNvPr id="0" name=""/>
        <dsp:cNvSpPr/>
      </dsp:nvSpPr>
      <dsp:spPr>
        <a:xfrm>
          <a:off x="5514266" y="1942090"/>
          <a:ext cx="2697505" cy="111774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B050"/>
              </a:solidFill>
              <a:latin typeface="+mj-lt"/>
            </a:rPr>
            <a:t>Tasawuf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Falsali</a:t>
          </a:r>
          <a:endParaRPr lang="en-US" sz="1400" kern="1200" dirty="0" smtClean="0">
            <a:solidFill>
              <a:srgbClr val="00B050"/>
            </a:solidFill>
            <a:latin typeface="+mj-lt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Menekankan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paa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masalah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metafisika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dan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disebut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juga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Irfani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(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bersifat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imu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 </a:t>
          </a:r>
          <a:r>
            <a:rPr lang="en-US" sz="1400" kern="1200" dirty="0" err="1" smtClean="0">
              <a:solidFill>
                <a:srgbClr val="00B050"/>
              </a:solidFill>
              <a:latin typeface="+mj-lt"/>
            </a:rPr>
            <a:t>pengetahuan</a:t>
          </a:r>
          <a:r>
            <a:rPr lang="en-US" sz="1400" kern="1200" dirty="0" smtClean="0">
              <a:solidFill>
                <a:srgbClr val="00B050"/>
              </a:solidFill>
              <a:latin typeface="+mj-lt"/>
            </a:rPr>
            <a:t>)</a:t>
          </a:r>
          <a:endParaRPr lang="en-US" sz="1400" kern="1200" dirty="0">
            <a:solidFill>
              <a:srgbClr val="00B050"/>
            </a:solidFill>
            <a:latin typeface="+mj-lt"/>
          </a:endParaRPr>
        </a:p>
      </dsp:txBody>
      <dsp:txXfrm>
        <a:off x="5514266" y="1942090"/>
        <a:ext cx="2697505" cy="1117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-66131" y="-71438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759520" y="1643056"/>
            <a:ext cx="39657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Ketujuh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14612" y="206447"/>
            <a:ext cx="487268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Ajaran</a:t>
            </a:r>
            <a:r>
              <a:rPr 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Pokok</a:t>
            </a:r>
            <a:r>
              <a:rPr 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Tasawuf</a:t>
            </a:r>
            <a:endParaRPr lang="en-US" sz="3000" dirty="0">
              <a:solidFill>
                <a:schemeClr val="bg1"/>
              </a:solidFill>
            </a:endParaRPr>
          </a:p>
        </p:txBody>
      </p:sp>
      <p:graphicFrame>
        <p:nvGraphicFramePr>
          <p:cNvPr id="13" name="Content Placeholder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76776"/>
              </p:ext>
            </p:extLst>
          </p:nvPr>
        </p:nvGraphicFramePr>
        <p:xfrm>
          <a:off x="1115616" y="1190606"/>
          <a:ext cx="7748934" cy="366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9767" y="240149"/>
            <a:ext cx="595611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Hal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Pokok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tentang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Tasawuf</a:t>
            </a:r>
            <a:endParaRPr lang="en-US" sz="3000" dirty="0">
              <a:solidFill>
                <a:schemeClr val="bg1"/>
              </a:solidFill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626434815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3" name="Content Placeholder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406909"/>
              </p:ext>
            </p:extLst>
          </p:nvPr>
        </p:nvGraphicFramePr>
        <p:xfrm>
          <a:off x="395535" y="1203598"/>
          <a:ext cx="8212695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23728" y="0"/>
            <a:ext cx="59487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Peran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Tasawuf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dalam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Kehidupan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Modern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58416" y="1275606"/>
            <a:ext cx="607695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dirty="0" err="1">
                <a:latin typeface="+mn-lt"/>
              </a:rPr>
              <a:t>Kehidupan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masyarakat</a:t>
            </a:r>
            <a:r>
              <a:rPr lang="en-US" altLang="en-US" dirty="0">
                <a:latin typeface="+mn-lt"/>
              </a:rPr>
              <a:t> modern yang </a:t>
            </a:r>
            <a:r>
              <a:rPr lang="en-US" altLang="en-US" dirty="0" err="1">
                <a:latin typeface="+mn-lt"/>
              </a:rPr>
              <a:t>serba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cepat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dan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cenderung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bersifat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materialistis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ini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sebenarnya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sudah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berada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pada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titik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kejenuhan</a:t>
            </a:r>
            <a:r>
              <a:rPr lang="en-US" altLang="en-US" dirty="0">
                <a:latin typeface="+mn-lt"/>
              </a:rPr>
              <a:t>. </a:t>
            </a:r>
            <a:r>
              <a:rPr lang="en-US" altLang="en-US" dirty="0" err="1">
                <a:latin typeface="+mn-lt"/>
              </a:rPr>
              <a:t>Fenomena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menunjukkan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kerinduan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masyarakat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terhadap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nilai-nilai</a:t>
            </a:r>
            <a:r>
              <a:rPr lang="en-US" altLang="en-US" dirty="0">
                <a:latin typeface="+mn-lt"/>
              </a:rPr>
              <a:t> spiritual, </a:t>
            </a:r>
            <a:r>
              <a:rPr lang="en-US" altLang="en-US" dirty="0" err="1">
                <a:latin typeface="+mn-lt"/>
              </a:rPr>
              <a:t>dengan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banyaknya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bermunculan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majlis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dzikir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dan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kajian-kajian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ke-Islaman</a:t>
            </a:r>
            <a:r>
              <a:rPr lang="en-US" altLang="en-US" dirty="0" smtClean="0">
                <a:latin typeface="+mn-lt"/>
              </a:rPr>
              <a:t>.</a:t>
            </a:r>
            <a:endParaRPr lang="en-US" altLang="en-US" dirty="0">
              <a:latin typeface="+mn-lt"/>
            </a:endParaRPr>
          </a:p>
        </p:txBody>
      </p:sp>
      <p:sp>
        <p:nvSpPr>
          <p:cNvPr id="16" name="Rectangle 15"/>
          <p:cNvSpPr>
            <a:spLocks noGrp="1" noChangeArrowheads="1"/>
          </p:cNvSpPr>
          <p:nvPr/>
        </p:nvSpPr>
        <p:spPr bwMode="auto">
          <a:xfrm>
            <a:off x="2453472" y="2931790"/>
            <a:ext cx="62372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 eaLnBrk="1" fontAlgn="auto" hangingPunct="1">
              <a:buFont typeface="Wingdings" panose="05000000000000000000" pitchFamily="2" charset="2"/>
              <a:buNone/>
              <a:defRPr/>
            </a:pP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menunjukkan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bahwa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gerakan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kembali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dirindukan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oleh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manusia-manusia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modern.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Menurut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Prof.Dr.Hamka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kita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bisa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berperilaku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shufi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mengikuti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sunah-sunah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sudah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digariskan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oleh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Nabi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Muhammad SAW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tanpa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meninggalkan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kehidupan</a:t>
            </a:r>
            <a:r>
              <a:rPr lang="en-US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modern).</a:t>
            </a:r>
          </a:p>
        </p:txBody>
      </p:sp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629004" y="172904"/>
            <a:ext cx="22775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TASAWUF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42" name="Content Placeholder 2"/>
          <p:cNvSpPr>
            <a:spLocks noGrp="1"/>
          </p:cNvSpPr>
          <p:nvPr/>
        </p:nvSpPr>
        <p:spPr bwMode="auto">
          <a:xfrm>
            <a:off x="502452" y="1172388"/>
            <a:ext cx="5924550" cy="1831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000" b="1" dirty="0" err="1" smtClean="0">
                <a:latin typeface="+mj-lt"/>
              </a:rPr>
              <a:t>PengertianTasawuf</a:t>
            </a:r>
            <a:endParaRPr lang="en-US" altLang="en-US" sz="2000" b="1" dirty="0" smtClean="0">
              <a:latin typeface="+mj-lt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000" b="1" dirty="0" smtClean="0">
                <a:latin typeface="+mj-lt"/>
              </a:rPr>
              <a:t>Sejarah  </a:t>
            </a:r>
            <a:r>
              <a:rPr lang="en-US" altLang="en-US" sz="2000" b="1" dirty="0" err="1" smtClean="0">
                <a:latin typeface="+mj-lt"/>
              </a:rPr>
              <a:t>munculnyaTasawuf</a:t>
            </a:r>
            <a:endParaRPr lang="en-US" altLang="en-US" sz="2000" b="1" dirty="0" smtClean="0">
              <a:latin typeface="+mj-lt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000" b="1" dirty="0" err="1" smtClean="0">
                <a:latin typeface="+mj-lt"/>
              </a:rPr>
              <a:t>JalanmenujuTasawuf</a:t>
            </a:r>
            <a:endParaRPr lang="en-US" altLang="en-US" sz="2000" b="1" dirty="0" smtClean="0">
              <a:latin typeface="+mj-lt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altLang="en-US" sz="2000" b="1" dirty="0" err="1" smtClean="0">
                <a:latin typeface="+mj-lt"/>
              </a:rPr>
              <a:t>TingkatanTasawuf</a:t>
            </a:r>
            <a:endParaRPr lang="en-US" altLang="en-US" sz="2000" b="1" dirty="0" smtClean="0">
              <a:latin typeface="+mj-lt"/>
            </a:endParaRPr>
          </a:p>
        </p:txBody>
      </p:sp>
      <p:pic>
        <p:nvPicPr>
          <p:cNvPr id="43" name="Picture 42" descr="Kajian Mengenal Diri, Mengenal Tuhannya ~ MAJLISASMANABAWI ...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15765"/>
            <a:ext cx="7467600" cy="211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graphicFrame>
        <p:nvGraphicFramePr>
          <p:cNvPr id="14" name="Content Placeholder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926476"/>
              </p:ext>
            </p:extLst>
          </p:nvPr>
        </p:nvGraphicFramePr>
        <p:xfrm>
          <a:off x="502408" y="216901"/>
          <a:ext cx="8424936" cy="4588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8933" y="127328"/>
            <a:ext cx="61647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Beberapa</a:t>
            </a:r>
            <a:r>
              <a:rPr lang="en-US" alt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pendapat</a:t>
            </a:r>
            <a:r>
              <a:rPr lang="en-US" alt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tentang</a:t>
            </a:r>
            <a:r>
              <a:rPr lang="en-US" alt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anose="020B0A04020102020204" pitchFamily="34" charset="0"/>
              </a:rPr>
              <a:t>Tasawuf</a:t>
            </a:r>
            <a:endParaRPr lang="en-US" sz="3000" dirty="0"/>
          </a:p>
        </p:txBody>
      </p:sp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755576" y="1203598"/>
            <a:ext cx="7855024" cy="357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en-US" alt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Al-Junaid Al-Baghdadi</a:t>
            </a:r>
            <a:r>
              <a:rPr lang="en-US" alt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 :</a:t>
            </a:r>
          </a:p>
          <a:p>
            <a:pPr marL="91440" indent="-91440" algn="just" eaLnBrk="1" fontAlgn="auto" hangingPunct="1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Keberadaan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bersama Allah SWT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tanpa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adanya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penghalang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berarti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membersihkan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hati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sifat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binatang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menjauhi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hawa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nafsu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menepati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janji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Allah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mengikuti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sunnah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Rasullah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en-US" alt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Abu Al-</a:t>
            </a:r>
            <a:r>
              <a:rPr lang="en-US" altLang="en-US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Qasim</a:t>
            </a:r>
            <a:r>
              <a:rPr lang="en-US" alt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 Al-</a:t>
            </a:r>
            <a:r>
              <a:rPr lang="en-US" altLang="en-US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Qusyairi</a:t>
            </a:r>
            <a:r>
              <a:rPr lang="en-US" alt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 :</a:t>
            </a:r>
          </a:p>
          <a:p>
            <a:pPr marL="91440" indent="-91440" algn="just" eaLnBrk="1" fontAlgn="auto" hangingPunct="1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Sebagai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ajaran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menjabarkan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Al-Quran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Sunnah,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berjuang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mengendalikan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hawa-nafsu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menjauhi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perbuatan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bid’ah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mengendalikan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syahwat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menghindari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sikap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meringankan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ibadah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91440" indent="-91440" algn="just" eaLnBrk="1" fontAlgn="auto" hangingPunct="1">
              <a:lnSpc>
                <a:spcPct val="100000"/>
              </a:lnSpc>
              <a:defRPr/>
            </a:pPr>
            <a:r>
              <a:rPr lang="en-US" alt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Abu Muhammad </a:t>
            </a:r>
            <a:r>
              <a:rPr lang="en-US" altLang="en-US" sz="24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Ruwain</a:t>
            </a:r>
            <a:r>
              <a:rPr lang="en-US" alt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 bin Ahmad</a:t>
            </a:r>
            <a:r>
              <a:rPr lang="en-US" alt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anose="02020602080505020303" pitchFamily="18" charset="0"/>
              </a:rPr>
              <a:t> :</a:t>
            </a:r>
          </a:p>
          <a:p>
            <a:pPr marL="91440" indent="-91440" algn="just" eaLnBrk="1" fontAlgn="auto" hangingPunct="1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sebagai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kemerdekaan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jiwa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bersama Allah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atas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dikehendakinya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endParaRPr lang="en-US" alt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endParaRPr lang="en-US" alt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3" name="Content Placeholder 2"/>
          <p:cNvSpPr>
            <a:spLocks noGrp="1"/>
          </p:cNvSpPr>
          <p:nvPr/>
        </p:nvSpPr>
        <p:spPr bwMode="auto">
          <a:xfrm>
            <a:off x="275904" y="1020640"/>
            <a:ext cx="8707675" cy="3758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 eaLnBrk="1" fontAlgn="auto" hangingPunct="1">
              <a:defRPr/>
            </a:pP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Bisyr</a:t>
            </a: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bin Hans Al-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Hafi</a:t>
            </a:r>
            <a:r>
              <a:rPr lang="en-US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en-US" alt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Sufi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adalah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orang yang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berjiwa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suci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menghadap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Allah SWT</a:t>
            </a:r>
          </a:p>
          <a:p>
            <a:pPr marL="91440" indent="-91440" algn="just" eaLnBrk="1" fontAlgn="auto" hangingPunct="1">
              <a:defRPr/>
            </a:pP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Muhammad Al-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Jurairi</a:t>
            </a:r>
            <a:r>
              <a:rPr lang="en-US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91440" indent="-91440" algn="just" eaLnBrk="1" fontAlgn="auto" hangingPunct="1">
              <a:defRPr/>
            </a:pP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berarti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masuk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akhlak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mulia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keluar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akhlak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rendah</a:t>
            </a:r>
            <a:endParaRPr lang="en-US" alt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Abu 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Yazid</a:t>
            </a: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Al-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Bustami</a:t>
            </a:r>
            <a:r>
              <a:rPr lang="en-US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91440" indent="-91440" algn="just" eaLnBrk="1" fontAlgn="auto" hangingPunct="1">
              <a:defRPr/>
            </a:pP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mencakup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tiga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aspek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yaitu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kha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’, ha’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jim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Takhalli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tahalli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tajalli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US" alt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Makruf</a:t>
            </a: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Al-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Karkhi</a:t>
            </a:r>
            <a:r>
              <a:rPr lang="en-US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en-US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91440" indent="-91440" algn="just" eaLnBrk="1" fontAlgn="auto" hangingPunct="1">
              <a:defRPr/>
            </a:pPr>
            <a:r>
              <a: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asawuf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sebagai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ketidakpedulian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terhadap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kenyataan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mengabaikan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ditangan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makhluk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zuhud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US" alt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algn="just" eaLnBrk="1" fontAlgn="auto" hangingPunct="1">
              <a:defRPr/>
            </a:pPr>
            <a:r>
              <a:rPr lang="en-US" altLang="en-US" sz="16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Al-</a:t>
            </a:r>
            <a:r>
              <a:rPr lang="en-US" altLang="en-US" sz="16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Hallaj</a:t>
            </a:r>
            <a:r>
              <a:rPr lang="en-US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91440" indent="-91440" algn="just" eaLnBrk="1" fontAlgn="auto" hangingPunct="1">
              <a:defRPr/>
            </a:pP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Tasawuf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sebagai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ke-esaan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zat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dapat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menerima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seseorang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seseorang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dapat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menerimanya</a:t>
            </a:r>
            <a:endParaRPr lang="en-US" alt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3" name="Content Placeholder 2"/>
          <p:cNvSpPr>
            <a:spLocks noGrp="1"/>
          </p:cNvSpPr>
          <p:nvPr/>
        </p:nvSpPr>
        <p:spPr bwMode="auto">
          <a:xfrm>
            <a:off x="529581" y="1147741"/>
            <a:ext cx="8218883" cy="365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altLang="en-US" sz="1800" b="1" i="1" dirty="0" err="1" smtClean="0"/>
              <a:t>Ibnu</a:t>
            </a:r>
            <a:r>
              <a:rPr lang="en-US" altLang="en-US" sz="1800" b="1" i="1" dirty="0" smtClean="0"/>
              <a:t> </a:t>
            </a:r>
            <a:r>
              <a:rPr lang="en-US" altLang="en-US" sz="1800" b="1" i="1" dirty="0" err="1" smtClean="0"/>
              <a:t>Arabi</a:t>
            </a:r>
            <a:r>
              <a:rPr lang="en-US" altLang="en-US" sz="1800" dirty="0" smtClean="0"/>
              <a:t>,  </a:t>
            </a:r>
            <a:r>
              <a:rPr lang="en-US" altLang="en-US" sz="1800" dirty="0" err="1" smtClean="0"/>
              <a:t>Tasawuf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sebagai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berakhlak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sesuai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dengan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Akhlak</a:t>
            </a:r>
            <a:r>
              <a:rPr lang="en-US" altLang="en-US" sz="1800" dirty="0" smtClean="0"/>
              <a:t> Allah SWT.</a:t>
            </a:r>
          </a:p>
          <a:p>
            <a:pPr algn="just" eaLnBrk="1" hangingPunct="1"/>
            <a:r>
              <a:rPr lang="en-US" altLang="en-US" sz="1800" b="1" i="1" dirty="0" err="1" smtClean="0"/>
              <a:t>Zakaria</a:t>
            </a:r>
            <a:r>
              <a:rPr lang="en-US" altLang="en-US" sz="1800" b="1" i="1" dirty="0" smtClean="0"/>
              <a:t> Al-</a:t>
            </a:r>
            <a:r>
              <a:rPr lang="en-US" altLang="en-US" sz="1800" b="1" i="1" dirty="0" err="1" smtClean="0"/>
              <a:t>Anshari</a:t>
            </a:r>
            <a:r>
              <a:rPr lang="en-US" altLang="en-US" sz="1800" b="1" i="1" dirty="0" smtClean="0"/>
              <a:t>,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Tasawuf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sebagai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cara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mensucikan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diri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meningkatkan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akhlak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membangun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kehidupan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jasmani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rohani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untuk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mencapai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kebahagiaan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abadi</a:t>
            </a:r>
            <a:r>
              <a:rPr lang="en-US" altLang="en-US" sz="1800" dirty="0" smtClean="0"/>
              <a:t>.</a:t>
            </a:r>
          </a:p>
          <a:p>
            <a:pPr algn="just" eaLnBrk="1" hangingPunct="1"/>
            <a:r>
              <a:rPr lang="en-US" altLang="en-US" sz="1800" b="1" i="1" dirty="0" smtClean="0"/>
              <a:t>Ibrahim </a:t>
            </a:r>
            <a:r>
              <a:rPr lang="en-US" altLang="en-US" sz="1800" b="1" i="1" dirty="0" err="1" smtClean="0"/>
              <a:t>Basyuni</a:t>
            </a:r>
            <a:r>
              <a:rPr lang="en-US" altLang="en-US" sz="1800" b="1" i="1" dirty="0" smtClean="0"/>
              <a:t> (</a:t>
            </a:r>
            <a:r>
              <a:rPr lang="en-US" altLang="en-US" sz="1800" b="1" i="1" dirty="0" err="1" smtClean="0"/>
              <a:t>Sarjana</a:t>
            </a:r>
            <a:r>
              <a:rPr lang="en-US" altLang="en-US" sz="1800" b="1" i="1" dirty="0" smtClean="0"/>
              <a:t> Muslim : </a:t>
            </a:r>
            <a:r>
              <a:rPr lang="en-US" altLang="en-US" sz="1800" b="1" i="1" dirty="0" err="1" smtClean="0"/>
              <a:t>Mesir</a:t>
            </a:r>
            <a:r>
              <a:rPr lang="en-US" altLang="en-US" sz="1800" b="1" i="1" dirty="0" smtClean="0"/>
              <a:t>) : </a:t>
            </a:r>
            <a:r>
              <a:rPr lang="en-US" altLang="en-US" sz="1800" dirty="0" err="1" smtClean="0"/>
              <a:t>Mendefinisikan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Tasawuf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pada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tiga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tingkatan</a:t>
            </a:r>
            <a:r>
              <a:rPr lang="en-US" altLang="en-US" sz="1800" dirty="0" smtClean="0"/>
              <a:t> </a:t>
            </a:r>
          </a:p>
          <a:p>
            <a:pPr marL="698500" lvl="2" indent="-342900" algn="just" eaLnBrk="1" hangingPunct="1">
              <a:buFont typeface="Calibri Light" panose="020F0302020204030204" pitchFamily="34" charset="0"/>
              <a:buAutoNum type="arabicPeriod"/>
            </a:pPr>
            <a:r>
              <a:rPr lang="en-US" altLang="en-US" sz="2000" dirty="0" smtClean="0"/>
              <a:t> Al-</a:t>
            </a:r>
            <a:r>
              <a:rPr lang="en-US" altLang="en-US" sz="2000" dirty="0" err="1" smtClean="0"/>
              <a:t>Bidayah</a:t>
            </a:r>
            <a:r>
              <a:rPr lang="en-US" altLang="en-US" sz="2000" dirty="0" smtClean="0"/>
              <a:t> (Tingkat </a:t>
            </a:r>
            <a:r>
              <a:rPr lang="en-US" altLang="en-US" sz="2000" dirty="0" err="1" smtClean="0"/>
              <a:t>Permulaan</a:t>
            </a:r>
            <a:r>
              <a:rPr lang="en-US" altLang="en-US" sz="2000" dirty="0" smtClean="0"/>
              <a:t>),  </a:t>
            </a:r>
            <a:r>
              <a:rPr lang="en-US" altLang="en-US" sz="2000" dirty="0" err="1" smtClean="0"/>
              <a:t>Kecenderungan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jiwa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kerinduannya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kepada</a:t>
            </a:r>
            <a:r>
              <a:rPr lang="en-US" altLang="en-US" sz="2000" dirty="0" smtClean="0"/>
              <a:t> Yang </a:t>
            </a:r>
            <a:r>
              <a:rPr lang="en-US" altLang="en-US" sz="2000" dirty="0" err="1" smtClean="0"/>
              <a:t>Maha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Mutlak</a:t>
            </a:r>
            <a:endParaRPr lang="en-US" altLang="en-US" sz="2000" dirty="0" smtClean="0"/>
          </a:p>
          <a:p>
            <a:pPr marL="698500" lvl="2" indent="-342900" algn="just" eaLnBrk="1" hangingPunct="1">
              <a:buFont typeface="Calibri Light" panose="020F0302020204030204" pitchFamily="34" charset="0"/>
              <a:buAutoNum type="arabicPeriod"/>
            </a:pPr>
            <a:r>
              <a:rPr lang="en-US" altLang="en-US" sz="2000" dirty="0" smtClean="0"/>
              <a:t>Al-</a:t>
            </a:r>
            <a:r>
              <a:rPr lang="en-US" altLang="en-US" sz="2000" dirty="0" err="1" smtClean="0"/>
              <a:t>Mujahadah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Pengamalan</a:t>
            </a:r>
            <a:r>
              <a:rPr lang="en-US" altLang="en-US" sz="2000" dirty="0" smtClean="0"/>
              <a:t> yang </a:t>
            </a:r>
            <a:r>
              <a:rPr lang="en-US" altLang="en-US" sz="2000" dirty="0" err="1" smtClean="0"/>
              <a:t>didasarkan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pada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kesungguhan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lebih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menonjolkan</a:t>
            </a: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akhlak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amal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dalam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pendekatan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kepada</a:t>
            </a:r>
            <a:r>
              <a:rPr lang="en-US" altLang="en-US" sz="2000" dirty="0" smtClean="0"/>
              <a:t> Allah SWT.</a:t>
            </a:r>
          </a:p>
          <a:p>
            <a:pPr marL="698500" lvl="2" indent="-342900" algn="just" eaLnBrk="1" hangingPunct="1">
              <a:buFont typeface="Calibri Light" panose="020F0302020204030204" pitchFamily="34" charset="0"/>
              <a:buAutoNum type="arabicPeriod"/>
            </a:pPr>
            <a:r>
              <a:rPr lang="en-US" altLang="en-US" sz="2000" dirty="0" smtClean="0"/>
              <a:t>Al-</a:t>
            </a:r>
            <a:r>
              <a:rPr lang="en-US" altLang="en-US" sz="2000" dirty="0" err="1" smtClean="0"/>
              <a:t>Mudzaqat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Pengalaman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batin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perasaan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keberagamaan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terutama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dalam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mendekati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Zat</a:t>
            </a:r>
            <a:r>
              <a:rPr lang="en-US" altLang="en-US" sz="2000" dirty="0" smtClean="0"/>
              <a:t> Yang </a:t>
            </a:r>
            <a:r>
              <a:rPr lang="en-US" altLang="en-US" sz="2000" dirty="0" err="1" smtClean="0"/>
              <a:t>Maha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Mutlak</a:t>
            </a:r>
            <a:r>
              <a:rPr lang="en-US" alt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4" name="Content Placeholder 2"/>
          <p:cNvSpPr>
            <a:spLocks noGrp="1"/>
          </p:cNvSpPr>
          <p:nvPr/>
        </p:nvSpPr>
        <p:spPr bwMode="auto">
          <a:xfrm>
            <a:off x="800100" y="1707654"/>
            <a:ext cx="7543800" cy="287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en-US" altLang="en-US" sz="1800" b="1" i="1" dirty="0" smtClean="0"/>
              <a:t>Ibrahim </a:t>
            </a:r>
            <a:r>
              <a:rPr lang="en-US" altLang="en-US" sz="1800" b="1" i="1" dirty="0" err="1" smtClean="0"/>
              <a:t>Basyuni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Menyimpulkan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bahwa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Tasawuf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adalah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kesadaran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murni</a:t>
            </a:r>
            <a:r>
              <a:rPr lang="en-US" altLang="en-US" sz="1800" dirty="0" smtClean="0"/>
              <a:t> yang </a:t>
            </a:r>
            <a:r>
              <a:rPr lang="en-US" altLang="en-US" sz="1800" dirty="0" err="1" smtClean="0"/>
              <a:t>mengerahkan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jiwa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secara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benar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kepada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amal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aktivitas</a:t>
            </a:r>
            <a:r>
              <a:rPr lang="en-US" altLang="en-US" sz="1800" dirty="0" smtClean="0"/>
              <a:t> yang </a:t>
            </a:r>
            <a:r>
              <a:rPr lang="en-US" altLang="en-US" sz="1800" dirty="0" err="1" smtClean="0"/>
              <a:t>sungguh-sungguh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menjauhkan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diri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dari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keduniaan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dalam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mendekatkan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diri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kepada</a:t>
            </a:r>
            <a:r>
              <a:rPr lang="en-US" altLang="en-US" sz="1800" dirty="0" smtClean="0"/>
              <a:t> Allah SWT.</a:t>
            </a:r>
          </a:p>
          <a:p>
            <a:pPr algn="just" eaLnBrk="1" hangingPunct="1"/>
            <a:r>
              <a:rPr lang="en-US" altLang="en-US" sz="1800" b="1" i="1" dirty="0" smtClean="0"/>
              <a:t>Amin Al-</a:t>
            </a:r>
            <a:r>
              <a:rPr lang="en-US" altLang="en-US" sz="1800" b="1" i="1" dirty="0" err="1" smtClean="0"/>
              <a:t>Kurdy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Tasawuf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adalah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suatu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ilmu</a:t>
            </a:r>
            <a:r>
              <a:rPr lang="en-US" altLang="en-US" sz="1800" dirty="0" smtClean="0"/>
              <a:t> yang </a:t>
            </a:r>
            <a:r>
              <a:rPr lang="en-US" altLang="en-US" sz="1800" dirty="0" err="1" smtClean="0"/>
              <a:t>dengannya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dapat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diketahui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hal-hal</a:t>
            </a:r>
            <a:r>
              <a:rPr lang="en-US" altLang="en-US" sz="1800" dirty="0" smtClean="0"/>
              <a:t> yang </a:t>
            </a:r>
            <a:r>
              <a:rPr lang="en-US" altLang="en-US" sz="1800" dirty="0" err="1" smtClean="0"/>
              <a:t>terkait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dengan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kebaikan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keburukan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jiwa</a:t>
            </a:r>
            <a:r>
              <a:rPr lang="en-US" altLang="en-US" sz="1800" dirty="0" smtClean="0"/>
              <a:t>.</a:t>
            </a:r>
          </a:p>
          <a:p>
            <a:pPr algn="just" eaLnBrk="1" hangingPunct="1"/>
            <a:r>
              <a:rPr lang="en-US" altLang="en-US" sz="1800" b="1" i="1" dirty="0" smtClean="0"/>
              <a:t>Orang </a:t>
            </a:r>
            <a:r>
              <a:rPr lang="en-US" altLang="en-US" sz="1800" b="1" i="1" dirty="0" err="1" smtClean="0"/>
              <a:t>Shufi</a:t>
            </a:r>
            <a:r>
              <a:rPr lang="en-US" altLang="en-US" sz="1800" b="1" i="1" dirty="0" smtClean="0"/>
              <a:t> </a:t>
            </a:r>
            <a:r>
              <a:rPr lang="en-US" altLang="en-US" sz="1800" dirty="0" err="1" smtClean="0"/>
              <a:t>adalah</a:t>
            </a:r>
            <a:r>
              <a:rPr lang="en-US" altLang="en-US" sz="1800" dirty="0" smtClean="0"/>
              <a:t> orang yang </a:t>
            </a:r>
            <a:r>
              <a:rPr lang="en-US" altLang="en-US" sz="1800" dirty="0" err="1" smtClean="0"/>
              <a:t>hatinya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jernih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terhindar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dari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kehidupan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buruk</a:t>
            </a:r>
            <a:r>
              <a:rPr lang="en-US" altLang="en-US" sz="1800" dirty="0" smtClean="0"/>
              <a:t>, </a:t>
            </a:r>
            <a:r>
              <a:rPr lang="en-US" altLang="en-US" sz="1800" dirty="0" err="1" smtClean="0"/>
              <a:t>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senantiasa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terisi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oleh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nur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Ilahi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sehingga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kemurnian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hatinya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bagaikan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emas</a:t>
            </a:r>
            <a:r>
              <a:rPr lang="en-US" altLang="en-US" sz="1800" dirty="0" smtClean="0"/>
              <a:t>.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35696" y="243768"/>
            <a:ext cx="608660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Sejarah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Munculnya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Tasawuf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/>
        </p:nvSpPr>
        <p:spPr bwMode="auto">
          <a:xfrm>
            <a:off x="376986" y="1257300"/>
            <a:ext cx="8443486" cy="447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1440" algn="just" eaLnBrk="1" fontAlgn="auto" hangingPunct="1">
              <a:defRPr/>
            </a:pP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Munculnya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Tasawuf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bersamaan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munculnya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agama Islam,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semenjak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nabi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Muhammad SAW di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utus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menjadi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asul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umat</a:t>
            </a:r>
            <a:r>
              <a:rPr lang="en-US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di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muka</a:t>
            </a:r>
            <a:r>
              <a: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bumi</a:t>
            </a:r>
            <a:endParaRPr lang="en-US" alt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07609827"/>
              </p:ext>
            </p:extLst>
          </p:nvPr>
        </p:nvGraphicFramePr>
        <p:xfrm>
          <a:off x="2627784" y="1674862"/>
          <a:ext cx="4752528" cy="1688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04842" y="3507854"/>
            <a:ext cx="8493554" cy="116955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en-US" altLang="en-US" sz="1400" dirty="0" err="1">
                <a:latin typeface="+mj-lt"/>
              </a:rPr>
              <a:t>Adapun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inti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tasawuf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sendiri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ialah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tekun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beribadah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menjauhi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kemewahan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dunia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mengasingkan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diri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manusia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untuk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beribadah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sebagaimana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para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sahabat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ulama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terdahulu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melakukannya</a:t>
            </a:r>
            <a:r>
              <a:rPr lang="en-US" altLang="en-US" sz="1400" dirty="0">
                <a:latin typeface="+mj-lt"/>
              </a:rPr>
              <a:t>. </a:t>
            </a:r>
            <a:r>
              <a:rPr lang="en-US" altLang="en-US" sz="1400" dirty="0" err="1">
                <a:latin typeface="+mj-lt"/>
              </a:rPr>
              <a:t>Nabi</a:t>
            </a:r>
            <a:r>
              <a:rPr lang="en-US" altLang="en-US" sz="1400" dirty="0">
                <a:latin typeface="+mj-lt"/>
              </a:rPr>
              <a:t> SAW </a:t>
            </a:r>
            <a:r>
              <a:rPr lang="en-US" altLang="en-US" sz="1400" dirty="0" err="1">
                <a:latin typeface="+mj-lt"/>
              </a:rPr>
              <a:t>sendiri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secara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sufistic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telah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memiliki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prilaku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sufi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sejak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dalam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kehidupannya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seperti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dalam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perilaku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atau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pribadi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beliau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peristiwa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dalam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hidup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ibadah</a:t>
            </a:r>
            <a:r>
              <a:rPr lang="en-US" altLang="en-US" sz="1400" dirty="0">
                <a:latin typeface="+mj-lt"/>
              </a:rPr>
              <a:t>. </a:t>
            </a:r>
            <a:r>
              <a:rPr lang="en-US" altLang="en-US" sz="1400" dirty="0" err="1">
                <a:latin typeface="+mj-lt"/>
              </a:rPr>
              <a:t>Sebelum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menjadi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Rasul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beliau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sering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berkholwat</a:t>
            </a:r>
            <a:r>
              <a:rPr lang="en-US" altLang="en-US" sz="1400" dirty="0">
                <a:latin typeface="+mj-lt"/>
              </a:rPr>
              <a:t> di </a:t>
            </a:r>
            <a:r>
              <a:rPr lang="en-US" altLang="en-US" sz="1400" dirty="0" err="1">
                <a:latin typeface="+mj-lt"/>
              </a:rPr>
              <a:t>gua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hira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dengan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berdzikir</a:t>
            </a:r>
            <a:r>
              <a:rPr lang="en-US" altLang="en-US" sz="1400" dirty="0">
                <a:latin typeface="+mj-lt"/>
              </a:rPr>
              <a:t>, </a:t>
            </a:r>
            <a:r>
              <a:rPr lang="en-US" altLang="en-US" sz="1400" dirty="0" err="1">
                <a:latin typeface="+mj-lt"/>
              </a:rPr>
              <a:t>bertafakur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untuk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mendekatkan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diri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kepada</a:t>
            </a:r>
            <a:r>
              <a:rPr lang="en-US" altLang="en-US" sz="1400" dirty="0">
                <a:latin typeface="+mj-lt"/>
              </a:rPr>
              <a:t> </a:t>
            </a:r>
            <a:r>
              <a:rPr lang="en-US" altLang="en-US" sz="1400" dirty="0" err="1">
                <a:latin typeface="+mj-lt"/>
              </a:rPr>
              <a:t>Alloh</a:t>
            </a:r>
            <a:r>
              <a:rPr lang="en-US" altLang="en-US" sz="1400" dirty="0">
                <a:latin typeface="+mj-lt"/>
              </a:rPr>
              <a:t> SWT.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681</Words>
  <Application>Microsoft Office PowerPoint</Application>
  <PresentationFormat>On-screen Show (16:9)</PresentationFormat>
  <Paragraphs>111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114</cp:revision>
  <dcterms:created xsi:type="dcterms:W3CDTF">2022-09-03T23:08:24Z</dcterms:created>
  <dcterms:modified xsi:type="dcterms:W3CDTF">2023-08-11T09:00:05Z</dcterms:modified>
</cp:coreProperties>
</file>