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82" r:id="rId4"/>
    <p:sldId id="281" r:id="rId5"/>
    <p:sldId id="312" r:id="rId6"/>
    <p:sldId id="307" r:id="rId7"/>
    <p:sldId id="305" r:id="rId8"/>
    <p:sldId id="313" r:id="rId9"/>
    <p:sldId id="314" r:id="rId10"/>
    <p:sldId id="315" r:id="rId11"/>
    <p:sldId id="316" r:id="rId12"/>
    <p:sldId id="317" r:id="rId13"/>
    <p:sldId id="318" r:id="rId14"/>
    <p:sldId id="286" r:id="rId15"/>
    <p:sldId id="319" r:id="rId16"/>
    <p:sldId id="320" r:id="rId17"/>
    <p:sldId id="321" r:id="rId18"/>
    <p:sldId id="308" r:id="rId19"/>
    <p:sldId id="322" r:id="rId20"/>
    <p:sldId id="323" r:id="rId21"/>
    <p:sldId id="324" r:id="rId22"/>
    <p:sldId id="325" r:id="rId23"/>
    <p:sldId id="272" r:id="rId2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7F"/>
    <a:srgbClr val="FF2D87"/>
    <a:srgbClr val="FF007F"/>
    <a:srgbClr val="006498"/>
    <a:srgbClr val="FF57D2"/>
    <a:srgbClr val="004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43" autoAdjust="0"/>
  </p:normalViewPr>
  <p:slideViewPr>
    <p:cSldViewPr>
      <p:cViewPr>
        <p:scale>
          <a:sx n="100" d="100"/>
          <a:sy n="100" d="100"/>
        </p:scale>
        <p:origin x="-246" y="-18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image" Target="../media/image7.jpeg"/><Relationship Id="rId4" Type="http://schemas.openxmlformats.org/officeDocument/2006/relationships/image" Target="../media/image10.jpe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image" Target="../media/image7.jpeg"/><Relationship Id="rId4" Type="http://schemas.openxmlformats.org/officeDocument/2006/relationships/image" Target="../media/image10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DEAF11-436C-4CCE-A643-E0903026C6D5}" type="doc">
      <dgm:prSet loTypeId="urn:microsoft.com/office/officeart/2009/3/layout/HorizontalOrganizationChart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0D3A28B-1F4E-40DA-AFA2-A544CD8A9277}">
      <dgm:prSet phldrT="[Text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en-US" sz="2000" b="1" dirty="0" err="1" smtClean="0">
              <a:latin typeface="+mj-lt"/>
              <a:cs typeface="Calibri" panose="020F0502020204030204" pitchFamily="34" charset="0"/>
            </a:rPr>
            <a:t>Tujuan</a:t>
          </a:r>
          <a:r>
            <a:rPr lang="en-US" sz="2000" b="1" dirty="0" smtClean="0">
              <a:latin typeface="+mj-lt"/>
              <a:cs typeface="Calibri" panose="020F0502020204030204" pitchFamily="34" charset="0"/>
            </a:rPr>
            <a:t> Ekonomi  Islam</a:t>
          </a:r>
          <a:endParaRPr lang="en-US" sz="2000" b="1" dirty="0">
            <a:latin typeface="+mj-lt"/>
            <a:cs typeface="Calibri" panose="020F0502020204030204" pitchFamily="34" charset="0"/>
          </a:endParaRPr>
        </a:p>
      </dgm:t>
    </dgm:pt>
    <dgm:pt modelId="{CBE5D9A4-C644-4B55-ADAF-100FB0B22337}" type="parTrans" cxnId="{E5384EC9-8250-45A1-BEBF-6CA9D6D2C1DF}">
      <dgm:prSet/>
      <dgm:spPr/>
      <dgm:t>
        <a:bodyPr/>
        <a:lstStyle/>
        <a:p>
          <a:endParaRPr lang="en-US"/>
        </a:p>
      </dgm:t>
    </dgm:pt>
    <dgm:pt modelId="{91C43331-1AA3-4D66-BB3B-5AA2290FF1DB}" type="sibTrans" cxnId="{E5384EC9-8250-45A1-BEBF-6CA9D6D2C1DF}">
      <dgm:prSet/>
      <dgm:spPr/>
      <dgm:t>
        <a:bodyPr/>
        <a:lstStyle/>
        <a:p>
          <a:endParaRPr lang="en-US"/>
        </a:p>
      </dgm:t>
    </dgm:pt>
    <dgm:pt modelId="{BBB81A54-795D-4599-8F37-7B517B87371D}">
      <dgm:prSet phldrT="[Text]" custT="1"/>
      <dgm:spPr/>
      <dgm:t>
        <a:bodyPr/>
        <a:lstStyle/>
        <a:p>
          <a:r>
            <a:rPr lang="en-US" sz="1400" dirty="0" err="1" smtClean="0">
              <a:latin typeface="+mj-lt"/>
            </a:rPr>
            <a:t>Meningkatkan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ekonomi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lebih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makmur</a:t>
          </a:r>
          <a:endParaRPr lang="en-US" sz="1400" dirty="0">
            <a:latin typeface="+mj-lt"/>
          </a:endParaRPr>
        </a:p>
      </dgm:t>
    </dgm:pt>
    <dgm:pt modelId="{D6BAB7A0-1087-490B-B1A2-2260038E59BE}" type="parTrans" cxnId="{CBC45041-F411-48EE-B0CB-4E232A56ABC2}">
      <dgm:prSet/>
      <dgm:spPr/>
      <dgm:t>
        <a:bodyPr/>
        <a:lstStyle/>
        <a:p>
          <a:endParaRPr lang="en-US"/>
        </a:p>
      </dgm:t>
    </dgm:pt>
    <dgm:pt modelId="{B78AE89A-4107-4DE4-8A1D-35CAD33B08CE}" type="sibTrans" cxnId="{CBC45041-F411-48EE-B0CB-4E232A56ABC2}">
      <dgm:prSet/>
      <dgm:spPr/>
      <dgm:t>
        <a:bodyPr/>
        <a:lstStyle/>
        <a:p>
          <a:endParaRPr lang="en-US"/>
        </a:p>
      </dgm:t>
    </dgm:pt>
    <dgm:pt modelId="{F017DA71-46FA-4FA4-A085-1411466EA4BF}">
      <dgm:prSet phldrT="[Text]" custT="1"/>
      <dgm:spPr/>
      <dgm:t>
        <a:bodyPr/>
        <a:lstStyle/>
        <a:p>
          <a:r>
            <a:rPr lang="en-US" sz="1400" dirty="0" err="1" smtClean="0">
              <a:latin typeface="+mj-lt"/>
            </a:rPr>
            <a:t>Menciptakan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ekonomi</a:t>
          </a:r>
          <a:r>
            <a:rPr lang="en-US" sz="1400" dirty="0" smtClean="0">
              <a:latin typeface="+mj-lt"/>
            </a:rPr>
            <a:t> yang </a:t>
          </a:r>
          <a:r>
            <a:rPr lang="en-US" sz="1400" dirty="0" err="1" smtClean="0">
              <a:latin typeface="+mj-lt"/>
            </a:rPr>
            <a:t>adil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dan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merata</a:t>
          </a:r>
          <a:endParaRPr lang="en-US" sz="1400" dirty="0">
            <a:latin typeface="+mj-lt"/>
          </a:endParaRPr>
        </a:p>
      </dgm:t>
    </dgm:pt>
    <dgm:pt modelId="{51FEBD0C-3811-46D2-87F6-3C40642E1BF5}" type="parTrans" cxnId="{3942CA4D-B636-428E-BB0F-406B39C6CABA}">
      <dgm:prSet/>
      <dgm:spPr/>
      <dgm:t>
        <a:bodyPr/>
        <a:lstStyle/>
        <a:p>
          <a:endParaRPr lang="en-US"/>
        </a:p>
      </dgm:t>
    </dgm:pt>
    <dgm:pt modelId="{3682131E-02BA-496C-A227-7A439922B0ED}" type="sibTrans" cxnId="{3942CA4D-B636-428E-BB0F-406B39C6CABA}">
      <dgm:prSet/>
      <dgm:spPr/>
      <dgm:t>
        <a:bodyPr/>
        <a:lstStyle/>
        <a:p>
          <a:endParaRPr lang="en-US"/>
        </a:p>
      </dgm:t>
    </dgm:pt>
    <dgm:pt modelId="{247F61EC-A570-4EA8-BF1C-8CD38D83EAB5}">
      <dgm:prSet phldrT="[Text]" custT="1"/>
      <dgm:spPr/>
      <dgm:t>
        <a:bodyPr/>
        <a:lstStyle/>
        <a:p>
          <a:r>
            <a:rPr lang="en-US" sz="1400" smtClean="0">
              <a:latin typeface="+mj-lt"/>
            </a:rPr>
            <a:t>Mewujudkan perekonomian yang stabil</a:t>
          </a:r>
          <a:endParaRPr lang="en-US" sz="1400" dirty="0">
            <a:latin typeface="+mj-lt"/>
          </a:endParaRPr>
        </a:p>
      </dgm:t>
    </dgm:pt>
    <dgm:pt modelId="{7CA57147-ABBF-4CB0-AF33-D29A52B7246A}" type="parTrans" cxnId="{24FCB93B-80A2-4FF9-8028-2BCDE26115EB}">
      <dgm:prSet/>
      <dgm:spPr/>
      <dgm:t>
        <a:bodyPr/>
        <a:lstStyle/>
        <a:p>
          <a:endParaRPr lang="en-US"/>
        </a:p>
      </dgm:t>
    </dgm:pt>
    <dgm:pt modelId="{024F0340-A590-4369-8BD8-2C8EF1F12F8F}" type="sibTrans" cxnId="{24FCB93B-80A2-4FF9-8028-2BCDE26115EB}">
      <dgm:prSet/>
      <dgm:spPr/>
      <dgm:t>
        <a:bodyPr/>
        <a:lstStyle/>
        <a:p>
          <a:endParaRPr lang="en-US"/>
        </a:p>
      </dgm:t>
    </dgm:pt>
    <dgm:pt modelId="{6EE63577-4F2F-439D-9DC2-EBBC3401860F}">
      <dgm:prSet phldrT="[Text]" custT="1"/>
      <dgm:spPr/>
      <dgm:t>
        <a:bodyPr/>
        <a:lstStyle/>
        <a:p>
          <a:r>
            <a:rPr lang="en-US" sz="1400" dirty="0" smtClean="0">
              <a:latin typeface="+mj-lt"/>
            </a:rPr>
            <a:t>Mewujudkan </a:t>
          </a:r>
          <a:r>
            <a:rPr lang="en-US" sz="1400" dirty="0" err="1" smtClean="0">
              <a:latin typeface="+mj-lt"/>
            </a:rPr>
            <a:t>perekonomian</a:t>
          </a:r>
          <a:r>
            <a:rPr lang="en-US" sz="1400" dirty="0" smtClean="0">
              <a:latin typeface="+mj-lt"/>
            </a:rPr>
            <a:t> yang </a:t>
          </a:r>
          <a:r>
            <a:rPr lang="en-US" sz="1400" dirty="0" err="1" smtClean="0">
              <a:latin typeface="+mj-lt"/>
            </a:rPr>
            <a:t>serasi</a:t>
          </a:r>
          <a:endParaRPr lang="en-US" sz="1400" dirty="0">
            <a:latin typeface="+mj-lt"/>
          </a:endParaRPr>
        </a:p>
      </dgm:t>
    </dgm:pt>
    <dgm:pt modelId="{C7367974-95C7-449A-A0A7-94752027CBEB}" type="parTrans" cxnId="{A5B5BDD1-D250-439E-8B87-EC7C3F04D882}">
      <dgm:prSet/>
      <dgm:spPr/>
      <dgm:t>
        <a:bodyPr/>
        <a:lstStyle/>
        <a:p>
          <a:endParaRPr lang="en-US"/>
        </a:p>
      </dgm:t>
    </dgm:pt>
    <dgm:pt modelId="{D99FB9C7-79BC-42EC-A0FC-9B0B7D1B853F}" type="sibTrans" cxnId="{A5B5BDD1-D250-439E-8B87-EC7C3F04D882}">
      <dgm:prSet/>
      <dgm:spPr/>
      <dgm:t>
        <a:bodyPr/>
        <a:lstStyle/>
        <a:p>
          <a:endParaRPr lang="en-US"/>
        </a:p>
      </dgm:t>
    </dgm:pt>
    <dgm:pt modelId="{D58E6040-1709-4657-8B0D-1B51ACA88B7E}">
      <dgm:prSet phldrT="[Text]" custT="1"/>
      <dgm:spPr/>
      <dgm:t>
        <a:bodyPr/>
        <a:lstStyle/>
        <a:p>
          <a:r>
            <a:rPr lang="en-US" sz="1400" dirty="0" smtClean="0">
              <a:latin typeface="+mj-lt"/>
            </a:rPr>
            <a:t>Mewujudkan </a:t>
          </a:r>
          <a:r>
            <a:rPr lang="en-US" sz="1400" dirty="0" err="1" smtClean="0">
              <a:latin typeface="+mj-lt"/>
            </a:rPr>
            <a:t>perekonomian</a:t>
          </a:r>
          <a:r>
            <a:rPr lang="en-US" sz="1400" dirty="0" smtClean="0">
              <a:latin typeface="+mj-lt"/>
            </a:rPr>
            <a:t> yang </a:t>
          </a:r>
          <a:r>
            <a:rPr lang="en-US" sz="1400" dirty="0" err="1" smtClean="0">
              <a:latin typeface="+mj-lt"/>
            </a:rPr>
            <a:t>menjamin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kemerdekaa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produksi</a:t>
          </a:r>
          <a:endParaRPr lang="en-US" sz="1400" dirty="0">
            <a:latin typeface="+mj-lt"/>
          </a:endParaRPr>
        </a:p>
      </dgm:t>
    </dgm:pt>
    <dgm:pt modelId="{8BC39325-880E-4340-9182-34CD3648EBA8}" type="parTrans" cxnId="{EE6739DB-506D-4C5C-BF3B-0DB8EF25255E}">
      <dgm:prSet/>
      <dgm:spPr/>
      <dgm:t>
        <a:bodyPr/>
        <a:lstStyle/>
        <a:p>
          <a:endParaRPr lang="en-US"/>
        </a:p>
      </dgm:t>
    </dgm:pt>
    <dgm:pt modelId="{3D05E966-0CA7-400C-9094-491818084BF9}" type="sibTrans" cxnId="{EE6739DB-506D-4C5C-BF3B-0DB8EF25255E}">
      <dgm:prSet/>
      <dgm:spPr/>
      <dgm:t>
        <a:bodyPr/>
        <a:lstStyle/>
        <a:p>
          <a:endParaRPr lang="en-US"/>
        </a:p>
      </dgm:t>
    </dgm:pt>
    <dgm:pt modelId="{5CCE8B0D-3D8A-4CDE-932E-63989D17FF68}">
      <dgm:prSet phldrT="[Text]" custT="1"/>
      <dgm:spPr/>
      <dgm:t>
        <a:bodyPr/>
        <a:lstStyle/>
        <a:p>
          <a:r>
            <a:rPr lang="en-US" sz="1400" dirty="0" err="1" smtClean="0">
              <a:latin typeface="+mj-lt"/>
            </a:rPr>
            <a:t>Menciptakan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ekonomi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umat</a:t>
          </a:r>
          <a:r>
            <a:rPr lang="en-US" sz="1400" dirty="0" smtClean="0">
              <a:latin typeface="+mj-lt"/>
            </a:rPr>
            <a:t> yang </a:t>
          </a:r>
          <a:r>
            <a:rPr lang="en-US" sz="1400" dirty="0" err="1" smtClean="0">
              <a:latin typeface="+mj-lt"/>
            </a:rPr>
            <a:t>mandiri</a:t>
          </a:r>
          <a:endParaRPr lang="en-US" sz="1400" dirty="0">
            <a:latin typeface="+mj-lt"/>
          </a:endParaRPr>
        </a:p>
      </dgm:t>
    </dgm:pt>
    <dgm:pt modelId="{7E84C0F9-1334-449D-9B1A-4D58C658F0B6}" type="parTrans" cxnId="{AB6610E7-598F-46D7-B681-099D49B516A9}">
      <dgm:prSet/>
      <dgm:spPr/>
      <dgm:t>
        <a:bodyPr/>
        <a:lstStyle/>
        <a:p>
          <a:endParaRPr lang="en-US"/>
        </a:p>
      </dgm:t>
    </dgm:pt>
    <dgm:pt modelId="{0389307C-2196-46DF-8AE2-08BAB1122DE3}" type="sibTrans" cxnId="{AB6610E7-598F-46D7-B681-099D49B516A9}">
      <dgm:prSet/>
      <dgm:spPr/>
      <dgm:t>
        <a:bodyPr/>
        <a:lstStyle/>
        <a:p>
          <a:endParaRPr lang="en-US"/>
        </a:p>
      </dgm:t>
    </dgm:pt>
    <dgm:pt modelId="{895A5213-0D31-48D6-9EDB-E8478385F564}" type="pres">
      <dgm:prSet presAssocID="{35DEAF11-436C-4CCE-A643-E0903026C6D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C04910A-097C-4AA9-81DC-8269A6D82837}" type="pres">
      <dgm:prSet presAssocID="{B0D3A28B-1F4E-40DA-AFA2-A544CD8A9277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6AA3D933-CD6E-4BB2-908D-B557DDCAEEC2}" type="pres">
      <dgm:prSet presAssocID="{B0D3A28B-1F4E-40DA-AFA2-A544CD8A9277}" presName="rootComposite1" presStyleCnt="0"/>
      <dgm:spPr/>
      <dgm:t>
        <a:bodyPr/>
        <a:lstStyle/>
        <a:p>
          <a:endParaRPr lang="en-US"/>
        </a:p>
      </dgm:t>
    </dgm:pt>
    <dgm:pt modelId="{BEF26F30-D922-4811-B2E8-97DC63AAABD8}" type="pres">
      <dgm:prSet presAssocID="{B0D3A28B-1F4E-40DA-AFA2-A544CD8A9277}" presName="rootText1" presStyleLbl="node0" presStyleIdx="0" presStyleCnt="1" custScaleX="176912" custScaleY="2289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726C9E-C11A-42BE-A7D3-872254ABEC81}" type="pres">
      <dgm:prSet presAssocID="{B0D3A28B-1F4E-40DA-AFA2-A544CD8A9277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2E9666E-E773-43D2-AD12-65DDB6554676}" type="pres">
      <dgm:prSet presAssocID="{B0D3A28B-1F4E-40DA-AFA2-A544CD8A9277}" presName="hierChild2" presStyleCnt="0"/>
      <dgm:spPr/>
      <dgm:t>
        <a:bodyPr/>
        <a:lstStyle/>
        <a:p>
          <a:endParaRPr lang="en-US"/>
        </a:p>
      </dgm:t>
    </dgm:pt>
    <dgm:pt modelId="{270D89A4-3EC2-446A-977D-C366584D62F6}" type="pres">
      <dgm:prSet presAssocID="{D6BAB7A0-1087-490B-B1A2-2260038E59BE}" presName="Name64" presStyleLbl="parChTrans1D2" presStyleIdx="0" presStyleCnt="6"/>
      <dgm:spPr/>
      <dgm:t>
        <a:bodyPr/>
        <a:lstStyle/>
        <a:p>
          <a:endParaRPr lang="en-US"/>
        </a:p>
      </dgm:t>
    </dgm:pt>
    <dgm:pt modelId="{60B68064-605C-4B45-9932-3FC40F28C015}" type="pres">
      <dgm:prSet presAssocID="{BBB81A54-795D-4599-8F37-7B517B87371D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BBE27D8-B813-41FF-B371-9EBCC981B2E0}" type="pres">
      <dgm:prSet presAssocID="{BBB81A54-795D-4599-8F37-7B517B87371D}" presName="rootComposite" presStyleCnt="0"/>
      <dgm:spPr/>
      <dgm:t>
        <a:bodyPr/>
        <a:lstStyle/>
        <a:p>
          <a:endParaRPr lang="en-US"/>
        </a:p>
      </dgm:t>
    </dgm:pt>
    <dgm:pt modelId="{2B0D6202-E4B3-4720-B480-173A43ED3974}" type="pres">
      <dgm:prSet presAssocID="{BBB81A54-795D-4599-8F37-7B517B87371D}" presName="rootText" presStyleLbl="node2" presStyleIdx="0" presStyleCnt="6" custScaleX="1543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7412A33-C057-4B3D-BC3D-997DF5C21449}" type="pres">
      <dgm:prSet presAssocID="{BBB81A54-795D-4599-8F37-7B517B87371D}" presName="rootConnector" presStyleLbl="node2" presStyleIdx="0" presStyleCnt="6"/>
      <dgm:spPr/>
      <dgm:t>
        <a:bodyPr/>
        <a:lstStyle/>
        <a:p>
          <a:endParaRPr lang="en-US"/>
        </a:p>
      </dgm:t>
    </dgm:pt>
    <dgm:pt modelId="{1A403C5B-2DEF-4F94-8173-E5AE8E3EBDA4}" type="pres">
      <dgm:prSet presAssocID="{BBB81A54-795D-4599-8F37-7B517B87371D}" presName="hierChild4" presStyleCnt="0"/>
      <dgm:spPr/>
      <dgm:t>
        <a:bodyPr/>
        <a:lstStyle/>
        <a:p>
          <a:endParaRPr lang="en-US"/>
        </a:p>
      </dgm:t>
    </dgm:pt>
    <dgm:pt modelId="{DA87E74D-1CBA-49F1-9C30-40BC56760E5A}" type="pres">
      <dgm:prSet presAssocID="{BBB81A54-795D-4599-8F37-7B517B87371D}" presName="hierChild5" presStyleCnt="0"/>
      <dgm:spPr/>
      <dgm:t>
        <a:bodyPr/>
        <a:lstStyle/>
        <a:p>
          <a:endParaRPr lang="en-US"/>
        </a:p>
      </dgm:t>
    </dgm:pt>
    <dgm:pt modelId="{FA5C5B34-22E0-4204-BBB4-3101619A4D26}" type="pres">
      <dgm:prSet presAssocID="{51FEBD0C-3811-46D2-87F6-3C40642E1BF5}" presName="Name64" presStyleLbl="parChTrans1D2" presStyleIdx="1" presStyleCnt="6"/>
      <dgm:spPr/>
      <dgm:t>
        <a:bodyPr/>
        <a:lstStyle/>
        <a:p>
          <a:endParaRPr lang="en-US"/>
        </a:p>
      </dgm:t>
    </dgm:pt>
    <dgm:pt modelId="{5355BD35-0FC0-4F42-A809-4E48AC9A069C}" type="pres">
      <dgm:prSet presAssocID="{F017DA71-46FA-4FA4-A085-1411466EA4BF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AB6270C-4927-4E74-A3AE-CCD0427A655E}" type="pres">
      <dgm:prSet presAssocID="{F017DA71-46FA-4FA4-A085-1411466EA4BF}" presName="rootComposite" presStyleCnt="0"/>
      <dgm:spPr/>
      <dgm:t>
        <a:bodyPr/>
        <a:lstStyle/>
        <a:p>
          <a:endParaRPr lang="en-US"/>
        </a:p>
      </dgm:t>
    </dgm:pt>
    <dgm:pt modelId="{DC658C78-9EF8-4696-B698-AB2C7DE062C5}" type="pres">
      <dgm:prSet presAssocID="{F017DA71-46FA-4FA4-A085-1411466EA4BF}" presName="rootText" presStyleLbl="node2" presStyleIdx="1" presStyleCnt="6" custScaleX="1553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9D29CD-4CD8-462F-B695-89339BFCD55F}" type="pres">
      <dgm:prSet presAssocID="{F017DA71-46FA-4FA4-A085-1411466EA4BF}" presName="rootConnector" presStyleLbl="node2" presStyleIdx="1" presStyleCnt="6"/>
      <dgm:spPr/>
      <dgm:t>
        <a:bodyPr/>
        <a:lstStyle/>
        <a:p>
          <a:endParaRPr lang="en-US"/>
        </a:p>
      </dgm:t>
    </dgm:pt>
    <dgm:pt modelId="{EDFC56B3-A95E-4C0D-B565-449044470A9D}" type="pres">
      <dgm:prSet presAssocID="{F017DA71-46FA-4FA4-A085-1411466EA4BF}" presName="hierChild4" presStyleCnt="0"/>
      <dgm:spPr/>
      <dgm:t>
        <a:bodyPr/>
        <a:lstStyle/>
        <a:p>
          <a:endParaRPr lang="en-US"/>
        </a:p>
      </dgm:t>
    </dgm:pt>
    <dgm:pt modelId="{A4BB4211-AFB9-4BDA-A9F2-A4E502CFD52F}" type="pres">
      <dgm:prSet presAssocID="{F017DA71-46FA-4FA4-A085-1411466EA4BF}" presName="hierChild5" presStyleCnt="0"/>
      <dgm:spPr/>
      <dgm:t>
        <a:bodyPr/>
        <a:lstStyle/>
        <a:p>
          <a:endParaRPr lang="en-US"/>
        </a:p>
      </dgm:t>
    </dgm:pt>
    <dgm:pt modelId="{B7EDB300-F848-48E6-AC5A-22E9D8792CB1}" type="pres">
      <dgm:prSet presAssocID="{7CA57147-ABBF-4CB0-AF33-D29A52B7246A}" presName="Name64" presStyleLbl="parChTrans1D2" presStyleIdx="2" presStyleCnt="6"/>
      <dgm:spPr/>
      <dgm:t>
        <a:bodyPr/>
        <a:lstStyle/>
        <a:p>
          <a:endParaRPr lang="en-US"/>
        </a:p>
      </dgm:t>
    </dgm:pt>
    <dgm:pt modelId="{84C1BEFA-C693-4B9F-BF8D-23BF44E8F2E6}" type="pres">
      <dgm:prSet presAssocID="{247F61EC-A570-4EA8-BF1C-8CD38D83EAB5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923CF30-A237-443E-90AC-CD179A337701}" type="pres">
      <dgm:prSet presAssocID="{247F61EC-A570-4EA8-BF1C-8CD38D83EAB5}" presName="rootComposite" presStyleCnt="0"/>
      <dgm:spPr/>
      <dgm:t>
        <a:bodyPr/>
        <a:lstStyle/>
        <a:p>
          <a:endParaRPr lang="en-US"/>
        </a:p>
      </dgm:t>
    </dgm:pt>
    <dgm:pt modelId="{B9E7A034-182F-4C3C-B168-874E857C8BFD}" type="pres">
      <dgm:prSet presAssocID="{247F61EC-A570-4EA8-BF1C-8CD38D83EAB5}" presName="rootText" presStyleLbl="node2" presStyleIdx="2" presStyleCnt="6" custScaleX="15719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EC7D2F-9514-47B7-8D80-D98A1160B87C}" type="pres">
      <dgm:prSet presAssocID="{247F61EC-A570-4EA8-BF1C-8CD38D83EAB5}" presName="rootConnector" presStyleLbl="node2" presStyleIdx="2" presStyleCnt="6"/>
      <dgm:spPr/>
      <dgm:t>
        <a:bodyPr/>
        <a:lstStyle/>
        <a:p>
          <a:endParaRPr lang="en-US"/>
        </a:p>
      </dgm:t>
    </dgm:pt>
    <dgm:pt modelId="{7D6DFA83-37ED-457C-85D8-0285D6182190}" type="pres">
      <dgm:prSet presAssocID="{247F61EC-A570-4EA8-BF1C-8CD38D83EAB5}" presName="hierChild4" presStyleCnt="0"/>
      <dgm:spPr/>
      <dgm:t>
        <a:bodyPr/>
        <a:lstStyle/>
        <a:p>
          <a:endParaRPr lang="en-US"/>
        </a:p>
      </dgm:t>
    </dgm:pt>
    <dgm:pt modelId="{04F2E8A5-0763-470B-83F8-2008BD90B652}" type="pres">
      <dgm:prSet presAssocID="{247F61EC-A570-4EA8-BF1C-8CD38D83EAB5}" presName="hierChild5" presStyleCnt="0"/>
      <dgm:spPr/>
      <dgm:t>
        <a:bodyPr/>
        <a:lstStyle/>
        <a:p>
          <a:endParaRPr lang="en-US"/>
        </a:p>
      </dgm:t>
    </dgm:pt>
    <dgm:pt modelId="{870A5006-6B10-4518-9411-82F243D1C7B0}" type="pres">
      <dgm:prSet presAssocID="{C7367974-95C7-449A-A0A7-94752027CBEB}" presName="Name64" presStyleLbl="parChTrans1D2" presStyleIdx="3" presStyleCnt="6"/>
      <dgm:spPr/>
      <dgm:t>
        <a:bodyPr/>
        <a:lstStyle/>
        <a:p>
          <a:endParaRPr lang="en-US"/>
        </a:p>
      </dgm:t>
    </dgm:pt>
    <dgm:pt modelId="{CF4EB7E1-634E-4656-A21F-BBCA1B21A197}" type="pres">
      <dgm:prSet presAssocID="{6EE63577-4F2F-439D-9DC2-EBBC3401860F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50E2920-1D96-4618-8421-D2A28CD75F73}" type="pres">
      <dgm:prSet presAssocID="{6EE63577-4F2F-439D-9DC2-EBBC3401860F}" presName="rootComposite" presStyleCnt="0"/>
      <dgm:spPr/>
      <dgm:t>
        <a:bodyPr/>
        <a:lstStyle/>
        <a:p>
          <a:endParaRPr lang="en-US"/>
        </a:p>
      </dgm:t>
    </dgm:pt>
    <dgm:pt modelId="{9C170052-62AB-4687-BFB6-BF94097832E9}" type="pres">
      <dgm:prSet presAssocID="{6EE63577-4F2F-439D-9DC2-EBBC3401860F}" presName="rootText" presStyleLbl="node2" presStyleIdx="3" presStyleCnt="6" custScaleX="157191" custLinFactNeighborX="1406" custLinFactNeighborY="-46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C426C30-EAE6-4D70-ADBB-FB99110EA4AD}" type="pres">
      <dgm:prSet presAssocID="{6EE63577-4F2F-439D-9DC2-EBBC3401860F}" presName="rootConnector" presStyleLbl="node2" presStyleIdx="3" presStyleCnt="6"/>
      <dgm:spPr/>
      <dgm:t>
        <a:bodyPr/>
        <a:lstStyle/>
        <a:p>
          <a:endParaRPr lang="en-US"/>
        </a:p>
      </dgm:t>
    </dgm:pt>
    <dgm:pt modelId="{068D1A5D-73CA-4907-84A4-22A5B5869288}" type="pres">
      <dgm:prSet presAssocID="{6EE63577-4F2F-439D-9DC2-EBBC3401860F}" presName="hierChild4" presStyleCnt="0"/>
      <dgm:spPr/>
      <dgm:t>
        <a:bodyPr/>
        <a:lstStyle/>
        <a:p>
          <a:endParaRPr lang="en-US"/>
        </a:p>
      </dgm:t>
    </dgm:pt>
    <dgm:pt modelId="{EAF4F891-ABD0-4ECB-97BA-A92BFA412CDE}" type="pres">
      <dgm:prSet presAssocID="{6EE63577-4F2F-439D-9DC2-EBBC3401860F}" presName="hierChild5" presStyleCnt="0"/>
      <dgm:spPr/>
      <dgm:t>
        <a:bodyPr/>
        <a:lstStyle/>
        <a:p>
          <a:endParaRPr lang="en-US"/>
        </a:p>
      </dgm:t>
    </dgm:pt>
    <dgm:pt modelId="{9ED1F75A-D07A-44A1-BED5-E3B8B3A7F0EA}" type="pres">
      <dgm:prSet presAssocID="{8BC39325-880E-4340-9182-34CD3648EBA8}" presName="Name64" presStyleLbl="parChTrans1D2" presStyleIdx="4" presStyleCnt="6"/>
      <dgm:spPr/>
      <dgm:t>
        <a:bodyPr/>
        <a:lstStyle/>
        <a:p>
          <a:endParaRPr lang="en-US"/>
        </a:p>
      </dgm:t>
    </dgm:pt>
    <dgm:pt modelId="{681C238E-3265-4DCD-9D02-D11713C11A70}" type="pres">
      <dgm:prSet presAssocID="{D58E6040-1709-4657-8B0D-1B51ACA88B7E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B077B7D-0F43-4CDE-B3EB-B70343088B70}" type="pres">
      <dgm:prSet presAssocID="{D58E6040-1709-4657-8B0D-1B51ACA88B7E}" presName="rootComposite" presStyleCnt="0"/>
      <dgm:spPr/>
      <dgm:t>
        <a:bodyPr/>
        <a:lstStyle/>
        <a:p>
          <a:endParaRPr lang="en-US"/>
        </a:p>
      </dgm:t>
    </dgm:pt>
    <dgm:pt modelId="{6EE601F7-149E-4DA6-9D59-7EF5598CC3A0}" type="pres">
      <dgm:prSet presAssocID="{D58E6040-1709-4657-8B0D-1B51ACA88B7E}" presName="rootText" presStyleLbl="node2" presStyleIdx="4" presStyleCnt="6" custScaleX="158128" custLinFactNeighborX="46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1AB219A-29AC-4844-8732-5F223C0F260D}" type="pres">
      <dgm:prSet presAssocID="{D58E6040-1709-4657-8B0D-1B51ACA88B7E}" presName="rootConnector" presStyleLbl="node2" presStyleIdx="4" presStyleCnt="6"/>
      <dgm:spPr/>
      <dgm:t>
        <a:bodyPr/>
        <a:lstStyle/>
        <a:p>
          <a:endParaRPr lang="en-US"/>
        </a:p>
      </dgm:t>
    </dgm:pt>
    <dgm:pt modelId="{679A47CA-67B3-4F48-9309-19712473631C}" type="pres">
      <dgm:prSet presAssocID="{D58E6040-1709-4657-8B0D-1B51ACA88B7E}" presName="hierChild4" presStyleCnt="0"/>
      <dgm:spPr/>
      <dgm:t>
        <a:bodyPr/>
        <a:lstStyle/>
        <a:p>
          <a:endParaRPr lang="en-US"/>
        </a:p>
      </dgm:t>
    </dgm:pt>
    <dgm:pt modelId="{7DA92B69-CF93-4CD6-B610-6BD5A786C92E}" type="pres">
      <dgm:prSet presAssocID="{D58E6040-1709-4657-8B0D-1B51ACA88B7E}" presName="hierChild5" presStyleCnt="0"/>
      <dgm:spPr/>
      <dgm:t>
        <a:bodyPr/>
        <a:lstStyle/>
        <a:p>
          <a:endParaRPr lang="en-US"/>
        </a:p>
      </dgm:t>
    </dgm:pt>
    <dgm:pt modelId="{B29791A1-7AFF-4698-8DFB-4A66945680EF}" type="pres">
      <dgm:prSet presAssocID="{7E84C0F9-1334-449D-9B1A-4D58C658F0B6}" presName="Name64" presStyleLbl="parChTrans1D2" presStyleIdx="5" presStyleCnt="6"/>
      <dgm:spPr/>
      <dgm:t>
        <a:bodyPr/>
        <a:lstStyle/>
        <a:p>
          <a:endParaRPr lang="en-US"/>
        </a:p>
      </dgm:t>
    </dgm:pt>
    <dgm:pt modelId="{6958CA9E-2205-4DC1-838D-CC0E54557E8C}" type="pres">
      <dgm:prSet presAssocID="{5CCE8B0D-3D8A-4CDE-932E-63989D17FF68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357D888-A91F-4D86-95D3-C2A273E6D937}" type="pres">
      <dgm:prSet presAssocID="{5CCE8B0D-3D8A-4CDE-932E-63989D17FF68}" presName="rootComposite" presStyleCnt="0"/>
      <dgm:spPr/>
      <dgm:t>
        <a:bodyPr/>
        <a:lstStyle/>
        <a:p>
          <a:endParaRPr lang="en-US"/>
        </a:p>
      </dgm:t>
    </dgm:pt>
    <dgm:pt modelId="{E523FDE6-E5D2-47BF-8822-B50C55695396}" type="pres">
      <dgm:prSet presAssocID="{5CCE8B0D-3D8A-4CDE-932E-63989D17FF68}" presName="rootText" presStyleLbl="node2" presStyleIdx="5" presStyleCnt="6" custScaleX="15720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A5F987-849D-4FC7-968F-90CBD2BB5520}" type="pres">
      <dgm:prSet presAssocID="{5CCE8B0D-3D8A-4CDE-932E-63989D17FF68}" presName="rootConnector" presStyleLbl="node2" presStyleIdx="5" presStyleCnt="6"/>
      <dgm:spPr/>
      <dgm:t>
        <a:bodyPr/>
        <a:lstStyle/>
        <a:p>
          <a:endParaRPr lang="en-US"/>
        </a:p>
      </dgm:t>
    </dgm:pt>
    <dgm:pt modelId="{981962AF-B721-459D-9A7D-4D92253C7E84}" type="pres">
      <dgm:prSet presAssocID="{5CCE8B0D-3D8A-4CDE-932E-63989D17FF68}" presName="hierChild4" presStyleCnt="0"/>
      <dgm:spPr/>
      <dgm:t>
        <a:bodyPr/>
        <a:lstStyle/>
        <a:p>
          <a:endParaRPr lang="en-US"/>
        </a:p>
      </dgm:t>
    </dgm:pt>
    <dgm:pt modelId="{4BC418E6-827A-4094-ABEF-DCA8D2C25C85}" type="pres">
      <dgm:prSet presAssocID="{5CCE8B0D-3D8A-4CDE-932E-63989D17FF68}" presName="hierChild5" presStyleCnt="0"/>
      <dgm:spPr/>
      <dgm:t>
        <a:bodyPr/>
        <a:lstStyle/>
        <a:p>
          <a:endParaRPr lang="en-US"/>
        </a:p>
      </dgm:t>
    </dgm:pt>
    <dgm:pt modelId="{5AE1E50F-E6BD-4D70-907D-A480464A2AB4}" type="pres">
      <dgm:prSet presAssocID="{B0D3A28B-1F4E-40DA-AFA2-A544CD8A9277}" presName="hierChild3" presStyleCnt="0"/>
      <dgm:spPr/>
      <dgm:t>
        <a:bodyPr/>
        <a:lstStyle/>
        <a:p>
          <a:endParaRPr lang="en-US"/>
        </a:p>
      </dgm:t>
    </dgm:pt>
  </dgm:ptLst>
  <dgm:cxnLst>
    <dgm:cxn modelId="{D36ECB79-4DF6-4BE6-80FE-AC918250F8A2}" type="presOf" srcId="{B0D3A28B-1F4E-40DA-AFA2-A544CD8A9277}" destId="{BEF26F30-D922-4811-B2E8-97DC63AAABD8}" srcOrd="0" destOrd="0" presId="urn:microsoft.com/office/officeart/2009/3/layout/HorizontalOrganizationChart"/>
    <dgm:cxn modelId="{5CDD43A2-A052-4C50-8266-D4C12094D807}" type="presOf" srcId="{C7367974-95C7-449A-A0A7-94752027CBEB}" destId="{870A5006-6B10-4518-9411-82F243D1C7B0}" srcOrd="0" destOrd="0" presId="urn:microsoft.com/office/officeart/2009/3/layout/HorizontalOrganizationChart"/>
    <dgm:cxn modelId="{87D799D7-36B0-48C4-A9A7-B32DD2334D6D}" type="presOf" srcId="{B0D3A28B-1F4E-40DA-AFA2-A544CD8A9277}" destId="{82726C9E-C11A-42BE-A7D3-872254ABEC81}" srcOrd="1" destOrd="0" presId="urn:microsoft.com/office/officeart/2009/3/layout/HorizontalOrganizationChart"/>
    <dgm:cxn modelId="{3336854D-592E-40DD-804D-E3238FD2930A}" type="presOf" srcId="{6EE63577-4F2F-439D-9DC2-EBBC3401860F}" destId="{9C170052-62AB-4687-BFB6-BF94097832E9}" srcOrd="0" destOrd="0" presId="urn:microsoft.com/office/officeart/2009/3/layout/HorizontalOrganizationChart"/>
    <dgm:cxn modelId="{0D7E8D84-49C5-43EE-9F3D-B27ADED8B2C8}" type="presOf" srcId="{51FEBD0C-3811-46D2-87F6-3C40642E1BF5}" destId="{FA5C5B34-22E0-4204-BBB4-3101619A4D26}" srcOrd="0" destOrd="0" presId="urn:microsoft.com/office/officeart/2009/3/layout/HorizontalOrganizationChart"/>
    <dgm:cxn modelId="{185BC83F-367A-48EA-AA62-F540B97106B9}" type="presOf" srcId="{7CA57147-ABBF-4CB0-AF33-D29A52B7246A}" destId="{B7EDB300-F848-48E6-AC5A-22E9D8792CB1}" srcOrd="0" destOrd="0" presId="urn:microsoft.com/office/officeart/2009/3/layout/HorizontalOrganizationChart"/>
    <dgm:cxn modelId="{6040CF30-26C8-4D27-92E6-500F4C4FD550}" type="presOf" srcId="{247F61EC-A570-4EA8-BF1C-8CD38D83EAB5}" destId="{E9EC7D2F-9514-47B7-8D80-D98A1160B87C}" srcOrd="1" destOrd="0" presId="urn:microsoft.com/office/officeart/2009/3/layout/HorizontalOrganizationChart"/>
    <dgm:cxn modelId="{9D31B19B-C89D-45D4-9C99-176A140221DF}" type="presOf" srcId="{7E84C0F9-1334-449D-9B1A-4D58C658F0B6}" destId="{B29791A1-7AFF-4698-8DFB-4A66945680EF}" srcOrd="0" destOrd="0" presId="urn:microsoft.com/office/officeart/2009/3/layout/HorizontalOrganizationChart"/>
    <dgm:cxn modelId="{3847DF84-EC0D-4C0D-B08A-1DA88C0DE5BA}" type="presOf" srcId="{5CCE8B0D-3D8A-4CDE-932E-63989D17FF68}" destId="{E523FDE6-E5D2-47BF-8822-B50C55695396}" srcOrd="0" destOrd="0" presId="urn:microsoft.com/office/officeart/2009/3/layout/HorizontalOrganizationChart"/>
    <dgm:cxn modelId="{AB6610E7-598F-46D7-B681-099D49B516A9}" srcId="{B0D3A28B-1F4E-40DA-AFA2-A544CD8A9277}" destId="{5CCE8B0D-3D8A-4CDE-932E-63989D17FF68}" srcOrd="5" destOrd="0" parTransId="{7E84C0F9-1334-449D-9B1A-4D58C658F0B6}" sibTransId="{0389307C-2196-46DF-8AE2-08BAB1122DE3}"/>
    <dgm:cxn modelId="{EE6739DB-506D-4C5C-BF3B-0DB8EF25255E}" srcId="{B0D3A28B-1F4E-40DA-AFA2-A544CD8A9277}" destId="{D58E6040-1709-4657-8B0D-1B51ACA88B7E}" srcOrd="4" destOrd="0" parTransId="{8BC39325-880E-4340-9182-34CD3648EBA8}" sibTransId="{3D05E966-0CA7-400C-9094-491818084BF9}"/>
    <dgm:cxn modelId="{98AFC0A0-461C-4909-A3E4-69863E2AA016}" type="presOf" srcId="{D58E6040-1709-4657-8B0D-1B51ACA88B7E}" destId="{6EE601F7-149E-4DA6-9D59-7EF5598CC3A0}" srcOrd="0" destOrd="0" presId="urn:microsoft.com/office/officeart/2009/3/layout/HorizontalOrganizationChart"/>
    <dgm:cxn modelId="{72A5E960-A4F5-42C9-86B8-2B9D8A327723}" type="presOf" srcId="{F017DA71-46FA-4FA4-A085-1411466EA4BF}" destId="{589D29CD-4CD8-462F-B695-89339BFCD55F}" srcOrd="1" destOrd="0" presId="urn:microsoft.com/office/officeart/2009/3/layout/HorizontalOrganizationChart"/>
    <dgm:cxn modelId="{8667CC15-F8D9-427D-8A7B-45FD789998E6}" type="presOf" srcId="{BBB81A54-795D-4599-8F37-7B517B87371D}" destId="{67412A33-C057-4B3D-BC3D-997DF5C21449}" srcOrd="1" destOrd="0" presId="urn:microsoft.com/office/officeart/2009/3/layout/HorizontalOrganizationChart"/>
    <dgm:cxn modelId="{24FCB93B-80A2-4FF9-8028-2BCDE26115EB}" srcId="{B0D3A28B-1F4E-40DA-AFA2-A544CD8A9277}" destId="{247F61EC-A570-4EA8-BF1C-8CD38D83EAB5}" srcOrd="2" destOrd="0" parTransId="{7CA57147-ABBF-4CB0-AF33-D29A52B7246A}" sibTransId="{024F0340-A590-4369-8BD8-2C8EF1F12F8F}"/>
    <dgm:cxn modelId="{9F1D259B-D83C-4FBA-8C8E-88996940A85D}" type="presOf" srcId="{35DEAF11-436C-4CCE-A643-E0903026C6D5}" destId="{895A5213-0D31-48D6-9EDB-E8478385F564}" srcOrd="0" destOrd="0" presId="urn:microsoft.com/office/officeart/2009/3/layout/HorizontalOrganizationChart"/>
    <dgm:cxn modelId="{DBDBA8DD-7B0C-4D0E-9130-05820A2BF7E9}" type="presOf" srcId="{8BC39325-880E-4340-9182-34CD3648EBA8}" destId="{9ED1F75A-D07A-44A1-BED5-E3B8B3A7F0EA}" srcOrd="0" destOrd="0" presId="urn:microsoft.com/office/officeart/2009/3/layout/HorizontalOrganizationChart"/>
    <dgm:cxn modelId="{256244D3-3108-4656-A88C-D9DF185CAC8B}" type="presOf" srcId="{247F61EC-A570-4EA8-BF1C-8CD38D83EAB5}" destId="{B9E7A034-182F-4C3C-B168-874E857C8BFD}" srcOrd="0" destOrd="0" presId="urn:microsoft.com/office/officeart/2009/3/layout/HorizontalOrganizationChart"/>
    <dgm:cxn modelId="{3942CA4D-B636-428E-BB0F-406B39C6CABA}" srcId="{B0D3A28B-1F4E-40DA-AFA2-A544CD8A9277}" destId="{F017DA71-46FA-4FA4-A085-1411466EA4BF}" srcOrd="1" destOrd="0" parTransId="{51FEBD0C-3811-46D2-87F6-3C40642E1BF5}" sibTransId="{3682131E-02BA-496C-A227-7A439922B0ED}"/>
    <dgm:cxn modelId="{3B71640D-3D82-4877-A623-257228714D44}" type="presOf" srcId="{5CCE8B0D-3D8A-4CDE-932E-63989D17FF68}" destId="{18A5F987-849D-4FC7-968F-90CBD2BB5520}" srcOrd="1" destOrd="0" presId="urn:microsoft.com/office/officeart/2009/3/layout/HorizontalOrganizationChart"/>
    <dgm:cxn modelId="{3D8E8234-64F9-4114-90F0-F8ED3443FC8A}" type="presOf" srcId="{6EE63577-4F2F-439D-9DC2-EBBC3401860F}" destId="{4C426C30-EAE6-4D70-ADBB-FB99110EA4AD}" srcOrd="1" destOrd="0" presId="urn:microsoft.com/office/officeart/2009/3/layout/HorizontalOrganizationChart"/>
    <dgm:cxn modelId="{8B0449CA-49D6-4BD4-8570-90949600551F}" type="presOf" srcId="{BBB81A54-795D-4599-8F37-7B517B87371D}" destId="{2B0D6202-E4B3-4720-B480-173A43ED3974}" srcOrd="0" destOrd="0" presId="urn:microsoft.com/office/officeart/2009/3/layout/HorizontalOrganizationChart"/>
    <dgm:cxn modelId="{CBC45041-F411-48EE-B0CB-4E232A56ABC2}" srcId="{B0D3A28B-1F4E-40DA-AFA2-A544CD8A9277}" destId="{BBB81A54-795D-4599-8F37-7B517B87371D}" srcOrd="0" destOrd="0" parTransId="{D6BAB7A0-1087-490B-B1A2-2260038E59BE}" sibTransId="{B78AE89A-4107-4DE4-8A1D-35CAD33B08CE}"/>
    <dgm:cxn modelId="{D054D7D5-6FC4-4B5B-832E-F8C7E44B4E4E}" type="presOf" srcId="{F017DA71-46FA-4FA4-A085-1411466EA4BF}" destId="{DC658C78-9EF8-4696-B698-AB2C7DE062C5}" srcOrd="0" destOrd="0" presId="urn:microsoft.com/office/officeart/2009/3/layout/HorizontalOrganizationChart"/>
    <dgm:cxn modelId="{6FEC0676-D8B0-46E4-8826-78DFC229DCAE}" type="presOf" srcId="{D58E6040-1709-4657-8B0D-1B51ACA88B7E}" destId="{A1AB219A-29AC-4844-8732-5F223C0F260D}" srcOrd="1" destOrd="0" presId="urn:microsoft.com/office/officeart/2009/3/layout/HorizontalOrganizationChart"/>
    <dgm:cxn modelId="{7D1C3430-F14E-4D5B-BE48-3E4C52EFAD0F}" type="presOf" srcId="{D6BAB7A0-1087-490B-B1A2-2260038E59BE}" destId="{270D89A4-3EC2-446A-977D-C366584D62F6}" srcOrd="0" destOrd="0" presId="urn:microsoft.com/office/officeart/2009/3/layout/HorizontalOrganizationChart"/>
    <dgm:cxn modelId="{E5384EC9-8250-45A1-BEBF-6CA9D6D2C1DF}" srcId="{35DEAF11-436C-4CCE-A643-E0903026C6D5}" destId="{B0D3A28B-1F4E-40DA-AFA2-A544CD8A9277}" srcOrd="0" destOrd="0" parTransId="{CBE5D9A4-C644-4B55-ADAF-100FB0B22337}" sibTransId="{91C43331-1AA3-4D66-BB3B-5AA2290FF1DB}"/>
    <dgm:cxn modelId="{A5B5BDD1-D250-439E-8B87-EC7C3F04D882}" srcId="{B0D3A28B-1F4E-40DA-AFA2-A544CD8A9277}" destId="{6EE63577-4F2F-439D-9DC2-EBBC3401860F}" srcOrd="3" destOrd="0" parTransId="{C7367974-95C7-449A-A0A7-94752027CBEB}" sibTransId="{D99FB9C7-79BC-42EC-A0FC-9B0B7D1B853F}"/>
    <dgm:cxn modelId="{D0DB8519-CC3A-4FD5-83D1-289833BD26C3}" type="presParOf" srcId="{895A5213-0D31-48D6-9EDB-E8478385F564}" destId="{1C04910A-097C-4AA9-81DC-8269A6D82837}" srcOrd="0" destOrd="0" presId="urn:microsoft.com/office/officeart/2009/3/layout/HorizontalOrganizationChart"/>
    <dgm:cxn modelId="{A8AD5430-EC82-48EC-A783-A65C001BCCD3}" type="presParOf" srcId="{1C04910A-097C-4AA9-81DC-8269A6D82837}" destId="{6AA3D933-CD6E-4BB2-908D-B557DDCAEEC2}" srcOrd="0" destOrd="0" presId="urn:microsoft.com/office/officeart/2009/3/layout/HorizontalOrganizationChart"/>
    <dgm:cxn modelId="{109D9427-6BA8-48C6-910E-482D67DB5388}" type="presParOf" srcId="{6AA3D933-CD6E-4BB2-908D-B557DDCAEEC2}" destId="{BEF26F30-D922-4811-B2E8-97DC63AAABD8}" srcOrd="0" destOrd="0" presId="urn:microsoft.com/office/officeart/2009/3/layout/HorizontalOrganizationChart"/>
    <dgm:cxn modelId="{01805B09-DB8D-4169-958D-28F323AD4EB1}" type="presParOf" srcId="{6AA3D933-CD6E-4BB2-908D-B557DDCAEEC2}" destId="{82726C9E-C11A-42BE-A7D3-872254ABEC81}" srcOrd="1" destOrd="0" presId="urn:microsoft.com/office/officeart/2009/3/layout/HorizontalOrganizationChart"/>
    <dgm:cxn modelId="{A8AF4F67-B641-4E90-9457-C6313BF3EF84}" type="presParOf" srcId="{1C04910A-097C-4AA9-81DC-8269A6D82837}" destId="{C2E9666E-E773-43D2-AD12-65DDB6554676}" srcOrd="1" destOrd="0" presId="urn:microsoft.com/office/officeart/2009/3/layout/HorizontalOrganizationChart"/>
    <dgm:cxn modelId="{19AD2D44-FDF5-406F-A601-9518834ACD98}" type="presParOf" srcId="{C2E9666E-E773-43D2-AD12-65DDB6554676}" destId="{270D89A4-3EC2-446A-977D-C366584D62F6}" srcOrd="0" destOrd="0" presId="urn:microsoft.com/office/officeart/2009/3/layout/HorizontalOrganizationChart"/>
    <dgm:cxn modelId="{17B470F9-D923-4107-ADF4-1E110DC926EA}" type="presParOf" srcId="{C2E9666E-E773-43D2-AD12-65DDB6554676}" destId="{60B68064-605C-4B45-9932-3FC40F28C015}" srcOrd="1" destOrd="0" presId="urn:microsoft.com/office/officeart/2009/3/layout/HorizontalOrganizationChart"/>
    <dgm:cxn modelId="{5C7AF84E-486F-4C0B-B96C-08315829E7B7}" type="presParOf" srcId="{60B68064-605C-4B45-9932-3FC40F28C015}" destId="{EBBE27D8-B813-41FF-B371-9EBCC981B2E0}" srcOrd="0" destOrd="0" presId="urn:microsoft.com/office/officeart/2009/3/layout/HorizontalOrganizationChart"/>
    <dgm:cxn modelId="{4056D3E0-8D36-410F-B620-5B8AD871C23F}" type="presParOf" srcId="{EBBE27D8-B813-41FF-B371-9EBCC981B2E0}" destId="{2B0D6202-E4B3-4720-B480-173A43ED3974}" srcOrd="0" destOrd="0" presId="urn:microsoft.com/office/officeart/2009/3/layout/HorizontalOrganizationChart"/>
    <dgm:cxn modelId="{A799CC10-EC7A-4554-8CFE-FC5AFEDE5C09}" type="presParOf" srcId="{EBBE27D8-B813-41FF-B371-9EBCC981B2E0}" destId="{67412A33-C057-4B3D-BC3D-997DF5C21449}" srcOrd="1" destOrd="0" presId="urn:microsoft.com/office/officeart/2009/3/layout/HorizontalOrganizationChart"/>
    <dgm:cxn modelId="{C0FCFE0F-51FB-48E6-95C4-EE9061C1EFDC}" type="presParOf" srcId="{60B68064-605C-4B45-9932-3FC40F28C015}" destId="{1A403C5B-2DEF-4F94-8173-E5AE8E3EBDA4}" srcOrd="1" destOrd="0" presId="urn:microsoft.com/office/officeart/2009/3/layout/HorizontalOrganizationChart"/>
    <dgm:cxn modelId="{B1887673-7647-4133-BC0F-1C35B8A5E5C6}" type="presParOf" srcId="{60B68064-605C-4B45-9932-3FC40F28C015}" destId="{DA87E74D-1CBA-49F1-9C30-40BC56760E5A}" srcOrd="2" destOrd="0" presId="urn:microsoft.com/office/officeart/2009/3/layout/HorizontalOrganizationChart"/>
    <dgm:cxn modelId="{B5EA2FD1-A448-46D5-B687-AC2ABDB4DB31}" type="presParOf" srcId="{C2E9666E-E773-43D2-AD12-65DDB6554676}" destId="{FA5C5B34-22E0-4204-BBB4-3101619A4D26}" srcOrd="2" destOrd="0" presId="urn:microsoft.com/office/officeart/2009/3/layout/HorizontalOrganizationChart"/>
    <dgm:cxn modelId="{60D211FF-06B9-4C55-8BFF-117CADB033FE}" type="presParOf" srcId="{C2E9666E-E773-43D2-AD12-65DDB6554676}" destId="{5355BD35-0FC0-4F42-A809-4E48AC9A069C}" srcOrd="3" destOrd="0" presId="urn:microsoft.com/office/officeart/2009/3/layout/HorizontalOrganizationChart"/>
    <dgm:cxn modelId="{2FAF0E46-E77B-4302-8549-F68686720B26}" type="presParOf" srcId="{5355BD35-0FC0-4F42-A809-4E48AC9A069C}" destId="{2AB6270C-4927-4E74-A3AE-CCD0427A655E}" srcOrd="0" destOrd="0" presId="urn:microsoft.com/office/officeart/2009/3/layout/HorizontalOrganizationChart"/>
    <dgm:cxn modelId="{8506216F-28BD-4F6F-9CB9-223B5DF5D670}" type="presParOf" srcId="{2AB6270C-4927-4E74-A3AE-CCD0427A655E}" destId="{DC658C78-9EF8-4696-B698-AB2C7DE062C5}" srcOrd="0" destOrd="0" presId="urn:microsoft.com/office/officeart/2009/3/layout/HorizontalOrganizationChart"/>
    <dgm:cxn modelId="{51447BDC-01B3-4BAA-AD41-46F6AA1C48D7}" type="presParOf" srcId="{2AB6270C-4927-4E74-A3AE-CCD0427A655E}" destId="{589D29CD-4CD8-462F-B695-89339BFCD55F}" srcOrd="1" destOrd="0" presId="urn:microsoft.com/office/officeart/2009/3/layout/HorizontalOrganizationChart"/>
    <dgm:cxn modelId="{3A5F7049-8837-4C41-8738-7FFAC93CD9A1}" type="presParOf" srcId="{5355BD35-0FC0-4F42-A809-4E48AC9A069C}" destId="{EDFC56B3-A95E-4C0D-B565-449044470A9D}" srcOrd="1" destOrd="0" presId="urn:microsoft.com/office/officeart/2009/3/layout/HorizontalOrganizationChart"/>
    <dgm:cxn modelId="{B2992B3F-07FF-4239-8EAF-0D4F0AF4C572}" type="presParOf" srcId="{5355BD35-0FC0-4F42-A809-4E48AC9A069C}" destId="{A4BB4211-AFB9-4BDA-A9F2-A4E502CFD52F}" srcOrd="2" destOrd="0" presId="urn:microsoft.com/office/officeart/2009/3/layout/HorizontalOrganizationChart"/>
    <dgm:cxn modelId="{BDC6FB5A-D088-4D52-867D-2AB2ED56B3D2}" type="presParOf" srcId="{C2E9666E-E773-43D2-AD12-65DDB6554676}" destId="{B7EDB300-F848-48E6-AC5A-22E9D8792CB1}" srcOrd="4" destOrd="0" presId="urn:microsoft.com/office/officeart/2009/3/layout/HorizontalOrganizationChart"/>
    <dgm:cxn modelId="{C87FF39A-01E7-4863-8540-749CC3698D1A}" type="presParOf" srcId="{C2E9666E-E773-43D2-AD12-65DDB6554676}" destId="{84C1BEFA-C693-4B9F-BF8D-23BF44E8F2E6}" srcOrd="5" destOrd="0" presId="urn:microsoft.com/office/officeart/2009/3/layout/HorizontalOrganizationChart"/>
    <dgm:cxn modelId="{5E678056-49CC-449C-B0DC-7C417F9902BF}" type="presParOf" srcId="{84C1BEFA-C693-4B9F-BF8D-23BF44E8F2E6}" destId="{2923CF30-A237-443E-90AC-CD179A337701}" srcOrd="0" destOrd="0" presId="urn:microsoft.com/office/officeart/2009/3/layout/HorizontalOrganizationChart"/>
    <dgm:cxn modelId="{165A5D17-B1D6-4853-AAE0-48108710738F}" type="presParOf" srcId="{2923CF30-A237-443E-90AC-CD179A337701}" destId="{B9E7A034-182F-4C3C-B168-874E857C8BFD}" srcOrd="0" destOrd="0" presId="urn:microsoft.com/office/officeart/2009/3/layout/HorizontalOrganizationChart"/>
    <dgm:cxn modelId="{CC942D6B-C04A-4EEF-B649-723136CECFC8}" type="presParOf" srcId="{2923CF30-A237-443E-90AC-CD179A337701}" destId="{E9EC7D2F-9514-47B7-8D80-D98A1160B87C}" srcOrd="1" destOrd="0" presId="urn:microsoft.com/office/officeart/2009/3/layout/HorizontalOrganizationChart"/>
    <dgm:cxn modelId="{596FFFCD-45F4-49E9-B905-E8CBB80233DD}" type="presParOf" srcId="{84C1BEFA-C693-4B9F-BF8D-23BF44E8F2E6}" destId="{7D6DFA83-37ED-457C-85D8-0285D6182190}" srcOrd="1" destOrd="0" presId="urn:microsoft.com/office/officeart/2009/3/layout/HorizontalOrganizationChart"/>
    <dgm:cxn modelId="{F8696D95-2618-4001-BB6D-559F356CB7EF}" type="presParOf" srcId="{84C1BEFA-C693-4B9F-BF8D-23BF44E8F2E6}" destId="{04F2E8A5-0763-470B-83F8-2008BD90B652}" srcOrd="2" destOrd="0" presId="urn:microsoft.com/office/officeart/2009/3/layout/HorizontalOrganizationChart"/>
    <dgm:cxn modelId="{BB0218F1-916D-4B19-83A1-D1FB3E914722}" type="presParOf" srcId="{C2E9666E-E773-43D2-AD12-65DDB6554676}" destId="{870A5006-6B10-4518-9411-82F243D1C7B0}" srcOrd="6" destOrd="0" presId="urn:microsoft.com/office/officeart/2009/3/layout/HorizontalOrganizationChart"/>
    <dgm:cxn modelId="{9677A825-C51F-40D9-8760-F5FE89F4CCDE}" type="presParOf" srcId="{C2E9666E-E773-43D2-AD12-65DDB6554676}" destId="{CF4EB7E1-634E-4656-A21F-BBCA1B21A197}" srcOrd="7" destOrd="0" presId="urn:microsoft.com/office/officeart/2009/3/layout/HorizontalOrganizationChart"/>
    <dgm:cxn modelId="{0B8432CA-548C-4B88-A332-66EDB63FABCA}" type="presParOf" srcId="{CF4EB7E1-634E-4656-A21F-BBCA1B21A197}" destId="{750E2920-1D96-4618-8421-D2A28CD75F73}" srcOrd="0" destOrd="0" presId="urn:microsoft.com/office/officeart/2009/3/layout/HorizontalOrganizationChart"/>
    <dgm:cxn modelId="{FA1701F9-248F-4BFB-A041-01426CF5E285}" type="presParOf" srcId="{750E2920-1D96-4618-8421-D2A28CD75F73}" destId="{9C170052-62AB-4687-BFB6-BF94097832E9}" srcOrd="0" destOrd="0" presId="urn:microsoft.com/office/officeart/2009/3/layout/HorizontalOrganizationChart"/>
    <dgm:cxn modelId="{6A6141E0-2298-4DBE-A664-6F94A9A54B3E}" type="presParOf" srcId="{750E2920-1D96-4618-8421-D2A28CD75F73}" destId="{4C426C30-EAE6-4D70-ADBB-FB99110EA4AD}" srcOrd="1" destOrd="0" presId="urn:microsoft.com/office/officeart/2009/3/layout/HorizontalOrganizationChart"/>
    <dgm:cxn modelId="{C2AA43CB-9F46-415A-ACE2-0CDCF6AAA119}" type="presParOf" srcId="{CF4EB7E1-634E-4656-A21F-BBCA1B21A197}" destId="{068D1A5D-73CA-4907-84A4-22A5B5869288}" srcOrd="1" destOrd="0" presId="urn:microsoft.com/office/officeart/2009/3/layout/HorizontalOrganizationChart"/>
    <dgm:cxn modelId="{20FD3115-760A-44D4-A2BC-A7478ACE8C39}" type="presParOf" srcId="{CF4EB7E1-634E-4656-A21F-BBCA1B21A197}" destId="{EAF4F891-ABD0-4ECB-97BA-A92BFA412CDE}" srcOrd="2" destOrd="0" presId="urn:microsoft.com/office/officeart/2009/3/layout/HorizontalOrganizationChart"/>
    <dgm:cxn modelId="{51C85EB6-7FC1-4DA7-A892-81C427110BDC}" type="presParOf" srcId="{C2E9666E-E773-43D2-AD12-65DDB6554676}" destId="{9ED1F75A-D07A-44A1-BED5-E3B8B3A7F0EA}" srcOrd="8" destOrd="0" presId="urn:microsoft.com/office/officeart/2009/3/layout/HorizontalOrganizationChart"/>
    <dgm:cxn modelId="{55786146-658A-4739-984B-94FDE0DF83A9}" type="presParOf" srcId="{C2E9666E-E773-43D2-AD12-65DDB6554676}" destId="{681C238E-3265-4DCD-9D02-D11713C11A70}" srcOrd="9" destOrd="0" presId="urn:microsoft.com/office/officeart/2009/3/layout/HorizontalOrganizationChart"/>
    <dgm:cxn modelId="{8CA982C8-BDEF-4917-97F0-FCE67D4434C1}" type="presParOf" srcId="{681C238E-3265-4DCD-9D02-D11713C11A70}" destId="{8B077B7D-0F43-4CDE-B3EB-B70343088B70}" srcOrd="0" destOrd="0" presId="urn:microsoft.com/office/officeart/2009/3/layout/HorizontalOrganizationChart"/>
    <dgm:cxn modelId="{785C3A8F-B8F0-454E-B190-55BCDB6BE50E}" type="presParOf" srcId="{8B077B7D-0F43-4CDE-B3EB-B70343088B70}" destId="{6EE601F7-149E-4DA6-9D59-7EF5598CC3A0}" srcOrd="0" destOrd="0" presId="urn:microsoft.com/office/officeart/2009/3/layout/HorizontalOrganizationChart"/>
    <dgm:cxn modelId="{7E5C973B-BE0F-4F3D-94C2-9359A88B1CCD}" type="presParOf" srcId="{8B077B7D-0F43-4CDE-B3EB-B70343088B70}" destId="{A1AB219A-29AC-4844-8732-5F223C0F260D}" srcOrd="1" destOrd="0" presId="urn:microsoft.com/office/officeart/2009/3/layout/HorizontalOrganizationChart"/>
    <dgm:cxn modelId="{654A57A8-1070-47D2-8233-AEF2334B63E3}" type="presParOf" srcId="{681C238E-3265-4DCD-9D02-D11713C11A70}" destId="{679A47CA-67B3-4F48-9309-19712473631C}" srcOrd="1" destOrd="0" presId="urn:microsoft.com/office/officeart/2009/3/layout/HorizontalOrganizationChart"/>
    <dgm:cxn modelId="{D909E4BE-E522-43A6-A05F-81E284EB7C63}" type="presParOf" srcId="{681C238E-3265-4DCD-9D02-D11713C11A70}" destId="{7DA92B69-CF93-4CD6-B610-6BD5A786C92E}" srcOrd="2" destOrd="0" presId="urn:microsoft.com/office/officeart/2009/3/layout/HorizontalOrganizationChart"/>
    <dgm:cxn modelId="{A6700348-7226-4595-B961-B854C4E0F3F7}" type="presParOf" srcId="{C2E9666E-E773-43D2-AD12-65DDB6554676}" destId="{B29791A1-7AFF-4698-8DFB-4A66945680EF}" srcOrd="10" destOrd="0" presId="urn:microsoft.com/office/officeart/2009/3/layout/HorizontalOrganizationChart"/>
    <dgm:cxn modelId="{7151EE00-8FC5-49A2-8BFD-285C0009AC42}" type="presParOf" srcId="{C2E9666E-E773-43D2-AD12-65DDB6554676}" destId="{6958CA9E-2205-4DC1-838D-CC0E54557E8C}" srcOrd="11" destOrd="0" presId="urn:microsoft.com/office/officeart/2009/3/layout/HorizontalOrganizationChart"/>
    <dgm:cxn modelId="{3F3198D6-DB37-4411-B26A-E55FEB388909}" type="presParOf" srcId="{6958CA9E-2205-4DC1-838D-CC0E54557E8C}" destId="{F357D888-A91F-4D86-95D3-C2A273E6D937}" srcOrd="0" destOrd="0" presId="urn:microsoft.com/office/officeart/2009/3/layout/HorizontalOrganizationChart"/>
    <dgm:cxn modelId="{770C2BB6-0B5E-4B8A-803C-3C3792BDA45D}" type="presParOf" srcId="{F357D888-A91F-4D86-95D3-C2A273E6D937}" destId="{E523FDE6-E5D2-47BF-8822-B50C55695396}" srcOrd="0" destOrd="0" presId="urn:microsoft.com/office/officeart/2009/3/layout/HorizontalOrganizationChart"/>
    <dgm:cxn modelId="{38292995-A1A3-4FCE-8078-D2DFCA9D07C0}" type="presParOf" srcId="{F357D888-A91F-4D86-95D3-C2A273E6D937}" destId="{18A5F987-849D-4FC7-968F-90CBD2BB5520}" srcOrd="1" destOrd="0" presId="urn:microsoft.com/office/officeart/2009/3/layout/HorizontalOrganizationChart"/>
    <dgm:cxn modelId="{0B023B13-10D8-402A-8587-8FA935C063CE}" type="presParOf" srcId="{6958CA9E-2205-4DC1-838D-CC0E54557E8C}" destId="{981962AF-B721-459D-9A7D-4D92253C7E84}" srcOrd="1" destOrd="0" presId="urn:microsoft.com/office/officeart/2009/3/layout/HorizontalOrganizationChart"/>
    <dgm:cxn modelId="{EE51FB89-1C9E-4B98-8CEB-87C7AE8F6284}" type="presParOf" srcId="{6958CA9E-2205-4DC1-838D-CC0E54557E8C}" destId="{4BC418E6-827A-4094-ABEF-DCA8D2C25C85}" srcOrd="2" destOrd="0" presId="urn:microsoft.com/office/officeart/2009/3/layout/HorizontalOrganizationChart"/>
    <dgm:cxn modelId="{2E090922-ADF5-442B-836A-3552B7DD9357}" type="presParOf" srcId="{1C04910A-097C-4AA9-81DC-8269A6D82837}" destId="{5AE1E50F-E6BD-4D70-907D-A480464A2AB4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69BED0-B487-4D34-A005-5C880DAE7FCF}" type="doc">
      <dgm:prSet loTypeId="urn:microsoft.com/office/officeart/2005/8/layout/hierarchy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85E2DC4-D377-4744-A580-45FDAC5E5DFF}">
      <dgm:prSet phldrT="[Text]" custT="1"/>
      <dgm:spPr/>
      <dgm:t>
        <a:bodyPr/>
        <a:lstStyle/>
        <a:p>
          <a:r>
            <a:rPr lang="en-US" sz="2000" b="1" dirty="0" err="1" smtClean="0">
              <a:effectLst/>
              <a:latin typeface="+mj-lt"/>
            </a:rPr>
            <a:t>Prinsip</a:t>
          </a:r>
          <a:r>
            <a:rPr lang="en-US" sz="2000" b="1" dirty="0" smtClean="0">
              <a:effectLst/>
              <a:latin typeface="+mj-lt"/>
            </a:rPr>
            <a:t>/ </a:t>
          </a:r>
          <a:r>
            <a:rPr lang="en-US" sz="2000" b="1" dirty="0" err="1" smtClean="0">
              <a:effectLst/>
              <a:latin typeface="+mj-lt"/>
            </a:rPr>
            <a:t>Nilai</a:t>
          </a:r>
          <a:r>
            <a:rPr lang="en-US" sz="2000" b="1" dirty="0" smtClean="0">
              <a:effectLst/>
              <a:latin typeface="+mj-lt"/>
            </a:rPr>
            <a:t> </a:t>
          </a:r>
          <a:r>
            <a:rPr lang="en-US" sz="2000" b="1" dirty="0" err="1" smtClean="0">
              <a:effectLst/>
              <a:latin typeface="+mj-lt"/>
            </a:rPr>
            <a:t>Dasar</a:t>
          </a:r>
          <a:r>
            <a:rPr lang="en-US" sz="2000" b="1" dirty="0" smtClean="0">
              <a:effectLst/>
              <a:latin typeface="+mj-lt"/>
            </a:rPr>
            <a:t> </a:t>
          </a:r>
          <a:r>
            <a:rPr lang="en-US" sz="2000" b="1" dirty="0" err="1" smtClean="0">
              <a:effectLst/>
              <a:latin typeface="+mj-lt"/>
            </a:rPr>
            <a:t>Ekonomi</a:t>
          </a:r>
          <a:r>
            <a:rPr lang="en-US" sz="2000" b="1" dirty="0" smtClean="0">
              <a:effectLst/>
              <a:latin typeface="+mj-lt"/>
            </a:rPr>
            <a:t> Islam</a:t>
          </a:r>
          <a:endParaRPr lang="en-US" sz="2000" b="1" dirty="0">
            <a:effectLst/>
            <a:latin typeface="+mj-lt"/>
          </a:endParaRPr>
        </a:p>
      </dgm:t>
    </dgm:pt>
    <dgm:pt modelId="{B4359B14-B735-4123-AAE8-3DBC6123B2C9}" type="parTrans" cxnId="{1A20156E-BA66-446C-96D0-330C9A1F0B63}">
      <dgm:prSet/>
      <dgm:spPr/>
      <dgm:t>
        <a:bodyPr/>
        <a:lstStyle/>
        <a:p>
          <a:endParaRPr lang="en-US"/>
        </a:p>
      </dgm:t>
    </dgm:pt>
    <dgm:pt modelId="{9D4642DF-09CC-44D2-BF58-6EF213F94900}" type="sibTrans" cxnId="{1A20156E-BA66-446C-96D0-330C9A1F0B63}">
      <dgm:prSet/>
      <dgm:spPr/>
      <dgm:t>
        <a:bodyPr/>
        <a:lstStyle/>
        <a:p>
          <a:endParaRPr lang="en-US"/>
        </a:p>
      </dgm:t>
    </dgm:pt>
    <dgm:pt modelId="{D65E1897-5758-49EC-BE4C-DB7A1A255477}">
      <dgm:prSet phldrT="[Text]" custT="1"/>
      <dgm:spPr/>
      <dgm:t>
        <a:bodyPr/>
        <a:lstStyle/>
        <a:p>
          <a:r>
            <a:rPr lang="en-US" sz="1400" dirty="0" err="1" smtClean="0">
              <a:effectLst/>
              <a:latin typeface="+mj-lt"/>
            </a:rPr>
            <a:t>Tauhid</a:t>
          </a:r>
          <a:endParaRPr lang="en-US" sz="1400" dirty="0">
            <a:effectLst/>
            <a:latin typeface="+mj-lt"/>
          </a:endParaRPr>
        </a:p>
      </dgm:t>
    </dgm:pt>
    <dgm:pt modelId="{9645730E-6C3A-4C01-963B-B99B0A37DADC}" type="parTrans" cxnId="{64D316D9-7053-4B85-AC88-1719F32539CC}">
      <dgm:prSet/>
      <dgm:spPr/>
      <dgm:t>
        <a:bodyPr/>
        <a:lstStyle/>
        <a:p>
          <a:endParaRPr lang="en-US"/>
        </a:p>
      </dgm:t>
    </dgm:pt>
    <dgm:pt modelId="{8DE3437A-2F6E-4332-8D7D-036CEB97EBCE}" type="sibTrans" cxnId="{64D316D9-7053-4B85-AC88-1719F32539CC}">
      <dgm:prSet/>
      <dgm:spPr/>
      <dgm:t>
        <a:bodyPr/>
        <a:lstStyle/>
        <a:p>
          <a:endParaRPr lang="en-US"/>
        </a:p>
      </dgm:t>
    </dgm:pt>
    <dgm:pt modelId="{F6FA1057-5BF2-48C5-865D-659C9AF72CD1}">
      <dgm:prSet phldrT="[Text]" custT="1"/>
      <dgm:spPr/>
      <dgm:t>
        <a:bodyPr/>
        <a:lstStyle/>
        <a:p>
          <a:r>
            <a:rPr lang="en-US" sz="1400" dirty="0" err="1" smtClean="0">
              <a:effectLst/>
              <a:latin typeface="+mj-lt"/>
            </a:rPr>
            <a:t>Kenabian</a:t>
          </a:r>
          <a:endParaRPr lang="en-US" sz="1400" dirty="0">
            <a:effectLst/>
            <a:latin typeface="+mj-lt"/>
          </a:endParaRPr>
        </a:p>
      </dgm:t>
    </dgm:pt>
    <dgm:pt modelId="{C9937119-BC53-46C1-A892-5EA8BD054374}" type="parTrans" cxnId="{FF25053B-A419-4B62-8858-8C35B64D9A27}">
      <dgm:prSet/>
      <dgm:spPr/>
      <dgm:t>
        <a:bodyPr/>
        <a:lstStyle/>
        <a:p>
          <a:endParaRPr lang="en-US"/>
        </a:p>
      </dgm:t>
    </dgm:pt>
    <dgm:pt modelId="{B028BD7E-E874-4661-9C4C-3EFC34E7099B}" type="sibTrans" cxnId="{FF25053B-A419-4B62-8858-8C35B64D9A27}">
      <dgm:prSet/>
      <dgm:spPr/>
      <dgm:t>
        <a:bodyPr/>
        <a:lstStyle/>
        <a:p>
          <a:endParaRPr lang="en-US"/>
        </a:p>
      </dgm:t>
    </dgm:pt>
    <dgm:pt modelId="{A4D4504E-F399-4FB4-A845-D44DEB17358E}">
      <dgm:prSet phldrT="[Text]" custT="1"/>
      <dgm:spPr/>
      <dgm:t>
        <a:bodyPr/>
        <a:lstStyle/>
        <a:p>
          <a:r>
            <a:rPr lang="en-US" sz="1400" dirty="0" err="1" smtClean="0">
              <a:effectLst/>
              <a:latin typeface="+mj-lt"/>
            </a:rPr>
            <a:t>Shidiq</a:t>
          </a:r>
          <a:r>
            <a:rPr lang="en-US" sz="1400" dirty="0" smtClean="0">
              <a:effectLst/>
              <a:latin typeface="+mj-lt"/>
            </a:rPr>
            <a:t>/ </a:t>
          </a:r>
          <a:r>
            <a:rPr lang="en-US" sz="1400" dirty="0" err="1" smtClean="0">
              <a:effectLst/>
              <a:latin typeface="+mj-lt"/>
            </a:rPr>
            <a:t>Jujur</a:t>
          </a:r>
          <a:endParaRPr lang="en-US" sz="1400" dirty="0">
            <a:effectLst/>
            <a:latin typeface="+mj-lt"/>
          </a:endParaRPr>
        </a:p>
      </dgm:t>
    </dgm:pt>
    <dgm:pt modelId="{85D01DE7-92CC-4B37-9D20-8AEF0BFCDD82}" type="parTrans" cxnId="{920EBE09-C351-4244-BB44-0A5C776FA415}">
      <dgm:prSet/>
      <dgm:spPr/>
      <dgm:t>
        <a:bodyPr/>
        <a:lstStyle/>
        <a:p>
          <a:endParaRPr lang="en-US"/>
        </a:p>
      </dgm:t>
    </dgm:pt>
    <dgm:pt modelId="{A05F494F-E92B-400D-86D4-61F358465256}" type="sibTrans" cxnId="{920EBE09-C351-4244-BB44-0A5C776FA415}">
      <dgm:prSet/>
      <dgm:spPr/>
      <dgm:t>
        <a:bodyPr/>
        <a:lstStyle/>
        <a:p>
          <a:endParaRPr lang="en-US"/>
        </a:p>
      </dgm:t>
    </dgm:pt>
    <dgm:pt modelId="{6FB4EA5B-DB60-461D-B2EE-7CE2299C12F8}">
      <dgm:prSet phldrT="[Text]" custT="1"/>
      <dgm:spPr/>
      <dgm:t>
        <a:bodyPr/>
        <a:lstStyle/>
        <a:p>
          <a:r>
            <a:rPr lang="en-US" sz="1400" dirty="0" err="1" smtClean="0">
              <a:effectLst/>
              <a:latin typeface="+mj-lt"/>
            </a:rPr>
            <a:t>Keadilan</a:t>
          </a:r>
          <a:endParaRPr lang="en-US" sz="1400" dirty="0">
            <a:effectLst/>
            <a:latin typeface="+mj-lt"/>
          </a:endParaRPr>
        </a:p>
      </dgm:t>
    </dgm:pt>
    <dgm:pt modelId="{1FA9F5B5-705A-4E00-B6C9-93F1BB8DF11F}" type="parTrans" cxnId="{A3FD8F64-FC11-461A-BD4F-CD4D809C5023}">
      <dgm:prSet/>
      <dgm:spPr/>
      <dgm:t>
        <a:bodyPr/>
        <a:lstStyle/>
        <a:p>
          <a:endParaRPr lang="en-US"/>
        </a:p>
      </dgm:t>
    </dgm:pt>
    <dgm:pt modelId="{E5DE96EE-6318-4DE2-847D-71F9917C3FF9}" type="sibTrans" cxnId="{A3FD8F64-FC11-461A-BD4F-CD4D809C5023}">
      <dgm:prSet/>
      <dgm:spPr/>
      <dgm:t>
        <a:bodyPr/>
        <a:lstStyle/>
        <a:p>
          <a:endParaRPr lang="en-US"/>
        </a:p>
      </dgm:t>
    </dgm:pt>
    <dgm:pt modelId="{3399152F-2578-44F4-BA25-F0360841746F}">
      <dgm:prSet phldrT="[Text]" custT="1"/>
      <dgm:spPr/>
      <dgm:t>
        <a:bodyPr/>
        <a:lstStyle/>
        <a:p>
          <a:r>
            <a:rPr lang="en-US" sz="1400" dirty="0" err="1" smtClean="0">
              <a:effectLst/>
              <a:latin typeface="+mj-lt"/>
            </a:rPr>
            <a:t>Amanah</a:t>
          </a:r>
          <a:r>
            <a:rPr lang="en-US" sz="1400" dirty="0" smtClean="0">
              <a:effectLst/>
              <a:latin typeface="+mj-lt"/>
            </a:rPr>
            <a:t>/ </a:t>
          </a:r>
          <a:r>
            <a:rPr lang="en-US" sz="1400" dirty="0" err="1" smtClean="0">
              <a:effectLst/>
              <a:latin typeface="+mj-lt"/>
            </a:rPr>
            <a:t>dipercaya</a:t>
          </a:r>
          <a:endParaRPr lang="en-US" sz="1400" dirty="0">
            <a:effectLst/>
            <a:latin typeface="+mj-lt"/>
          </a:endParaRPr>
        </a:p>
      </dgm:t>
    </dgm:pt>
    <dgm:pt modelId="{11A57D6D-25CC-4BF3-99D4-9959BB6AD190}" type="parTrans" cxnId="{FCC3EA06-CA2A-4ADA-B7CB-C32A0370CF72}">
      <dgm:prSet/>
      <dgm:spPr/>
      <dgm:t>
        <a:bodyPr/>
        <a:lstStyle/>
        <a:p>
          <a:endParaRPr lang="en-US"/>
        </a:p>
      </dgm:t>
    </dgm:pt>
    <dgm:pt modelId="{5C54E514-74E5-40DB-8508-73A2B2663139}" type="sibTrans" cxnId="{FCC3EA06-CA2A-4ADA-B7CB-C32A0370CF72}">
      <dgm:prSet/>
      <dgm:spPr/>
      <dgm:t>
        <a:bodyPr/>
        <a:lstStyle/>
        <a:p>
          <a:endParaRPr lang="en-US"/>
        </a:p>
      </dgm:t>
    </dgm:pt>
    <dgm:pt modelId="{D105F083-28DB-4501-9657-60D1B9455B54}">
      <dgm:prSet phldrT="[Text]" custT="1"/>
      <dgm:spPr/>
      <dgm:t>
        <a:bodyPr/>
        <a:lstStyle/>
        <a:p>
          <a:r>
            <a:rPr lang="en-US" sz="1400" dirty="0" err="1" smtClean="0">
              <a:effectLst/>
              <a:latin typeface="+mj-lt"/>
            </a:rPr>
            <a:t>Fathonah</a:t>
          </a:r>
          <a:r>
            <a:rPr lang="en-US" sz="1400" dirty="0" smtClean="0">
              <a:effectLst/>
              <a:latin typeface="+mj-lt"/>
            </a:rPr>
            <a:t>/ </a:t>
          </a:r>
          <a:r>
            <a:rPr lang="en-US" sz="1400" dirty="0" err="1" smtClean="0">
              <a:effectLst/>
              <a:latin typeface="+mj-lt"/>
            </a:rPr>
            <a:t>cerdas</a:t>
          </a:r>
          <a:endParaRPr lang="en-US" sz="1400" dirty="0">
            <a:effectLst/>
            <a:latin typeface="+mj-lt"/>
          </a:endParaRPr>
        </a:p>
      </dgm:t>
    </dgm:pt>
    <dgm:pt modelId="{0C550EB6-1224-4FCE-88EF-AC12AF4DD18B}" type="parTrans" cxnId="{8F79D699-1E51-4780-852C-411439002958}">
      <dgm:prSet/>
      <dgm:spPr/>
      <dgm:t>
        <a:bodyPr/>
        <a:lstStyle/>
        <a:p>
          <a:endParaRPr lang="en-US"/>
        </a:p>
      </dgm:t>
    </dgm:pt>
    <dgm:pt modelId="{9D8321CB-24F0-49C0-B185-BB9A510BAFAC}" type="sibTrans" cxnId="{8F79D699-1E51-4780-852C-411439002958}">
      <dgm:prSet/>
      <dgm:spPr/>
      <dgm:t>
        <a:bodyPr/>
        <a:lstStyle/>
        <a:p>
          <a:endParaRPr lang="en-US"/>
        </a:p>
      </dgm:t>
    </dgm:pt>
    <dgm:pt modelId="{DA94F38F-A248-4650-9497-A26A91165DB5}">
      <dgm:prSet phldrT="[Text]" custT="1"/>
      <dgm:spPr/>
      <dgm:t>
        <a:bodyPr/>
        <a:lstStyle/>
        <a:p>
          <a:r>
            <a:rPr lang="en-US" sz="1400" dirty="0" err="1" smtClean="0">
              <a:effectLst/>
              <a:latin typeface="+mj-lt"/>
            </a:rPr>
            <a:t>Tabligh</a:t>
          </a:r>
          <a:r>
            <a:rPr lang="en-US" sz="1400" dirty="0" smtClean="0">
              <a:effectLst/>
              <a:latin typeface="+mj-lt"/>
            </a:rPr>
            <a:t>/ </a:t>
          </a:r>
          <a:r>
            <a:rPr lang="en-US" sz="1400" dirty="0" err="1" smtClean="0">
              <a:effectLst/>
              <a:latin typeface="+mj-lt"/>
            </a:rPr>
            <a:t>menyampaikan</a:t>
          </a:r>
          <a:endParaRPr lang="en-US" sz="1400" dirty="0">
            <a:effectLst/>
            <a:latin typeface="+mj-lt"/>
          </a:endParaRPr>
        </a:p>
      </dgm:t>
    </dgm:pt>
    <dgm:pt modelId="{D1E8AC6D-27D1-4772-9C14-11D23B7F33F9}" type="parTrans" cxnId="{6D750072-68F6-4EBB-92B3-5F1BF089FD18}">
      <dgm:prSet/>
      <dgm:spPr/>
      <dgm:t>
        <a:bodyPr/>
        <a:lstStyle/>
        <a:p>
          <a:endParaRPr lang="en-US"/>
        </a:p>
      </dgm:t>
    </dgm:pt>
    <dgm:pt modelId="{0726CD21-3DA1-4778-852E-BB3A32D58FF3}" type="sibTrans" cxnId="{6D750072-68F6-4EBB-92B3-5F1BF089FD18}">
      <dgm:prSet/>
      <dgm:spPr/>
      <dgm:t>
        <a:bodyPr/>
        <a:lstStyle/>
        <a:p>
          <a:endParaRPr lang="en-US"/>
        </a:p>
      </dgm:t>
    </dgm:pt>
    <dgm:pt modelId="{5070C20F-C463-47F5-B710-3057AF83EB03}">
      <dgm:prSet phldrT="[Text]" custT="1"/>
      <dgm:spPr/>
      <dgm:t>
        <a:bodyPr/>
        <a:lstStyle/>
        <a:p>
          <a:r>
            <a:rPr lang="en-US" sz="1400" dirty="0" err="1" smtClean="0">
              <a:effectLst/>
              <a:latin typeface="+mj-lt"/>
            </a:rPr>
            <a:t>Ma’ad</a:t>
          </a:r>
          <a:r>
            <a:rPr lang="en-US" sz="1400" dirty="0" smtClean="0">
              <a:effectLst/>
              <a:latin typeface="+mj-lt"/>
            </a:rPr>
            <a:t> (</a:t>
          </a:r>
          <a:r>
            <a:rPr lang="en-US" sz="1400" dirty="0" err="1" smtClean="0">
              <a:effectLst/>
              <a:latin typeface="+mj-lt"/>
            </a:rPr>
            <a:t>Hasil</a:t>
          </a:r>
          <a:r>
            <a:rPr lang="en-US" sz="1400" dirty="0" smtClean="0">
              <a:effectLst/>
              <a:latin typeface="+mj-lt"/>
            </a:rPr>
            <a:t>)</a:t>
          </a:r>
          <a:endParaRPr lang="en-US" sz="1400" dirty="0">
            <a:effectLst/>
            <a:latin typeface="+mj-lt"/>
          </a:endParaRPr>
        </a:p>
      </dgm:t>
    </dgm:pt>
    <dgm:pt modelId="{6EBB5386-6446-4129-B0DE-6590F2B2E686}" type="parTrans" cxnId="{35A39646-39BA-448E-97E8-15B9CD1727DF}">
      <dgm:prSet/>
      <dgm:spPr/>
      <dgm:t>
        <a:bodyPr/>
        <a:lstStyle/>
        <a:p>
          <a:endParaRPr lang="en-US"/>
        </a:p>
      </dgm:t>
    </dgm:pt>
    <dgm:pt modelId="{10427A0C-59EF-4569-AFFB-7DF058D849E3}" type="sibTrans" cxnId="{35A39646-39BA-448E-97E8-15B9CD1727DF}">
      <dgm:prSet/>
      <dgm:spPr/>
      <dgm:t>
        <a:bodyPr/>
        <a:lstStyle/>
        <a:p>
          <a:endParaRPr lang="en-US"/>
        </a:p>
      </dgm:t>
    </dgm:pt>
    <dgm:pt modelId="{80EC401C-B0B3-4993-920B-F8FC9680BCD2}" type="pres">
      <dgm:prSet presAssocID="{7269BED0-B487-4D34-A005-5C880DAE7FC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6AC8818-A42D-4B9E-9FC1-F5D7818D8404}" type="pres">
      <dgm:prSet presAssocID="{E85E2DC4-D377-4744-A580-45FDAC5E5DFF}" presName="hierRoot1" presStyleCnt="0"/>
      <dgm:spPr/>
      <dgm:t>
        <a:bodyPr/>
        <a:lstStyle/>
        <a:p>
          <a:endParaRPr lang="en-US"/>
        </a:p>
      </dgm:t>
    </dgm:pt>
    <dgm:pt modelId="{82319D9F-8839-4D41-8447-667324EB88AE}" type="pres">
      <dgm:prSet presAssocID="{E85E2DC4-D377-4744-A580-45FDAC5E5DFF}" presName="composite" presStyleCnt="0"/>
      <dgm:spPr/>
      <dgm:t>
        <a:bodyPr/>
        <a:lstStyle/>
        <a:p>
          <a:endParaRPr lang="en-US"/>
        </a:p>
      </dgm:t>
    </dgm:pt>
    <dgm:pt modelId="{9F675E1B-F958-4C17-8E26-7A13AF75368F}" type="pres">
      <dgm:prSet presAssocID="{E85E2DC4-D377-4744-A580-45FDAC5E5DFF}" presName="background" presStyleLbl="node0" presStyleIdx="0" presStyleCnt="4"/>
      <dgm:spPr/>
      <dgm:t>
        <a:bodyPr/>
        <a:lstStyle/>
        <a:p>
          <a:endParaRPr lang="en-US"/>
        </a:p>
      </dgm:t>
    </dgm:pt>
    <dgm:pt modelId="{438A1206-17CB-47AD-AE63-283E69A749A2}" type="pres">
      <dgm:prSet presAssocID="{E85E2DC4-D377-4744-A580-45FDAC5E5DFF}" presName="text" presStyleLbl="fgAcc0" presStyleIdx="0" presStyleCnt="4" custScaleX="211267" custScaleY="1663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CB8A5A-390B-4729-A5BF-8856A6A37714}" type="pres">
      <dgm:prSet presAssocID="{E85E2DC4-D377-4744-A580-45FDAC5E5DFF}" presName="hierChild2" presStyleCnt="0"/>
      <dgm:spPr/>
      <dgm:t>
        <a:bodyPr/>
        <a:lstStyle/>
        <a:p>
          <a:endParaRPr lang="en-US"/>
        </a:p>
      </dgm:t>
    </dgm:pt>
    <dgm:pt modelId="{C8952ED1-A465-4D80-BF89-ED3498F78AE7}" type="pres">
      <dgm:prSet presAssocID="{9645730E-6C3A-4C01-963B-B99B0A37DADC}" presName="Name10" presStyleLbl="parChTrans1D2" presStyleIdx="0" presStyleCnt="4"/>
      <dgm:spPr/>
      <dgm:t>
        <a:bodyPr/>
        <a:lstStyle/>
        <a:p>
          <a:endParaRPr lang="en-US"/>
        </a:p>
      </dgm:t>
    </dgm:pt>
    <dgm:pt modelId="{C6A0617D-558C-4E33-8592-F8550141C5E5}" type="pres">
      <dgm:prSet presAssocID="{D65E1897-5758-49EC-BE4C-DB7A1A255477}" presName="hierRoot2" presStyleCnt="0"/>
      <dgm:spPr/>
      <dgm:t>
        <a:bodyPr/>
        <a:lstStyle/>
        <a:p>
          <a:endParaRPr lang="en-US"/>
        </a:p>
      </dgm:t>
    </dgm:pt>
    <dgm:pt modelId="{1D46E4F0-8885-4003-AFD5-8049057E1698}" type="pres">
      <dgm:prSet presAssocID="{D65E1897-5758-49EC-BE4C-DB7A1A255477}" presName="composite2" presStyleCnt="0"/>
      <dgm:spPr/>
      <dgm:t>
        <a:bodyPr/>
        <a:lstStyle/>
        <a:p>
          <a:endParaRPr lang="en-US"/>
        </a:p>
      </dgm:t>
    </dgm:pt>
    <dgm:pt modelId="{15B65B3A-8459-4DF0-B701-BFDC36E31DB9}" type="pres">
      <dgm:prSet presAssocID="{D65E1897-5758-49EC-BE4C-DB7A1A255477}" presName="background2" presStyleLbl="node2" presStyleIdx="0" presStyleCnt="4"/>
      <dgm:spPr/>
      <dgm:t>
        <a:bodyPr/>
        <a:lstStyle/>
        <a:p>
          <a:endParaRPr lang="en-US"/>
        </a:p>
      </dgm:t>
    </dgm:pt>
    <dgm:pt modelId="{9544E516-BD56-44C0-AB77-446F30E7B778}" type="pres">
      <dgm:prSet presAssocID="{D65E1897-5758-49EC-BE4C-DB7A1A255477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42F761-A453-47CD-A7AA-D093B08FEB87}" type="pres">
      <dgm:prSet presAssocID="{D65E1897-5758-49EC-BE4C-DB7A1A255477}" presName="hierChild3" presStyleCnt="0"/>
      <dgm:spPr/>
      <dgm:t>
        <a:bodyPr/>
        <a:lstStyle/>
        <a:p>
          <a:endParaRPr lang="en-US"/>
        </a:p>
      </dgm:t>
    </dgm:pt>
    <dgm:pt modelId="{AA4B706D-6665-49EC-AD74-CB1AD6BB33F4}" type="pres">
      <dgm:prSet presAssocID="{1FA9F5B5-705A-4E00-B6C9-93F1BB8DF11F}" presName="Name10" presStyleLbl="parChTrans1D2" presStyleIdx="1" presStyleCnt="4"/>
      <dgm:spPr/>
      <dgm:t>
        <a:bodyPr/>
        <a:lstStyle/>
        <a:p>
          <a:endParaRPr lang="en-US"/>
        </a:p>
      </dgm:t>
    </dgm:pt>
    <dgm:pt modelId="{EF563F73-DEFD-4BFF-B913-FCE1185FA0E2}" type="pres">
      <dgm:prSet presAssocID="{6FB4EA5B-DB60-461D-B2EE-7CE2299C12F8}" presName="hierRoot2" presStyleCnt="0"/>
      <dgm:spPr/>
      <dgm:t>
        <a:bodyPr/>
        <a:lstStyle/>
        <a:p>
          <a:endParaRPr lang="en-US"/>
        </a:p>
      </dgm:t>
    </dgm:pt>
    <dgm:pt modelId="{CC34F7F1-8FCA-40AB-AD92-40088059300D}" type="pres">
      <dgm:prSet presAssocID="{6FB4EA5B-DB60-461D-B2EE-7CE2299C12F8}" presName="composite2" presStyleCnt="0"/>
      <dgm:spPr/>
      <dgm:t>
        <a:bodyPr/>
        <a:lstStyle/>
        <a:p>
          <a:endParaRPr lang="en-US"/>
        </a:p>
      </dgm:t>
    </dgm:pt>
    <dgm:pt modelId="{D008F2DE-64AB-449F-AD6B-8C11051F16E2}" type="pres">
      <dgm:prSet presAssocID="{6FB4EA5B-DB60-461D-B2EE-7CE2299C12F8}" presName="background2" presStyleLbl="node2" presStyleIdx="1" presStyleCnt="4"/>
      <dgm:spPr/>
      <dgm:t>
        <a:bodyPr/>
        <a:lstStyle/>
        <a:p>
          <a:endParaRPr lang="en-US"/>
        </a:p>
      </dgm:t>
    </dgm:pt>
    <dgm:pt modelId="{2D44DF7B-BB2F-4FAB-A1B7-4DAC6A555EDC}" type="pres">
      <dgm:prSet presAssocID="{6FB4EA5B-DB60-461D-B2EE-7CE2299C12F8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05F027-D14C-4E1B-ADB0-40D242E9595C}" type="pres">
      <dgm:prSet presAssocID="{6FB4EA5B-DB60-461D-B2EE-7CE2299C12F8}" presName="hierChild3" presStyleCnt="0"/>
      <dgm:spPr/>
      <dgm:t>
        <a:bodyPr/>
        <a:lstStyle/>
        <a:p>
          <a:endParaRPr lang="en-US"/>
        </a:p>
      </dgm:t>
    </dgm:pt>
    <dgm:pt modelId="{0F3A51D5-34FB-4901-9C8B-2ABD3620B393}" type="pres">
      <dgm:prSet presAssocID="{C9937119-BC53-46C1-A892-5EA8BD054374}" presName="Name10" presStyleLbl="parChTrans1D2" presStyleIdx="2" presStyleCnt="4"/>
      <dgm:spPr/>
      <dgm:t>
        <a:bodyPr/>
        <a:lstStyle/>
        <a:p>
          <a:endParaRPr lang="en-US"/>
        </a:p>
      </dgm:t>
    </dgm:pt>
    <dgm:pt modelId="{37F783CF-E973-49A7-B28E-EC742BB55564}" type="pres">
      <dgm:prSet presAssocID="{F6FA1057-5BF2-48C5-865D-659C9AF72CD1}" presName="hierRoot2" presStyleCnt="0"/>
      <dgm:spPr/>
      <dgm:t>
        <a:bodyPr/>
        <a:lstStyle/>
        <a:p>
          <a:endParaRPr lang="en-US"/>
        </a:p>
      </dgm:t>
    </dgm:pt>
    <dgm:pt modelId="{BFA3A170-B64D-41B4-9C23-846B56F3FDD9}" type="pres">
      <dgm:prSet presAssocID="{F6FA1057-5BF2-48C5-865D-659C9AF72CD1}" presName="composite2" presStyleCnt="0"/>
      <dgm:spPr/>
      <dgm:t>
        <a:bodyPr/>
        <a:lstStyle/>
        <a:p>
          <a:endParaRPr lang="en-US"/>
        </a:p>
      </dgm:t>
    </dgm:pt>
    <dgm:pt modelId="{B28FE3EB-B4E8-4DF9-A267-49103699DE7E}" type="pres">
      <dgm:prSet presAssocID="{F6FA1057-5BF2-48C5-865D-659C9AF72CD1}" presName="background2" presStyleLbl="node2" presStyleIdx="2" presStyleCnt="4"/>
      <dgm:spPr/>
      <dgm:t>
        <a:bodyPr/>
        <a:lstStyle/>
        <a:p>
          <a:endParaRPr lang="en-US"/>
        </a:p>
      </dgm:t>
    </dgm:pt>
    <dgm:pt modelId="{48B44682-0E8E-4215-BDFE-1943C636AAE4}" type="pres">
      <dgm:prSet presAssocID="{F6FA1057-5BF2-48C5-865D-659C9AF72CD1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D1A437-02F4-46BE-BD92-641003F9D07E}" type="pres">
      <dgm:prSet presAssocID="{F6FA1057-5BF2-48C5-865D-659C9AF72CD1}" presName="hierChild3" presStyleCnt="0"/>
      <dgm:spPr/>
      <dgm:t>
        <a:bodyPr/>
        <a:lstStyle/>
        <a:p>
          <a:endParaRPr lang="en-US"/>
        </a:p>
      </dgm:t>
    </dgm:pt>
    <dgm:pt modelId="{67093BA8-B44B-4B77-8643-58BCF243169A}" type="pres">
      <dgm:prSet presAssocID="{85D01DE7-92CC-4B37-9D20-8AEF0BFCDD82}" presName="Name17" presStyleLbl="parChTrans1D3" presStyleIdx="0" presStyleCnt="1"/>
      <dgm:spPr/>
      <dgm:t>
        <a:bodyPr/>
        <a:lstStyle/>
        <a:p>
          <a:endParaRPr lang="en-US"/>
        </a:p>
      </dgm:t>
    </dgm:pt>
    <dgm:pt modelId="{EDBC35EE-A0C2-40E0-AE90-E6E760BF0A44}" type="pres">
      <dgm:prSet presAssocID="{A4D4504E-F399-4FB4-A845-D44DEB17358E}" presName="hierRoot3" presStyleCnt="0"/>
      <dgm:spPr/>
      <dgm:t>
        <a:bodyPr/>
        <a:lstStyle/>
        <a:p>
          <a:endParaRPr lang="en-US"/>
        </a:p>
      </dgm:t>
    </dgm:pt>
    <dgm:pt modelId="{E1035867-DF44-47B2-A835-D73A3993F84F}" type="pres">
      <dgm:prSet presAssocID="{A4D4504E-F399-4FB4-A845-D44DEB17358E}" presName="composite3" presStyleCnt="0"/>
      <dgm:spPr/>
      <dgm:t>
        <a:bodyPr/>
        <a:lstStyle/>
        <a:p>
          <a:endParaRPr lang="en-US"/>
        </a:p>
      </dgm:t>
    </dgm:pt>
    <dgm:pt modelId="{63F8FBFB-02B6-4D5B-ADE4-8279E0130193}" type="pres">
      <dgm:prSet presAssocID="{A4D4504E-F399-4FB4-A845-D44DEB17358E}" presName="background3" presStyleLbl="node3" presStyleIdx="0" presStyleCn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endParaRPr lang="en-US"/>
        </a:p>
      </dgm:t>
    </dgm:pt>
    <dgm:pt modelId="{8D4BD544-CF38-4A4E-97F6-9C58037908EE}" type="pres">
      <dgm:prSet presAssocID="{A4D4504E-F399-4FB4-A845-D44DEB17358E}" presName="text3" presStyleLbl="fgAcc3" presStyleIdx="0" presStyleCnt="1" custLinFactX="-71012" custLinFactNeighborX="-100000" custLinFactNeighborY="-111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042D1B-542A-4854-BADF-024FD2AE4C5A}" type="pres">
      <dgm:prSet presAssocID="{A4D4504E-F399-4FB4-A845-D44DEB17358E}" presName="hierChild4" presStyleCnt="0"/>
      <dgm:spPr/>
      <dgm:t>
        <a:bodyPr/>
        <a:lstStyle/>
        <a:p>
          <a:endParaRPr lang="en-US"/>
        </a:p>
      </dgm:t>
    </dgm:pt>
    <dgm:pt modelId="{543B01C2-F56D-4064-816B-5B2FCB4A498B}" type="pres">
      <dgm:prSet presAssocID="{6EBB5386-6446-4129-B0DE-6590F2B2E686}" presName="Name10" presStyleLbl="parChTrans1D2" presStyleIdx="3" presStyleCnt="4"/>
      <dgm:spPr/>
      <dgm:t>
        <a:bodyPr/>
        <a:lstStyle/>
        <a:p>
          <a:endParaRPr lang="en-US"/>
        </a:p>
      </dgm:t>
    </dgm:pt>
    <dgm:pt modelId="{58D10369-CD37-493D-B6E4-21EEE4F3ABC7}" type="pres">
      <dgm:prSet presAssocID="{5070C20F-C463-47F5-B710-3057AF83EB03}" presName="hierRoot2" presStyleCnt="0"/>
      <dgm:spPr/>
      <dgm:t>
        <a:bodyPr/>
        <a:lstStyle/>
        <a:p>
          <a:endParaRPr lang="en-US"/>
        </a:p>
      </dgm:t>
    </dgm:pt>
    <dgm:pt modelId="{7703A441-26FE-49CF-8CBD-4324E977C83E}" type="pres">
      <dgm:prSet presAssocID="{5070C20F-C463-47F5-B710-3057AF83EB03}" presName="composite2" presStyleCnt="0"/>
      <dgm:spPr/>
      <dgm:t>
        <a:bodyPr/>
        <a:lstStyle/>
        <a:p>
          <a:endParaRPr lang="en-US"/>
        </a:p>
      </dgm:t>
    </dgm:pt>
    <dgm:pt modelId="{0BC6A69B-A4DE-4F7C-AB09-FA254687AF62}" type="pres">
      <dgm:prSet presAssocID="{5070C20F-C463-47F5-B710-3057AF83EB03}" presName="background2" presStyleLbl="node2" presStyleIdx="3" presStyleCnt="4"/>
      <dgm:spPr/>
      <dgm:t>
        <a:bodyPr/>
        <a:lstStyle/>
        <a:p>
          <a:endParaRPr lang="en-US"/>
        </a:p>
      </dgm:t>
    </dgm:pt>
    <dgm:pt modelId="{BBAEFD85-1F91-4612-8A92-A0A2F57AA75A}" type="pres">
      <dgm:prSet presAssocID="{5070C20F-C463-47F5-B710-3057AF83EB03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CDFF404-2AB1-4741-AE11-9AD42DDEE9C4}" type="pres">
      <dgm:prSet presAssocID="{5070C20F-C463-47F5-B710-3057AF83EB03}" presName="hierChild3" presStyleCnt="0"/>
      <dgm:spPr/>
      <dgm:t>
        <a:bodyPr/>
        <a:lstStyle/>
        <a:p>
          <a:endParaRPr lang="en-US"/>
        </a:p>
      </dgm:t>
    </dgm:pt>
    <dgm:pt modelId="{B7E87AD4-278B-4A0E-AF85-73471CB86E98}" type="pres">
      <dgm:prSet presAssocID="{3399152F-2578-44F4-BA25-F0360841746F}" presName="hierRoot1" presStyleCnt="0"/>
      <dgm:spPr/>
      <dgm:t>
        <a:bodyPr/>
        <a:lstStyle/>
        <a:p>
          <a:endParaRPr lang="en-US"/>
        </a:p>
      </dgm:t>
    </dgm:pt>
    <dgm:pt modelId="{1EAF1295-D062-4C66-8C60-28A730F74F30}" type="pres">
      <dgm:prSet presAssocID="{3399152F-2578-44F4-BA25-F0360841746F}" presName="composite" presStyleCnt="0"/>
      <dgm:spPr/>
      <dgm:t>
        <a:bodyPr/>
        <a:lstStyle/>
        <a:p>
          <a:endParaRPr lang="en-US"/>
        </a:p>
      </dgm:t>
    </dgm:pt>
    <dgm:pt modelId="{F0A02904-A364-4316-859F-8B3B3D13070E}" type="pres">
      <dgm:prSet presAssocID="{3399152F-2578-44F4-BA25-F0360841746F}" presName="background" presStyleLbl="node0" presStyleIdx="1" presStyleCnt="4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endParaRPr lang="en-US"/>
        </a:p>
      </dgm:t>
    </dgm:pt>
    <dgm:pt modelId="{0564E083-B3A1-4FF4-8843-645755182F62}" type="pres">
      <dgm:prSet presAssocID="{3399152F-2578-44F4-BA25-F0360841746F}" presName="text" presStyleLbl="fgAcc0" presStyleIdx="1" presStyleCnt="4" custLinFactX="-27509" custLinFactY="154215" custLinFactNeighborX="-100000" custLinFactNeighborY="2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241F787-9796-4C5E-B40A-4412158A137E}" type="pres">
      <dgm:prSet presAssocID="{3399152F-2578-44F4-BA25-F0360841746F}" presName="hierChild2" presStyleCnt="0"/>
      <dgm:spPr/>
      <dgm:t>
        <a:bodyPr/>
        <a:lstStyle/>
        <a:p>
          <a:endParaRPr lang="en-US"/>
        </a:p>
      </dgm:t>
    </dgm:pt>
    <dgm:pt modelId="{877589D2-4988-4D32-BAD3-CD594113F9A4}" type="pres">
      <dgm:prSet presAssocID="{D105F083-28DB-4501-9657-60D1B9455B54}" presName="hierRoot1" presStyleCnt="0"/>
      <dgm:spPr/>
      <dgm:t>
        <a:bodyPr/>
        <a:lstStyle/>
        <a:p>
          <a:endParaRPr lang="en-US"/>
        </a:p>
      </dgm:t>
    </dgm:pt>
    <dgm:pt modelId="{D8ACCA69-4EC4-4554-A482-10CB05F97D06}" type="pres">
      <dgm:prSet presAssocID="{D105F083-28DB-4501-9657-60D1B9455B54}" presName="composite" presStyleCnt="0"/>
      <dgm:spPr/>
      <dgm:t>
        <a:bodyPr/>
        <a:lstStyle/>
        <a:p>
          <a:endParaRPr lang="en-US"/>
        </a:p>
      </dgm:t>
    </dgm:pt>
    <dgm:pt modelId="{2456FACB-72EA-42E4-8935-D48E0C2CDBE3}" type="pres">
      <dgm:prSet presAssocID="{D105F083-28DB-4501-9657-60D1B9455B54}" presName="background" presStyleLbl="node0" presStyleIdx="2" presStyleCnt="4"/>
      <dgm:spPr>
        <a:blipFill rotWithShape="0">
          <a:blip xmlns:r="http://schemas.openxmlformats.org/officeDocument/2006/relationships" r:embed="rId3"/>
          <a:tile tx="0" ty="0" sx="100000" sy="100000" flip="none" algn="tl"/>
        </a:blipFill>
      </dgm:spPr>
      <dgm:t>
        <a:bodyPr/>
        <a:lstStyle/>
        <a:p>
          <a:endParaRPr lang="en-US"/>
        </a:p>
      </dgm:t>
    </dgm:pt>
    <dgm:pt modelId="{FE4D37BC-1027-465C-87B6-035158DE41DF}" type="pres">
      <dgm:prSet presAssocID="{D105F083-28DB-4501-9657-60D1B9455B54}" presName="text" presStyleLbl="fgAcc0" presStyleIdx="2" presStyleCnt="4" custScaleX="101920" custScaleY="101806" custLinFactY="154293" custLinFactNeighborX="-98626" custLinFactNeighborY="2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F3D01B-A4BB-42C8-83FB-98AA52CC55E3}" type="pres">
      <dgm:prSet presAssocID="{D105F083-28DB-4501-9657-60D1B9455B54}" presName="hierChild2" presStyleCnt="0"/>
      <dgm:spPr/>
      <dgm:t>
        <a:bodyPr/>
        <a:lstStyle/>
        <a:p>
          <a:endParaRPr lang="en-US"/>
        </a:p>
      </dgm:t>
    </dgm:pt>
    <dgm:pt modelId="{CCB80316-97D9-45C9-8CF7-6DD55B73351C}" type="pres">
      <dgm:prSet presAssocID="{DA94F38F-A248-4650-9497-A26A91165DB5}" presName="hierRoot1" presStyleCnt="0"/>
      <dgm:spPr/>
      <dgm:t>
        <a:bodyPr/>
        <a:lstStyle/>
        <a:p>
          <a:endParaRPr lang="en-US"/>
        </a:p>
      </dgm:t>
    </dgm:pt>
    <dgm:pt modelId="{0F76A90C-6B4C-46A0-9224-775C11FFAC47}" type="pres">
      <dgm:prSet presAssocID="{DA94F38F-A248-4650-9497-A26A91165DB5}" presName="composite" presStyleCnt="0"/>
      <dgm:spPr/>
      <dgm:t>
        <a:bodyPr/>
        <a:lstStyle/>
        <a:p>
          <a:endParaRPr lang="en-US"/>
        </a:p>
      </dgm:t>
    </dgm:pt>
    <dgm:pt modelId="{32F6C849-5FEE-40ED-A07F-74A985C06278}" type="pres">
      <dgm:prSet presAssocID="{DA94F38F-A248-4650-9497-A26A91165DB5}" presName="background" presStyleLbl="node0" presStyleIdx="3" presStyleCnt="4"/>
      <dgm:spPr>
        <a:blipFill rotWithShape="0">
          <a:blip xmlns:r="http://schemas.openxmlformats.org/officeDocument/2006/relationships" r:embed="rId4"/>
          <a:tile tx="0" ty="0" sx="100000" sy="100000" flip="none" algn="tl"/>
        </a:blipFill>
      </dgm:spPr>
      <dgm:t>
        <a:bodyPr/>
        <a:lstStyle/>
        <a:p>
          <a:endParaRPr lang="en-US"/>
        </a:p>
      </dgm:t>
    </dgm:pt>
    <dgm:pt modelId="{D5544EF8-684A-414E-BD0B-B3299ED31907}" type="pres">
      <dgm:prSet presAssocID="{DA94F38F-A248-4650-9497-A26A91165DB5}" presName="text" presStyleLbl="fgAcc0" presStyleIdx="3" presStyleCnt="4" custLinFactY="156257" custLinFactNeighborX="-64895" custLinFactNeighborY="2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947E8D-845F-4EA3-9AFA-781E0E44E6E8}" type="pres">
      <dgm:prSet presAssocID="{DA94F38F-A248-4650-9497-A26A91165DB5}" presName="hierChild2" presStyleCnt="0"/>
      <dgm:spPr/>
      <dgm:t>
        <a:bodyPr/>
        <a:lstStyle/>
        <a:p>
          <a:endParaRPr lang="en-US"/>
        </a:p>
      </dgm:t>
    </dgm:pt>
  </dgm:ptLst>
  <dgm:cxnLst>
    <dgm:cxn modelId="{1A20156E-BA66-446C-96D0-330C9A1F0B63}" srcId="{7269BED0-B487-4D34-A005-5C880DAE7FCF}" destId="{E85E2DC4-D377-4744-A580-45FDAC5E5DFF}" srcOrd="0" destOrd="0" parTransId="{B4359B14-B735-4123-AAE8-3DBC6123B2C9}" sibTransId="{9D4642DF-09CC-44D2-BF58-6EF213F94900}"/>
    <dgm:cxn modelId="{232F1661-F4A1-48C7-9E05-9E535B9E8B4D}" type="presOf" srcId="{6EBB5386-6446-4129-B0DE-6590F2B2E686}" destId="{543B01C2-F56D-4064-816B-5B2FCB4A498B}" srcOrd="0" destOrd="0" presId="urn:microsoft.com/office/officeart/2005/8/layout/hierarchy1"/>
    <dgm:cxn modelId="{FBB790D5-009A-46E1-9D01-70CCAD379144}" type="presOf" srcId="{3399152F-2578-44F4-BA25-F0360841746F}" destId="{0564E083-B3A1-4FF4-8843-645755182F62}" srcOrd="0" destOrd="0" presId="urn:microsoft.com/office/officeart/2005/8/layout/hierarchy1"/>
    <dgm:cxn modelId="{D9761027-FCFF-4B2A-BF40-AD3B4C27E343}" type="presOf" srcId="{C9937119-BC53-46C1-A892-5EA8BD054374}" destId="{0F3A51D5-34FB-4901-9C8B-2ABD3620B393}" srcOrd="0" destOrd="0" presId="urn:microsoft.com/office/officeart/2005/8/layout/hierarchy1"/>
    <dgm:cxn modelId="{3A8F5703-A521-41D5-A4EC-E3F1EF99EA0D}" type="presOf" srcId="{1FA9F5B5-705A-4E00-B6C9-93F1BB8DF11F}" destId="{AA4B706D-6665-49EC-AD74-CB1AD6BB33F4}" srcOrd="0" destOrd="0" presId="urn:microsoft.com/office/officeart/2005/8/layout/hierarchy1"/>
    <dgm:cxn modelId="{08A343D0-E2D4-491A-B108-DA4B80596BC5}" type="presOf" srcId="{DA94F38F-A248-4650-9497-A26A91165DB5}" destId="{D5544EF8-684A-414E-BD0B-B3299ED31907}" srcOrd="0" destOrd="0" presId="urn:microsoft.com/office/officeart/2005/8/layout/hierarchy1"/>
    <dgm:cxn modelId="{C5CEB565-329B-48B5-A394-57CC1BF55510}" type="presOf" srcId="{A4D4504E-F399-4FB4-A845-D44DEB17358E}" destId="{8D4BD544-CF38-4A4E-97F6-9C58037908EE}" srcOrd="0" destOrd="0" presId="urn:microsoft.com/office/officeart/2005/8/layout/hierarchy1"/>
    <dgm:cxn modelId="{7EB90B7C-FE0E-413E-AABD-149DD5761D0A}" type="presOf" srcId="{5070C20F-C463-47F5-B710-3057AF83EB03}" destId="{BBAEFD85-1F91-4612-8A92-A0A2F57AA75A}" srcOrd="0" destOrd="0" presId="urn:microsoft.com/office/officeart/2005/8/layout/hierarchy1"/>
    <dgm:cxn modelId="{CC69A378-9F0D-42A8-9411-7303B72DF64E}" type="presOf" srcId="{D65E1897-5758-49EC-BE4C-DB7A1A255477}" destId="{9544E516-BD56-44C0-AB77-446F30E7B778}" srcOrd="0" destOrd="0" presId="urn:microsoft.com/office/officeart/2005/8/layout/hierarchy1"/>
    <dgm:cxn modelId="{35A39646-39BA-448E-97E8-15B9CD1727DF}" srcId="{E85E2DC4-D377-4744-A580-45FDAC5E5DFF}" destId="{5070C20F-C463-47F5-B710-3057AF83EB03}" srcOrd="3" destOrd="0" parTransId="{6EBB5386-6446-4129-B0DE-6590F2B2E686}" sibTransId="{10427A0C-59EF-4569-AFFB-7DF058D849E3}"/>
    <dgm:cxn modelId="{64D316D9-7053-4B85-AC88-1719F32539CC}" srcId="{E85E2DC4-D377-4744-A580-45FDAC5E5DFF}" destId="{D65E1897-5758-49EC-BE4C-DB7A1A255477}" srcOrd="0" destOrd="0" parTransId="{9645730E-6C3A-4C01-963B-B99B0A37DADC}" sibTransId="{8DE3437A-2F6E-4332-8D7D-036CEB97EBCE}"/>
    <dgm:cxn modelId="{441B1877-4AFA-42B3-A42C-52A24D065F12}" type="presOf" srcId="{9645730E-6C3A-4C01-963B-B99B0A37DADC}" destId="{C8952ED1-A465-4D80-BF89-ED3498F78AE7}" srcOrd="0" destOrd="0" presId="urn:microsoft.com/office/officeart/2005/8/layout/hierarchy1"/>
    <dgm:cxn modelId="{CA6E17B6-374B-454E-8AC4-50428AC16F47}" type="presOf" srcId="{7269BED0-B487-4D34-A005-5C880DAE7FCF}" destId="{80EC401C-B0B3-4993-920B-F8FC9680BCD2}" srcOrd="0" destOrd="0" presId="urn:microsoft.com/office/officeart/2005/8/layout/hierarchy1"/>
    <dgm:cxn modelId="{29A014A3-583D-45A2-934F-B068A5702829}" type="presOf" srcId="{E85E2DC4-D377-4744-A580-45FDAC5E5DFF}" destId="{438A1206-17CB-47AD-AE63-283E69A749A2}" srcOrd="0" destOrd="0" presId="urn:microsoft.com/office/officeart/2005/8/layout/hierarchy1"/>
    <dgm:cxn modelId="{FCC3EA06-CA2A-4ADA-B7CB-C32A0370CF72}" srcId="{7269BED0-B487-4D34-A005-5C880DAE7FCF}" destId="{3399152F-2578-44F4-BA25-F0360841746F}" srcOrd="1" destOrd="0" parTransId="{11A57D6D-25CC-4BF3-99D4-9959BB6AD190}" sibTransId="{5C54E514-74E5-40DB-8508-73A2B2663139}"/>
    <dgm:cxn modelId="{6D750072-68F6-4EBB-92B3-5F1BF089FD18}" srcId="{7269BED0-B487-4D34-A005-5C880DAE7FCF}" destId="{DA94F38F-A248-4650-9497-A26A91165DB5}" srcOrd="3" destOrd="0" parTransId="{D1E8AC6D-27D1-4772-9C14-11D23B7F33F9}" sibTransId="{0726CD21-3DA1-4778-852E-BB3A32D58FF3}"/>
    <dgm:cxn modelId="{2CD34CA8-A9B1-4944-8B22-5B67F67E9C68}" type="presOf" srcId="{85D01DE7-92CC-4B37-9D20-8AEF0BFCDD82}" destId="{67093BA8-B44B-4B77-8643-58BCF243169A}" srcOrd="0" destOrd="0" presId="urn:microsoft.com/office/officeart/2005/8/layout/hierarchy1"/>
    <dgm:cxn modelId="{FF25053B-A419-4B62-8858-8C35B64D9A27}" srcId="{E85E2DC4-D377-4744-A580-45FDAC5E5DFF}" destId="{F6FA1057-5BF2-48C5-865D-659C9AF72CD1}" srcOrd="2" destOrd="0" parTransId="{C9937119-BC53-46C1-A892-5EA8BD054374}" sibTransId="{B028BD7E-E874-4661-9C4C-3EFC34E7099B}"/>
    <dgm:cxn modelId="{A3FD8F64-FC11-461A-BD4F-CD4D809C5023}" srcId="{E85E2DC4-D377-4744-A580-45FDAC5E5DFF}" destId="{6FB4EA5B-DB60-461D-B2EE-7CE2299C12F8}" srcOrd="1" destOrd="0" parTransId="{1FA9F5B5-705A-4E00-B6C9-93F1BB8DF11F}" sibTransId="{E5DE96EE-6318-4DE2-847D-71F9917C3FF9}"/>
    <dgm:cxn modelId="{B7AC10C6-96C5-46DC-86CD-2AE2C0746B7C}" type="presOf" srcId="{6FB4EA5B-DB60-461D-B2EE-7CE2299C12F8}" destId="{2D44DF7B-BB2F-4FAB-A1B7-4DAC6A555EDC}" srcOrd="0" destOrd="0" presId="urn:microsoft.com/office/officeart/2005/8/layout/hierarchy1"/>
    <dgm:cxn modelId="{920EBE09-C351-4244-BB44-0A5C776FA415}" srcId="{F6FA1057-5BF2-48C5-865D-659C9AF72CD1}" destId="{A4D4504E-F399-4FB4-A845-D44DEB17358E}" srcOrd="0" destOrd="0" parTransId="{85D01DE7-92CC-4B37-9D20-8AEF0BFCDD82}" sibTransId="{A05F494F-E92B-400D-86D4-61F358465256}"/>
    <dgm:cxn modelId="{B1E44B71-1D3B-4ACE-AA4B-5B711D4C7078}" type="presOf" srcId="{D105F083-28DB-4501-9657-60D1B9455B54}" destId="{FE4D37BC-1027-465C-87B6-035158DE41DF}" srcOrd="0" destOrd="0" presId="urn:microsoft.com/office/officeart/2005/8/layout/hierarchy1"/>
    <dgm:cxn modelId="{375309B5-E945-4193-ACA2-E2E183E09C1B}" type="presOf" srcId="{F6FA1057-5BF2-48C5-865D-659C9AF72CD1}" destId="{48B44682-0E8E-4215-BDFE-1943C636AAE4}" srcOrd="0" destOrd="0" presId="urn:microsoft.com/office/officeart/2005/8/layout/hierarchy1"/>
    <dgm:cxn modelId="{8F79D699-1E51-4780-852C-411439002958}" srcId="{7269BED0-B487-4D34-A005-5C880DAE7FCF}" destId="{D105F083-28DB-4501-9657-60D1B9455B54}" srcOrd="2" destOrd="0" parTransId="{0C550EB6-1224-4FCE-88EF-AC12AF4DD18B}" sibTransId="{9D8321CB-24F0-49C0-B185-BB9A510BAFAC}"/>
    <dgm:cxn modelId="{B5BE914D-8209-4C5C-87E3-93769DB0BF6E}" type="presParOf" srcId="{80EC401C-B0B3-4993-920B-F8FC9680BCD2}" destId="{26AC8818-A42D-4B9E-9FC1-F5D7818D8404}" srcOrd="0" destOrd="0" presId="urn:microsoft.com/office/officeart/2005/8/layout/hierarchy1"/>
    <dgm:cxn modelId="{C0A8A148-A1A4-4A58-9DC5-9539FC5C0319}" type="presParOf" srcId="{26AC8818-A42D-4B9E-9FC1-F5D7818D8404}" destId="{82319D9F-8839-4D41-8447-667324EB88AE}" srcOrd="0" destOrd="0" presId="urn:microsoft.com/office/officeart/2005/8/layout/hierarchy1"/>
    <dgm:cxn modelId="{C7E845D7-4586-4CE7-A47D-19E1D26BB74D}" type="presParOf" srcId="{82319D9F-8839-4D41-8447-667324EB88AE}" destId="{9F675E1B-F958-4C17-8E26-7A13AF75368F}" srcOrd="0" destOrd="0" presId="urn:microsoft.com/office/officeart/2005/8/layout/hierarchy1"/>
    <dgm:cxn modelId="{FCCF33C9-6B23-4BB3-9118-D309BB3A8A4C}" type="presParOf" srcId="{82319D9F-8839-4D41-8447-667324EB88AE}" destId="{438A1206-17CB-47AD-AE63-283E69A749A2}" srcOrd="1" destOrd="0" presId="urn:microsoft.com/office/officeart/2005/8/layout/hierarchy1"/>
    <dgm:cxn modelId="{4C2D823C-91EF-4F67-B614-F2AE6E573CD6}" type="presParOf" srcId="{26AC8818-A42D-4B9E-9FC1-F5D7818D8404}" destId="{F8CB8A5A-390B-4729-A5BF-8856A6A37714}" srcOrd="1" destOrd="0" presId="urn:microsoft.com/office/officeart/2005/8/layout/hierarchy1"/>
    <dgm:cxn modelId="{F9085C20-86F5-4CCE-AE57-07598F03E993}" type="presParOf" srcId="{F8CB8A5A-390B-4729-A5BF-8856A6A37714}" destId="{C8952ED1-A465-4D80-BF89-ED3498F78AE7}" srcOrd="0" destOrd="0" presId="urn:microsoft.com/office/officeart/2005/8/layout/hierarchy1"/>
    <dgm:cxn modelId="{C106ED57-B9AB-463B-BD67-0079F2CB70E0}" type="presParOf" srcId="{F8CB8A5A-390B-4729-A5BF-8856A6A37714}" destId="{C6A0617D-558C-4E33-8592-F8550141C5E5}" srcOrd="1" destOrd="0" presId="urn:microsoft.com/office/officeart/2005/8/layout/hierarchy1"/>
    <dgm:cxn modelId="{6A88E6C4-BE6B-4EE5-8A8A-F6950BFCEBE6}" type="presParOf" srcId="{C6A0617D-558C-4E33-8592-F8550141C5E5}" destId="{1D46E4F0-8885-4003-AFD5-8049057E1698}" srcOrd="0" destOrd="0" presId="urn:microsoft.com/office/officeart/2005/8/layout/hierarchy1"/>
    <dgm:cxn modelId="{A7AF0C94-D546-4B44-B288-7536F8154F07}" type="presParOf" srcId="{1D46E4F0-8885-4003-AFD5-8049057E1698}" destId="{15B65B3A-8459-4DF0-B701-BFDC36E31DB9}" srcOrd="0" destOrd="0" presId="urn:microsoft.com/office/officeart/2005/8/layout/hierarchy1"/>
    <dgm:cxn modelId="{EBDD1007-180D-4593-80F0-1C217D1554B5}" type="presParOf" srcId="{1D46E4F0-8885-4003-AFD5-8049057E1698}" destId="{9544E516-BD56-44C0-AB77-446F30E7B778}" srcOrd="1" destOrd="0" presId="urn:microsoft.com/office/officeart/2005/8/layout/hierarchy1"/>
    <dgm:cxn modelId="{005BB22C-FFD5-45C1-B5B5-230AF8CD34D4}" type="presParOf" srcId="{C6A0617D-558C-4E33-8592-F8550141C5E5}" destId="{6642F761-A453-47CD-A7AA-D093B08FEB87}" srcOrd="1" destOrd="0" presId="urn:microsoft.com/office/officeart/2005/8/layout/hierarchy1"/>
    <dgm:cxn modelId="{637CA0DA-0046-49D5-B5B8-CBBF13ECB602}" type="presParOf" srcId="{F8CB8A5A-390B-4729-A5BF-8856A6A37714}" destId="{AA4B706D-6665-49EC-AD74-CB1AD6BB33F4}" srcOrd="2" destOrd="0" presId="urn:microsoft.com/office/officeart/2005/8/layout/hierarchy1"/>
    <dgm:cxn modelId="{38B1B812-9BB6-437B-B561-394941D892AF}" type="presParOf" srcId="{F8CB8A5A-390B-4729-A5BF-8856A6A37714}" destId="{EF563F73-DEFD-4BFF-B913-FCE1185FA0E2}" srcOrd="3" destOrd="0" presId="urn:microsoft.com/office/officeart/2005/8/layout/hierarchy1"/>
    <dgm:cxn modelId="{01EE9462-0874-4123-9387-70F7F3D59543}" type="presParOf" srcId="{EF563F73-DEFD-4BFF-B913-FCE1185FA0E2}" destId="{CC34F7F1-8FCA-40AB-AD92-40088059300D}" srcOrd="0" destOrd="0" presId="urn:microsoft.com/office/officeart/2005/8/layout/hierarchy1"/>
    <dgm:cxn modelId="{7D68E29A-BDE0-4485-AD64-F2F9866E27B5}" type="presParOf" srcId="{CC34F7F1-8FCA-40AB-AD92-40088059300D}" destId="{D008F2DE-64AB-449F-AD6B-8C11051F16E2}" srcOrd="0" destOrd="0" presId="urn:microsoft.com/office/officeart/2005/8/layout/hierarchy1"/>
    <dgm:cxn modelId="{50DDD89D-DC98-4548-BB86-0B0B3936F5E6}" type="presParOf" srcId="{CC34F7F1-8FCA-40AB-AD92-40088059300D}" destId="{2D44DF7B-BB2F-4FAB-A1B7-4DAC6A555EDC}" srcOrd="1" destOrd="0" presId="urn:microsoft.com/office/officeart/2005/8/layout/hierarchy1"/>
    <dgm:cxn modelId="{95040935-2C86-4178-B240-4BAA6558723D}" type="presParOf" srcId="{EF563F73-DEFD-4BFF-B913-FCE1185FA0E2}" destId="{9805F027-D14C-4E1B-ADB0-40D242E9595C}" srcOrd="1" destOrd="0" presId="urn:microsoft.com/office/officeart/2005/8/layout/hierarchy1"/>
    <dgm:cxn modelId="{6BF7F14F-9FE7-4427-AAD1-20C00D926C10}" type="presParOf" srcId="{F8CB8A5A-390B-4729-A5BF-8856A6A37714}" destId="{0F3A51D5-34FB-4901-9C8B-2ABD3620B393}" srcOrd="4" destOrd="0" presId="urn:microsoft.com/office/officeart/2005/8/layout/hierarchy1"/>
    <dgm:cxn modelId="{9DDEDEA7-EBED-4627-9E32-7707EC51A0EB}" type="presParOf" srcId="{F8CB8A5A-390B-4729-A5BF-8856A6A37714}" destId="{37F783CF-E973-49A7-B28E-EC742BB55564}" srcOrd="5" destOrd="0" presId="urn:microsoft.com/office/officeart/2005/8/layout/hierarchy1"/>
    <dgm:cxn modelId="{367C1E0C-0EB8-4FA8-8A8F-715A99563E31}" type="presParOf" srcId="{37F783CF-E973-49A7-B28E-EC742BB55564}" destId="{BFA3A170-B64D-41B4-9C23-846B56F3FDD9}" srcOrd="0" destOrd="0" presId="urn:microsoft.com/office/officeart/2005/8/layout/hierarchy1"/>
    <dgm:cxn modelId="{20C681DC-A266-45D7-9F5E-2D1ED6405C36}" type="presParOf" srcId="{BFA3A170-B64D-41B4-9C23-846B56F3FDD9}" destId="{B28FE3EB-B4E8-4DF9-A267-49103699DE7E}" srcOrd="0" destOrd="0" presId="urn:microsoft.com/office/officeart/2005/8/layout/hierarchy1"/>
    <dgm:cxn modelId="{810E1500-FF79-4A42-BE06-6CEAB40FF1CC}" type="presParOf" srcId="{BFA3A170-B64D-41B4-9C23-846B56F3FDD9}" destId="{48B44682-0E8E-4215-BDFE-1943C636AAE4}" srcOrd="1" destOrd="0" presId="urn:microsoft.com/office/officeart/2005/8/layout/hierarchy1"/>
    <dgm:cxn modelId="{806E5735-4ABA-4A1C-9634-A04628AF5459}" type="presParOf" srcId="{37F783CF-E973-49A7-B28E-EC742BB55564}" destId="{D3D1A437-02F4-46BE-BD92-641003F9D07E}" srcOrd="1" destOrd="0" presId="urn:microsoft.com/office/officeart/2005/8/layout/hierarchy1"/>
    <dgm:cxn modelId="{CDBF1265-7455-44D0-BEC0-2A0EF5376511}" type="presParOf" srcId="{D3D1A437-02F4-46BE-BD92-641003F9D07E}" destId="{67093BA8-B44B-4B77-8643-58BCF243169A}" srcOrd="0" destOrd="0" presId="urn:microsoft.com/office/officeart/2005/8/layout/hierarchy1"/>
    <dgm:cxn modelId="{AE9D6751-3E41-418E-BC99-59BB8BD05588}" type="presParOf" srcId="{D3D1A437-02F4-46BE-BD92-641003F9D07E}" destId="{EDBC35EE-A0C2-40E0-AE90-E6E760BF0A44}" srcOrd="1" destOrd="0" presId="urn:microsoft.com/office/officeart/2005/8/layout/hierarchy1"/>
    <dgm:cxn modelId="{4FA342A6-6E7B-41E8-9B6E-A54A031D2EDC}" type="presParOf" srcId="{EDBC35EE-A0C2-40E0-AE90-E6E760BF0A44}" destId="{E1035867-DF44-47B2-A835-D73A3993F84F}" srcOrd="0" destOrd="0" presId="urn:microsoft.com/office/officeart/2005/8/layout/hierarchy1"/>
    <dgm:cxn modelId="{3B6D5972-1D5C-4AA6-B752-517E39E64B22}" type="presParOf" srcId="{E1035867-DF44-47B2-A835-D73A3993F84F}" destId="{63F8FBFB-02B6-4D5B-ADE4-8279E0130193}" srcOrd="0" destOrd="0" presId="urn:microsoft.com/office/officeart/2005/8/layout/hierarchy1"/>
    <dgm:cxn modelId="{256AE808-7946-40A5-82B6-C0FB091F5C60}" type="presParOf" srcId="{E1035867-DF44-47B2-A835-D73A3993F84F}" destId="{8D4BD544-CF38-4A4E-97F6-9C58037908EE}" srcOrd="1" destOrd="0" presId="urn:microsoft.com/office/officeart/2005/8/layout/hierarchy1"/>
    <dgm:cxn modelId="{B5ECE94A-0A1D-43B5-AD25-5F83DF273D84}" type="presParOf" srcId="{EDBC35EE-A0C2-40E0-AE90-E6E760BF0A44}" destId="{B5042D1B-542A-4854-BADF-024FD2AE4C5A}" srcOrd="1" destOrd="0" presId="urn:microsoft.com/office/officeart/2005/8/layout/hierarchy1"/>
    <dgm:cxn modelId="{E88E6085-5F02-4AA2-B361-470674199F17}" type="presParOf" srcId="{F8CB8A5A-390B-4729-A5BF-8856A6A37714}" destId="{543B01C2-F56D-4064-816B-5B2FCB4A498B}" srcOrd="6" destOrd="0" presId="urn:microsoft.com/office/officeart/2005/8/layout/hierarchy1"/>
    <dgm:cxn modelId="{AA06C888-AE19-4995-8DBC-18B5DC7486B5}" type="presParOf" srcId="{F8CB8A5A-390B-4729-A5BF-8856A6A37714}" destId="{58D10369-CD37-493D-B6E4-21EEE4F3ABC7}" srcOrd="7" destOrd="0" presId="urn:microsoft.com/office/officeart/2005/8/layout/hierarchy1"/>
    <dgm:cxn modelId="{1439B501-08B6-4EB4-A1AE-2DAD85D96296}" type="presParOf" srcId="{58D10369-CD37-493D-B6E4-21EEE4F3ABC7}" destId="{7703A441-26FE-49CF-8CBD-4324E977C83E}" srcOrd="0" destOrd="0" presId="urn:microsoft.com/office/officeart/2005/8/layout/hierarchy1"/>
    <dgm:cxn modelId="{148F5E4D-9E33-4316-AFF2-299DCFE55232}" type="presParOf" srcId="{7703A441-26FE-49CF-8CBD-4324E977C83E}" destId="{0BC6A69B-A4DE-4F7C-AB09-FA254687AF62}" srcOrd="0" destOrd="0" presId="urn:microsoft.com/office/officeart/2005/8/layout/hierarchy1"/>
    <dgm:cxn modelId="{109418BE-0A28-4638-B985-D35671703DD9}" type="presParOf" srcId="{7703A441-26FE-49CF-8CBD-4324E977C83E}" destId="{BBAEFD85-1F91-4612-8A92-A0A2F57AA75A}" srcOrd="1" destOrd="0" presId="urn:microsoft.com/office/officeart/2005/8/layout/hierarchy1"/>
    <dgm:cxn modelId="{C316695E-674D-40A7-A370-013B62AA9D52}" type="presParOf" srcId="{58D10369-CD37-493D-B6E4-21EEE4F3ABC7}" destId="{8CDFF404-2AB1-4741-AE11-9AD42DDEE9C4}" srcOrd="1" destOrd="0" presId="urn:microsoft.com/office/officeart/2005/8/layout/hierarchy1"/>
    <dgm:cxn modelId="{680E36F8-003E-4C31-99C0-4143F48BAC40}" type="presParOf" srcId="{80EC401C-B0B3-4993-920B-F8FC9680BCD2}" destId="{B7E87AD4-278B-4A0E-AF85-73471CB86E98}" srcOrd="1" destOrd="0" presId="urn:microsoft.com/office/officeart/2005/8/layout/hierarchy1"/>
    <dgm:cxn modelId="{8993B456-1DA9-468F-8D0D-1B64BCE39A5C}" type="presParOf" srcId="{B7E87AD4-278B-4A0E-AF85-73471CB86E98}" destId="{1EAF1295-D062-4C66-8C60-28A730F74F30}" srcOrd="0" destOrd="0" presId="urn:microsoft.com/office/officeart/2005/8/layout/hierarchy1"/>
    <dgm:cxn modelId="{6CC6DA2E-F66D-49A1-8E9A-A32B19523EF7}" type="presParOf" srcId="{1EAF1295-D062-4C66-8C60-28A730F74F30}" destId="{F0A02904-A364-4316-859F-8B3B3D13070E}" srcOrd="0" destOrd="0" presId="urn:microsoft.com/office/officeart/2005/8/layout/hierarchy1"/>
    <dgm:cxn modelId="{BE12B30B-6B7F-453B-9C90-EB6B4F0CBF9B}" type="presParOf" srcId="{1EAF1295-D062-4C66-8C60-28A730F74F30}" destId="{0564E083-B3A1-4FF4-8843-645755182F62}" srcOrd="1" destOrd="0" presId="urn:microsoft.com/office/officeart/2005/8/layout/hierarchy1"/>
    <dgm:cxn modelId="{ADF6E08C-53C3-4192-8A34-E664209E6AFC}" type="presParOf" srcId="{B7E87AD4-278B-4A0E-AF85-73471CB86E98}" destId="{5241F787-9796-4C5E-B40A-4412158A137E}" srcOrd="1" destOrd="0" presId="urn:microsoft.com/office/officeart/2005/8/layout/hierarchy1"/>
    <dgm:cxn modelId="{01D0B975-71F9-41A1-9257-E7987ECBD637}" type="presParOf" srcId="{80EC401C-B0B3-4993-920B-F8FC9680BCD2}" destId="{877589D2-4988-4D32-BAD3-CD594113F9A4}" srcOrd="2" destOrd="0" presId="urn:microsoft.com/office/officeart/2005/8/layout/hierarchy1"/>
    <dgm:cxn modelId="{0CC016B8-2EC7-454E-AB21-631A9F3E2C3F}" type="presParOf" srcId="{877589D2-4988-4D32-BAD3-CD594113F9A4}" destId="{D8ACCA69-4EC4-4554-A482-10CB05F97D06}" srcOrd="0" destOrd="0" presId="urn:microsoft.com/office/officeart/2005/8/layout/hierarchy1"/>
    <dgm:cxn modelId="{96612283-19AF-468C-BC02-03794CC9A1C5}" type="presParOf" srcId="{D8ACCA69-4EC4-4554-A482-10CB05F97D06}" destId="{2456FACB-72EA-42E4-8935-D48E0C2CDBE3}" srcOrd="0" destOrd="0" presId="urn:microsoft.com/office/officeart/2005/8/layout/hierarchy1"/>
    <dgm:cxn modelId="{CF32A76C-5880-40F6-8DCD-BE5BC423AF22}" type="presParOf" srcId="{D8ACCA69-4EC4-4554-A482-10CB05F97D06}" destId="{FE4D37BC-1027-465C-87B6-035158DE41DF}" srcOrd="1" destOrd="0" presId="urn:microsoft.com/office/officeart/2005/8/layout/hierarchy1"/>
    <dgm:cxn modelId="{46DF4E60-EEF5-432F-B489-27ACE80EFBF4}" type="presParOf" srcId="{877589D2-4988-4D32-BAD3-CD594113F9A4}" destId="{01F3D01B-A4BB-42C8-83FB-98AA52CC55E3}" srcOrd="1" destOrd="0" presId="urn:microsoft.com/office/officeart/2005/8/layout/hierarchy1"/>
    <dgm:cxn modelId="{51224FAB-641B-4487-8D58-F2F9FEA3C24A}" type="presParOf" srcId="{80EC401C-B0B3-4993-920B-F8FC9680BCD2}" destId="{CCB80316-97D9-45C9-8CF7-6DD55B73351C}" srcOrd="3" destOrd="0" presId="urn:microsoft.com/office/officeart/2005/8/layout/hierarchy1"/>
    <dgm:cxn modelId="{877997CE-F662-486B-A515-02BC4C3AEB58}" type="presParOf" srcId="{CCB80316-97D9-45C9-8CF7-6DD55B73351C}" destId="{0F76A90C-6B4C-46A0-9224-775C11FFAC47}" srcOrd="0" destOrd="0" presId="urn:microsoft.com/office/officeart/2005/8/layout/hierarchy1"/>
    <dgm:cxn modelId="{232F5181-C49D-4D98-8C5E-86858810C55A}" type="presParOf" srcId="{0F76A90C-6B4C-46A0-9224-775C11FFAC47}" destId="{32F6C849-5FEE-40ED-A07F-74A985C06278}" srcOrd="0" destOrd="0" presId="urn:microsoft.com/office/officeart/2005/8/layout/hierarchy1"/>
    <dgm:cxn modelId="{AA27454A-2BF4-444D-8FA1-00CCB0DAC969}" type="presParOf" srcId="{0F76A90C-6B4C-46A0-9224-775C11FFAC47}" destId="{D5544EF8-684A-414E-BD0B-B3299ED31907}" srcOrd="1" destOrd="0" presId="urn:microsoft.com/office/officeart/2005/8/layout/hierarchy1"/>
    <dgm:cxn modelId="{2766338B-D165-4173-BDB1-6208D6877B95}" type="presParOf" srcId="{CCB80316-97D9-45C9-8CF7-6DD55B73351C}" destId="{00947E8D-845F-4EA3-9AFA-781E0E44E6E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C9B6265-E8B1-42B6-87BA-8FB284DEBC60}" type="doc">
      <dgm:prSet loTypeId="urn:microsoft.com/office/officeart/2005/8/layout/cycle5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EFFD168-5C11-4ABF-B2B1-3FA4DFDE7D66}">
      <dgm:prSet phldrT="[Text]" custT="1"/>
      <dgm:spPr/>
      <dgm:t>
        <a:bodyPr/>
        <a:lstStyle/>
        <a:p>
          <a:r>
            <a:rPr lang="en-US" sz="1400" dirty="0" smtClean="0">
              <a:latin typeface="+mj-lt"/>
            </a:rPr>
            <a:t>Bank </a:t>
          </a:r>
          <a:r>
            <a:rPr lang="en-US" sz="1400" dirty="0" err="1" smtClean="0">
              <a:latin typeface="+mj-lt"/>
            </a:rPr>
            <a:t>Umum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Syariah</a:t>
          </a:r>
          <a:endParaRPr lang="en-US" sz="1400" dirty="0">
            <a:latin typeface="+mj-lt"/>
          </a:endParaRPr>
        </a:p>
      </dgm:t>
    </dgm:pt>
    <dgm:pt modelId="{41790A26-6FDA-42F7-84CA-E29B6B28AE1E}" type="parTrans" cxnId="{61BDB776-1FE5-4AA6-9B8E-BD6E7A812023}">
      <dgm:prSet/>
      <dgm:spPr/>
      <dgm:t>
        <a:bodyPr/>
        <a:lstStyle/>
        <a:p>
          <a:endParaRPr lang="en-US"/>
        </a:p>
      </dgm:t>
    </dgm:pt>
    <dgm:pt modelId="{14AD3894-3291-45CA-912E-A5F456B6C928}" type="sibTrans" cxnId="{61BDB776-1FE5-4AA6-9B8E-BD6E7A812023}">
      <dgm:prSet/>
      <dgm:spPr/>
      <dgm:t>
        <a:bodyPr/>
        <a:lstStyle/>
        <a:p>
          <a:endParaRPr lang="en-US"/>
        </a:p>
      </dgm:t>
    </dgm:pt>
    <dgm:pt modelId="{2CA44D7A-C257-4A78-9E19-D5C95C738799}">
      <dgm:prSet phldrT="[Text]" custT="1"/>
      <dgm:spPr/>
      <dgm:t>
        <a:bodyPr/>
        <a:lstStyle/>
        <a:p>
          <a:r>
            <a:rPr lang="en-US" sz="1400" dirty="0" err="1" smtClean="0">
              <a:latin typeface="+mj-lt"/>
            </a:rPr>
            <a:t>Asuransi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Syariah</a:t>
          </a:r>
          <a:endParaRPr lang="en-US" sz="1400" dirty="0">
            <a:latin typeface="+mj-lt"/>
          </a:endParaRPr>
        </a:p>
      </dgm:t>
    </dgm:pt>
    <dgm:pt modelId="{6D4FB28B-86BF-49C4-8667-BD7B2B930906}" type="parTrans" cxnId="{64FC3F55-89F9-43E5-860A-DAFEA52D00EA}">
      <dgm:prSet/>
      <dgm:spPr/>
      <dgm:t>
        <a:bodyPr/>
        <a:lstStyle/>
        <a:p>
          <a:endParaRPr lang="en-US"/>
        </a:p>
      </dgm:t>
    </dgm:pt>
    <dgm:pt modelId="{DBA5A62A-650C-46A6-877F-F391AB75C741}" type="sibTrans" cxnId="{64FC3F55-89F9-43E5-860A-DAFEA52D00EA}">
      <dgm:prSet/>
      <dgm:spPr/>
      <dgm:t>
        <a:bodyPr/>
        <a:lstStyle/>
        <a:p>
          <a:endParaRPr lang="en-US"/>
        </a:p>
      </dgm:t>
    </dgm:pt>
    <dgm:pt modelId="{1389F57B-92BF-445A-8681-374AE9CEDB0F}">
      <dgm:prSet phldrT="[Text]" custT="1"/>
      <dgm:spPr/>
      <dgm:t>
        <a:bodyPr/>
        <a:lstStyle/>
        <a:p>
          <a:r>
            <a:rPr lang="en-US" sz="1400" dirty="0" err="1" smtClean="0">
              <a:latin typeface="+mj-lt"/>
            </a:rPr>
            <a:t>Lembaga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Gadai</a:t>
          </a:r>
          <a:endParaRPr lang="en-US" sz="1400" dirty="0">
            <a:latin typeface="+mj-lt"/>
          </a:endParaRPr>
        </a:p>
      </dgm:t>
    </dgm:pt>
    <dgm:pt modelId="{9064B420-A8E6-49A8-89C2-763C4FE0FD76}" type="parTrans" cxnId="{B7BA7987-480F-4A1E-8F85-F77E730A59F7}">
      <dgm:prSet/>
      <dgm:spPr/>
      <dgm:t>
        <a:bodyPr/>
        <a:lstStyle/>
        <a:p>
          <a:endParaRPr lang="en-US"/>
        </a:p>
      </dgm:t>
    </dgm:pt>
    <dgm:pt modelId="{9534DB64-FC71-48E5-892C-6A9C47783349}" type="sibTrans" cxnId="{B7BA7987-480F-4A1E-8F85-F77E730A59F7}">
      <dgm:prSet/>
      <dgm:spPr/>
      <dgm:t>
        <a:bodyPr/>
        <a:lstStyle/>
        <a:p>
          <a:endParaRPr lang="en-US"/>
        </a:p>
      </dgm:t>
    </dgm:pt>
    <dgm:pt modelId="{88A5A389-7340-45E3-9AAB-A6D7FC6A2F02}">
      <dgm:prSet phldrT="[Text]" custT="1"/>
      <dgm:spPr/>
      <dgm:t>
        <a:bodyPr/>
        <a:lstStyle/>
        <a:p>
          <a:r>
            <a:rPr lang="en-US" sz="1400" dirty="0" smtClean="0">
              <a:latin typeface="+mj-lt"/>
            </a:rPr>
            <a:t>BMT (</a:t>
          </a:r>
          <a:r>
            <a:rPr lang="en-US" sz="1400" dirty="0" err="1" smtClean="0">
              <a:latin typeface="+mj-lt"/>
            </a:rPr>
            <a:t>baitul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Maal</a:t>
          </a:r>
          <a:r>
            <a:rPr lang="en-US" sz="1400" dirty="0" smtClean="0">
              <a:latin typeface="+mj-lt"/>
            </a:rPr>
            <a:t> wat </a:t>
          </a:r>
          <a:r>
            <a:rPr lang="en-US" sz="1400" dirty="0" err="1" smtClean="0">
              <a:latin typeface="+mj-lt"/>
            </a:rPr>
            <a:t>Tammil</a:t>
          </a:r>
          <a:r>
            <a:rPr lang="en-US" sz="1400" dirty="0" smtClean="0">
              <a:latin typeface="+mj-lt"/>
            </a:rPr>
            <a:t>)</a:t>
          </a:r>
          <a:endParaRPr lang="en-US" sz="1400" dirty="0">
            <a:latin typeface="+mj-lt"/>
          </a:endParaRPr>
        </a:p>
      </dgm:t>
    </dgm:pt>
    <dgm:pt modelId="{407363C3-66CD-4413-AD24-D2B3C84B6E21}" type="parTrans" cxnId="{155AAD00-7F68-43A0-80DD-7BE374B54EC6}">
      <dgm:prSet/>
      <dgm:spPr/>
      <dgm:t>
        <a:bodyPr/>
        <a:lstStyle/>
        <a:p>
          <a:endParaRPr lang="en-US"/>
        </a:p>
      </dgm:t>
    </dgm:pt>
    <dgm:pt modelId="{191778E5-9B5D-40BF-A0D4-F6B5BA5BB225}" type="sibTrans" cxnId="{155AAD00-7F68-43A0-80DD-7BE374B54EC6}">
      <dgm:prSet/>
      <dgm:spPr/>
      <dgm:t>
        <a:bodyPr/>
        <a:lstStyle/>
        <a:p>
          <a:endParaRPr lang="en-US"/>
        </a:p>
      </dgm:t>
    </dgm:pt>
    <dgm:pt modelId="{50E034CA-D957-4D67-9E30-531058059A1F}">
      <dgm:prSet phldrT="[Text]" custT="1"/>
      <dgm:spPr/>
      <dgm:t>
        <a:bodyPr/>
        <a:lstStyle/>
        <a:p>
          <a:r>
            <a:rPr lang="en-US" sz="1400" dirty="0" err="1" smtClean="0">
              <a:latin typeface="+mj-lt"/>
            </a:rPr>
            <a:t>Pasar</a:t>
          </a:r>
          <a:r>
            <a:rPr lang="en-US" sz="1400" dirty="0" smtClean="0">
              <a:latin typeface="+mj-lt"/>
            </a:rPr>
            <a:t> Modal </a:t>
          </a:r>
          <a:r>
            <a:rPr lang="en-US" sz="1400" dirty="0" err="1" smtClean="0">
              <a:latin typeface="+mj-lt"/>
            </a:rPr>
            <a:t>Syariah</a:t>
          </a:r>
          <a:endParaRPr lang="en-US" sz="1400" dirty="0">
            <a:latin typeface="+mj-lt"/>
          </a:endParaRPr>
        </a:p>
      </dgm:t>
    </dgm:pt>
    <dgm:pt modelId="{BB50F436-B624-4DF0-813D-551423CBE82A}" type="parTrans" cxnId="{41D7491D-C69A-44A9-9157-01720F3826EC}">
      <dgm:prSet/>
      <dgm:spPr/>
      <dgm:t>
        <a:bodyPr/>
        <a:lstStyle/>
        <a:p>
          <a:endParaRPr lang="en-US"/>
        </a:p>
      </dgm:t>
    </dgm:pt>
    <dgm:pt modelId="{3D6FF3EB-3D2D-45C4-8AFD-65E0C53FD64F}" type="sibTrans" cxnId="{41D7491D-C69A-44A9-9157-01720F3826EC}">
      <dgm:prSet/>
      <dgm:spPr/>
      <dgm:t>
        <a:bodyPr/>
        <a:lstStyle/>
        <a:p>
          <a:endParaRPr lang="en-US"/>
        </a:p>
      </dgm:t>
    </dgm:pt>
    <dgm:pt modelId="{BC68EF48-6E3F-47E2-99DB-80CD5E5AAC72}" type="pres">
      <dgm:prSet presAssocID="{DC9B6265-E8B1-42B6-87BA-8FB284DEBC6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376872-DF8C-4221-8568-B332B9768051}" type="pres">
      <dgm:prSet presAssocID="{EEFFD168-5C11-4ABF-B2B1-3FA4DFDE7D6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BBEED2-5DB4-4112-AC82-7A24A1231C1E}" type="pres">
      <dgm:prSet presAssocID="{EEFFD168-5C11-4ABF-B2B1-3FA4DFDE7D66}" presName="spNode" presStyleCnt="0"/>
      <dgm:spPr/>
      <dgm:t>
        <a:bodyPr/>
        <a:lstStyle/>
        <a:p>
          <a:endParaRPr lang="en-US"/>
        </a:p>
      </dgm:t>
    </dgm:pt>
    <dgm:pt modelId="{85A9DF09-9C7F-422F-8847-75EB99AF3E8A}" type="pres">
      <dgm:prSet presAssocID="{14AD3894-3291-45CA-912E-A5F456B6C928}" presName="sibTrans" presStyleLbl="sibTrans1D1" presStyleIdx="0" presStyleCnt="5"/>
      <dgm:spPr/>
      <dgm:t>
        <a:bodyPr/>
        <a:lstStyle/>
        <a:p>
          <a:endParaRPr lang="en-US"/>
        </a:p>
      </dgm:t>
    </dgm:pt>
    <dgm:pt modelId="{94139C46-F03A-462A-9906-749FAA517B89}" type="pres">
      <dgm:prSet presAssocID="{2CA44D7A-C257-4A78-9E19-D5C95C73879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AA05D4-5A60-4BC7-B66C-F867C6F27C53}" type="pres">
      <dgm:prSet presAssocID="{2CA44D7A-C257-4A78-9E19-D5C95C738799}" presName="spNode" presStyleCnt="0"/>
      <dgm:spPr/>
      <dgm:t>
        <a:bodyPr/>
        <a:lstStyle/>
        <a:p>
          <a:endParaRPr lang="en-US"/>
        </a:p>
      </dgm:t>
    </dgm:pt>
    <dgm:pt modelId="{68317C14-3315-4A19-BDA3-089D30548949}" type="pres">
      <dgm:prSet presAssocID="{DBA5A62A-650C-46A6-877F-F391AB75C741}" presName="sibTrans" presStyleLbl="sibTrans1D1" presStyleIdx="1" presStyleCnt="5"/>
      <dgm:spPr/>
      <dgm:t>
        <a:bodyPr/>
        <a:lstStyle/>
        <a:p>
          <a:endParaRPr lang="en-US"/>
        </a:p>
      </dgm:t>
    </dgm:pt>
    <dgm:pt modelId="{E2EBB7C1-0BFB-42E9-B510-D054C0196D34}" type="pres">
      <dgm:prSet presAssocID="{1389F57B-92BF-445A-8681-374AE9CEDB0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53B4E5-677D-409D-BCB9-4197323B3BE7}" type="pres">
      <dgm:prSet presAssocID="{1389F57B-92BF-445A-8681-374AE9CEDB0F}" presName="spNode" presStyleCnt="0"/>
      <dgm:spPr/>
      <dgm:t>
        <a:bodyPr/>
        <a:lstStyle/>
        <a:p>
          <a:endParaRPr lang="en-US"/>
        </a:p>
      </dgm:t>
    </dgm:pt>
    <dgm:pt modelId="{417D5DD0-9729-43F9-A6E4-C29B8A248BB6}" type="pres">
      <dgm:prSet presAssocID="{9534DB64-FC71-48E5-892C-6A9C47783349}" presName="sibTrans" presStyleLbl="sibTrans1D1" presStyleIdx="2" presStyleCnt="5"/>
      <dgm:spPr/>
      <dgm:t>
        <a:bodyPr/>
        <a:lstStyle/>
        <a:p>
          <a:endParaRPr lang="en-US"/>
        </a:p>
      </dgm:t>
    </dgm:pt>
    <dgm:pt modelId="{F386E096-2835-499B-9748-5C7EC7285A76}" type="pres">
      <dgm:prSet presAssocID="{88A5A389-7340-45E3-9AAB-A6D7FC6A2F0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9DECF8-4E73-42EA-95C9-A534E6EB9B99}" type="pres">
      <dgm:prSet presAssocID="{88A5A389-7340-45E3-9AAB-A6D7FC6A2F02}" presName="spNode" presStyleCnt="0"/>
      <dgm:spPr/>
      <dgm:t>
        <a:bodyPr/>
        <a:lstStyle/>
        <a:p>
          <a:endParaRPr lang="en-US"/>
        </a:p>
      </dgm:t>
    </dgm:pt>
    <dgm:pt modelId="{1EB91FF6-8B89-4EE2-A783-B640F4750F6D}" type="pres">
      <dgm:prSet presAssocID="{191778E5-9B5D-40BF-A0D4-F6B5BA5BB225}" presName="sibTrans" presStyleLbl="sibTrans1D1" presStyleIdx="3" presStyleCnt="5"/>
      <dgm:spPr/>
      <dgm:t>
        <a:bodyPr/>
        <a:lstStyle/>
        <a:p>
          <a:endParaRPr lang="en-US"/>
        </a:p>
      </dgm:t>
    </dgm:pt>
    <dgm:pt modelId="{F372924E-2209-4191-A329-95019BCB5957}" type="pres">
      <dgm:prSet presAssocID="{50E034CA-D957-4D67-9E30-531058059A1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6F22A4-1706-4920-B470-708F331F6FCF}" type="pres">
      <dgm:prSet presAssocID="{50E034CA-D957-4D67-9E30-531058059A1F}" presName="spNode" presStyleCnt="0"/>
      <dgm:spPr/>
      <dgm:t>
        <a:bodyPr/>
        <a:lstStyle/>
        <a:p>
          <a:endParaRPr lang="en-US"/>
        </a:p>
      </dgm:t>
    </dgm:pt>
    <dgm:pt modelId="{0A094BD7-6B91-4293-B07A-8624EA0FBBA8}" type="pres">
      <dgm:prSet presAssocID="{3D6FF3EB-3D2D-45C4-8AFD-65E0C53FD64F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58DF0C8E-E034-4D55-A651-0DA0BB7831D9}" type="presOf" srcId="{9534DB64-FC71-48E5-892C-6A9C47783349}" destId="{417D5DD0-9729-43F9-A6E4-C29B8A248BB6}" srcOrd="0" destOrd="0" presId="urn:microsoft.com/office/officeart/2005/8/layout/cycle5"/>
    <dgm:cxn modelId="{0D059683-039A-4C8D-BACC-A790DDD76E02}" type="presOf" srcId="{50E034CA-D957-4D67-9E30-531058059A1F}" destId="{F372924E-2209-4191-A329-95019BCB5957}" srcOrd="0" destOrd="0" presId="urn:microsoft.com/office/officeart/2005/8/layout/cycle5"/>
    <dgm:cxn modelId="{41D7491D-C69A-44A9-9157-01720F3826EC}" srcId="{DC9B6265-E8B1-42B6-87BA-8FB284DEBC60}" destId="{50E034CA-D957-4D67-9E30-531058059A1F}" srcOrd="4" destOrd="0" parTransId="{BB50F436-B624-4DF0-813D-551423CBE82A}" sibTransId="{3D6FF3EB-3D2D-45C4-8AFD-65E0C53FD64F}"/>
    <dgm:cxn modelId="{1037B641-92E4-4B67-8EEE-E96024C2ACB1}" type="presOf" srcId="{14AD3894-3291-45CA-912E-A5F456B6C928}" destId="{85A9DF09-9C7F-422F-8847-75EB99AF3E8A}" srcOrd="0" destOrd="0" presId="urn:microsoft.com/office/officeart/2005/8/layout/cycle5"/>
    <dgm:cxn modelId="{FACDA38B-6FCA-4794-AAE3-BCDE926D519A}" type="presOf" srcId="{191778E5-9B5D-40BF-A0D4-F6B5BA5BB225}" destId="{1EB91FF6-8B89-4EE2-A783-B640F4750F6D}" srcOrd="0" destOrd="0" presId="urn:microsoft.com/office/officeart/2005/8/layout/cycle5"/>
    <dgm:cxn modelId="{3419D469-9810-4114-904B-D1C6AB2D7E7F}" type="presOf" srcId="{1389F57B-92BF-445A-8681-374AE9CEDB0F}" destId="{E2EBB7C1-0BFB-42E9-B510-D054C0196D34}" srcOrd="0" destOrd="0" presId="urn:microsoft.com/office/officeart/2005/8/layout/cycle5"/>
    <dgm:cxn modelId="{155AAD00-7F68-43A0-80DD-7BE374B54EC6}" srcId="{DC9B6265-E8B1-42B6-87BA-8FB284DEBC60}" destId="{88A5A389-7340-45E3-9AAB-A6D7FC6A2F02}" srcOrd="3" destOrd="0" parTransId="{407363C3-66CD-4413-AD24-D2B3C84B6E21}" sibTransId="{191778E5-9B5D-40BF-A0D4-F6B5BA5BB225}"/>
    <dgm:cxn modelId="{E89043BA-1DC9-49F7-95E7-75F781AF0116}" type="presOf" srcId="{EEFFD168-5C11-4ABF-B2B1-3FA4DFDE7D66}" destId="{22376872-DF8C-4221-8568-B332B9768051}" srcOrd="0" destOrd="0" presId="urn:microsoft.com/office/officeart/2005/8/layout/cycle5"/>
    <dgm:cxn modelId="{2ADA0E4D-1CB3-4952-98C4-DBA2482B82C1}" type="presOf" srcId="{3D6FF3EB-3D2D-45C4-8AFD-65E0C53FD64F}" destId="{0A094BD7-6B91-4293-B07A-8624EA0FBBA8}" srcOrd="0" destOrd="0" presId="urn:microsoft.com/office/officeart/2005/8/layout/cycle5"/>
    <dgm:cxn modelId="{49A5EF84-3625-4FA4-AEFF-773865614E39}" type="presOf" srcId="{DBA5A62A-650C-46A6-877F-F391AB75C741}" destId="{68317C14-3315-4A19-BDA3-089D30548949}" srcOrd="0" destOrd="0" presId="urn:microsoft.com/office/officeart/2005/8/layout/cycle5"/>
    <dgm:cxn modelId="{1EC11005-1A6B-49AC-B3E9-5AABBBD75BA0}" type="presOf" srcId="{88A5A389-7340-45E3-9AAB-A6D7FC6A2F02}" destId="{F386E096-2835-499B-9748-5C7EC7285A76}" srcOrd="0" destOrd="0" presId="urn:microsoft.com/office/officeart/2005/8/layout/cycle5"/>
    <dgm:cxn modelId="{61BDB776-1FE5-4AA6-9B8E-BD6E7A812023}" srcId="{DC9B6265-E8B1-42B6-87BA-8FB284DEBC60}" destId="{EEFFD168-5C11-4ABF-B2B1-3FA4DFDE7D66}" srcOrd="0" destOrd="0" parTransId="{41790A26-6FDA-42F7-84CA-E29B6B28AE1E}" sibTransId="{14AD3894-3291-45CA-912E-A5F456B6C928}"/>
    <dgm:cxn modelId="{B7BA7987-480F-4A1E-8F85-F77E730A59F7}" srcId="{DC9B6265-E8B1-42B6-87BA-8FB284DEBC60}" destId="{1389F57B-92BF-445A-8681-374AE9CEDB0F}" srcOrd="2" destOrd="0" parTransId="{9064B420-A8E6-49A8-89C2-763C4FE0FD76}" sibTransId="{9534DB64-FC71-48E5-892C-6A9C47783349}"/>
    <dgm:cxn modelId="{677E3827-E9B0-4CCD-89B2-853782B9ABD1}" type="presOf" srcId="{2CA44D7A-C257-4A78-9E19-D5C95C738799}" destId="{94139C46-F03A-462A-9906-749FAA517B89}" srcOrd="0" destOrd="0" presId="urn:microsoft.com/office/officeart/2005/8/layout/cycle5"/>
    <dgm:cxn modelId="{64FC3F55-89F9-43E5-860A-DAFEA52D00EA}" srcId="{DC9B6265-E8B1-42B6-87BA-8FB284DEBC60}" destId="{2CA44D7A-C257-4A78-9E19-D5C95C738799}" srcOrd="1" destOrd="0" parTransId="{6D4FB28B-86BF-49C4-8667-BD7B2B930906}" sibTransId="{DBA5A62A-650C-46A6-877F-F391AB75C741}"/>
    <dgm:cxn modelId="{952E99C0-595C-4A6E-8D36-CD05EDFD76B5}" type="presOf" srcId="{DC9B6265-E8B1-42B6-87BA-8FB284DEBC60}" destId="{BC68EF48-6E3F-47E2-99DB-80CD5E5AAC72}" srcOrd="0" destOrd="0" presId="urn:microsoft.com/office/officeart/2005/8/layout/cycle5"/>
    <dgm:cxn modelId="{17B43DFD-DBC2-4D1F-B575-8920574B3366}" type="presParOf" srcId="{BC68EF48-6E3F-47E2-99DB-80CD5E5AAC72}" destId="{22376872-DF8C-4221-8568-B332B9768051}" srcOrd="0" destOrd="0" presId="urn:microsoft.com/office/officeart/2005/8/layout/cycle5"/>
    <dgm:cxn modelId="{083B66D4-1D6F-4061-A25D-FE4C047A3C36}" type="presParOf" srcId="{BC68EF48-6E3F-47E2-99DB-80CD5E5AAC72}" destId="{4ABBEED2-5DB4-4112-AC82-7A24A1231C1E}" srcOrd="1" destOrd="0" presId="urn:microsoft.com/office/officeart/2005/8/layout/cycle5"/>
    <dgm:cxn modelId="{3EFF3F55-C6D3-4570-8D23-A13803DFEC2B}" type="presParOf" srcId="{BC68EF48-6E3F-47E2-99DB-80CD5E5AAC72}" destId="{85A9DF09-9C7F-422F-8847-75EB99AF3E8A}" srcOrd="2" destOrd="0" presId="urn:microsoft.com/office/officeart/2005/8/layout/cycle5"/>
    <dgm:cxn modelId="{DC449545-36CF-4506-8A57-51B984556CD5}" type="presParOf" srcId="{BC68EF48-6E3F-47E2-99DB-80CD5E5AAC72}" destId="{94139C46-F03A-462A-9906-749FAA517B89}" srcOrd="3" destOrd="0" presId="urn:microsoft.com/office/officeart/2005/8/layout/cycle5"/>
    <dgm:cxn modelId="{3EA7A186-C1DE-4B50-B5E1-A596E3F6FFBA}" type="presParOf" srcId="{BC68EF48-6E3F-47E2-99DB-80CD5E5AAC72}" destId="{7EAA05D4-5A60-4BC7-B66C-F867C6F27C53}" srcOrd="4" destOrd="0" presId="urn:microsoft.com/office/officeart/2005/8/layout/cycle5"/>
    <dgm:cxn modelId="{04E1434C-C50B-417E-96CF-E3A3D5799430}" type="presParOf" srcId="{BC68EF48-6E3F-47E2-99DB-80CD5E5AAC72}" destId="{68317C14-3315-4A19-BDA3-089D30548949}" srcOrd="5" destOrd="0" presId="urn:microsoft.com/office/officeart/2005/8/layout/cycle5"/>
    <dgm:cxn modelId="{45B089E4-841A-45A3-9229-0D55ECD3016F}" type="presParOf" srcId="{BC68EF48-6E3F-47E2-99DB-80CD5E5AAC72}" destId="{E2EBB7C1-0BFB-42E9-B510-D054C0196D34}" srcOrd="6" destOrd="0" presId="urn:microsoft.com/office/officeart/2005/8/layout/cycle5"/>
    <dgm:cxn modelId="{28E46D26-A19D-4C60-A027-0B7A0900A129}" type="presParOf" srcId="{BC68EF48-6E3F-47E2-99DB-80CD5E5AAC72}" destId="{E853B4E5-677D-409D-BCB9-4197323B3BE7}" srcOrd="7" destOrd="0" presId="urn:microsoft.com/office/officeart/2005/8/layout/cycle5"/>
    <dgm:cxn modelId="{0A5B1A36-9068-41BF-BA5D-734F557CE6EB}" type="presParOf" srcId="{BC68EF48-6E3F-47E2-99DB-80CD5E5AAC72}" destId="{417D5DD0-9729-43F9-A6E4-C29B8A248BB6}" srcOrd="8" destOrd="0" presId="urn:microsoft.com/office/officeart/2005/8/layout/cycle5"/>
    <dgm:cxn modelId="{8737557E-44D1-496D-B9A0-42FD633D4942}" type="presParOf" srcId="{BC68EF48-6E3F-47E2-99DB-80CD5E5AAC72}" destId="{F386E096-2835-499B-9748-5C7EC7285A76}" srcOrd="9" destOrd="0" presId="urn:microsoft.com/office/officeart/2005/8/layout/cycle5"/>
    <dgm:cxn modelId="{2F3C96B0-8E75-4DA9-94BE-24058ABFD97B}" type="presParOf" srcId="{BC68EF48-6E3F-47E2-99DB-80CD5E5AAC72}" destId="{DF9DECF8-4E73-42EA-95C9-A534E6EB9B99}" srcOrd="10" destOrd="0" presId="urn:microsoft.com/office/officeart/2005/8/layout/cycle5"/>
    <dgm:cxn modelId="{9442085B-C0B9-4CB2-9E00-9D86CD4C70D1}" type="presParOf" srcId="{BC68EF48-6E3F-47E2-99DB-80CD5E5AAC72}" destId="{1EB91FF6-8B89-4EE2-A783-B640F4750F6D}" srcOrd="11" destOrd="0" presId="urn:microsoft.com/office/officeart/2005/8/layout/cycle5"/>
    <dgm:cxn modelId="{BE304378-37A0-4D18-9A9E-3F493069A929}" type="presParOf" srcId="{BC68EF48-6E3F-47E2-99DB-80CD5E5AAC72}" destId="{F372924E-2209-4191-A329-95019BCB5957}" srcOrd="12" destOrd="0" presId="urn:microsoft.com/office/officeart/2005/8/layout/cycle5"/>
    <dgm:cxn modelId="{3412E06E-F0BD-4193-A0CD-D1B6911E22AA}" type="presParOf" srcId="{BC68EF48-6E3F-47E2-99DB-80CD5E5AAC72}" destId="{726F22A4-1706-4920-B470-708F331F6FCF}" srcOrd="13" destOrd="0" presId="urn:microsoft.com/office/officeart/2005/8/layout/cycle5"/>
    <dgm:cxn modelId="{DFC0080B-CEBB-43DB-B21B-FC2F91AE5297}" type="presParOf" srcId="{BC68EF48-6E3F-47E2-99DB-80CD5E5AAC72}" destId="{0A094BD7-6B91-4293-B07A-8624EA0FBBA8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27FF028-612C-4455-A9D2-FF3E74E4A02E}" type="doc">
      <dgm:prSet loTypeId="urn:microsoft.com/office/officeart/2005/8/layout/orgChart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6B15AF8-5F55-4CA0-B68F-9FD9EA145438}">
      <dgm:prSet phldrT="[Text]" custT="1"/>
      <dgm:spPr/>
      <dgm:t>
        <a:bodyPr/>
        <a:lstStyle/>
        <a:p>
          <a:r>
            <a:rPr lang="en-US" sz="1800" b="1" dirty="0" smtClean="0">
              <a:effectLst/>
              <a:latin typeface="+mj-lt"/>
            </a:rPr>
            <a:t>5 </a:t>
          </a:r>
          <a:r>
            <a:rPr lang="en-US" sz="1800" b="1" dirty="0" err="1" smtClean="0">
              <a:effectLst/>
              <a:latin typeface="+mj-lt"/>
            </a:rPr>
            <a:t>Prinsip</a:t>
          </a:r>
          <a:r>
            <a:rPr lang="en-US" sz="1800" b="1" dirty="0" smtClean="0">
              <a:effectLst/>
              <a:latin typeface="+mj-lt"/>
            </a:rPr>
            <a:t> Bank </a:t>
          </a:r>
          <a:r>
            <a:rPr lang="en-US" sz="1800" b="1" dirty="0" err="1" smtClean="0">
              <a:effectLst/>
              <a:latin typeface="+mj-lt"/>
            </a:rPr>
            <a:t>Syariah</a:t>
          </a:r>
          <a:endParaRPr lang="en-US" sz="1800" b="1" dirty="0">
            <a:effectLst/>
            <a:latin typeface="+mj-lt"/>
          </a:endParaRPr>
        </a:p>
      </dgm:t>
    </dgm:pt>
    <dgm:pt modelId="{826276D6-735F-4CB5-9C8F-D51293A0D7AE}" type="parTrans" cxnId="{FD66DF93-15E3-4945-ADB1-C7E6D41CBD4D}">
      <dgm:prSet/>
      <dgm:spPr/>
      <dgm:t>
        <a:bodyPr/>
        <a:lstStyle/>
        <a:p>
          <a:endParaRPr lang="en-US"/>
        </a:p>
      </dgm:t>
    </dgm:pt>
    <dgm:pt modelId="{2271AE34-4B95-4409-BC9E-A8E5C42D0338}" type="sibTrans" cxnId="{FD66DF93-15E3-4945-ADB1-C7E6D41CBD4D}">
      <dgm:prSet/>
      <dgm:spPr/>
      <dgm:t>
        <a:bodyPr/>
        <a:lstStyle/>
        <a:p>
          <a:endParaRPr lang="en-US"/>
        </a:p>
      </dgm:t>
    </dgm:pt>
    <dgm:pt modelId="{CA6C18ED-0C26-4C85-9A53-827D63085A4F}">
      <dgm:prSet custT="1"/>
      <dgm:spPr/>
      <dgm:t>
        <a:bodyPr/>
        <a:lstStyle/>
        <a:p>
          <a:r>
            <a:rPr lang="en-US" sz="1200" dirty="0" smtClean="0">
              <a:effectLst/>
              <a:latin typeface="+mj-lt"/>
            </a:rPr>
            <a:t>Prinsip bagi hasil (mudharabah), </a:t>
          </a:r>
          <a:endParaRPr lang="en-US" sz="1200" dirty="0">
            <a:effectLst/>
            <a:latin typeface="+mj-lt"/>
          </a:endParaRPr>
        </a:p>
      </dgm:t>
    </dgm:pt>
    <dgm:pt modelId="{50291A98-6DEC-4440-BC9A-FB9B2A8AD1CD}" type="parTrans" cxnId="{BBAC8F1A-C680-4607-A247-AD013FDD0613}">
      <dgm:prSet/>
      <dgm:spPr/>
      <dgm:t>
        <a:bodyPr/>
        <a:lstStyle/>
        <a:p>
          <a:endParaRPr lang="en-US"/>
        </a:p>
      </dgm:t>
    </dgm:pt>
    <dgm:pt modelId="{22BFD21D-C855-4071-B1FE-2A1C2DF659EC}" type="sibTrans" cxnId="{BBAC8F1A-C680-4607-A247-AD013FDD0613}">
      <dgm:prSet/>
      <dgm:spPr/>
      <dgm:t>
        <a:bodyPr/>
        <a:lstStyle/>
        <a:p>
          <a:endParaRPr lang="en-US"/>
        </a:p>
      </dgm:t>
    </dgm:pt>
    <dgm:pt modelId="{5AC4581C-2A4F-48D8-8B0F-AB785EF42E5C}">
      <dgm:prSet custT="1"/>
      <dgm:spPr/>
      <dgm:t>
        <a:bodyPr/>
        <a:lstStyle/>
        <a:p>
          <a:r>
            <a:rPr lang="nn-NO" sz="1200" dirty="0" smtClean="0">
              <a:effectLst/>
              <a:latin typeface="+mj-lt"/>
            </a:rPr>
            <a:t>Prinsip penyertaan modal </a:t>
          </a:r>
        </a:p>
        <a:p>
          <a:r>
            <a:rPr lang="nn-NO" sz="1200" dirty="0" smtClean="0">
              <a:effectLst/>
              <a:latin typeface="+mj-lt"/>
            </a:rPr>
            <a:t>(musharakah), </a:t>
          </a:r>
          <a:endParaRPr lang="en-US" sz="1200" dirty="0">
            <a:effectLst/>
            <a:latin typeface="+mj-lt"/>
          </a:endParaRPr>
        </a:p>
      </dgm:t>
    </dgm:pt>
    <dgm:pt modelId="{EF50B1A9-1FDA-483A-A25B-F74E28350F9B}" type="parTrans" cxnId="{06006D6E-F2F3-474A-B8C4-DC37C31CB6D1}">
      <dgm:prSet/>
      <dgm:spPr/>
      <dgm:t>
        <a:bodyPr/>
        <a:lstStyle/>
        <a:p>
          <a:endParaRPr lang="en-US"/>
        </a:p>
      </dgm:t>
    </dgm:pt>
    <dgm:pt modelId="{8F879D70-6BE3-4818-8F4B-AEAA5982D322}" type="sibTrans" cxnId="{06006D6E-F2F3-474A-B8C4-DC37C31CB6D1}">
      <dgm:prSet/>
      <dgm:spPr/>
      <dgm:t>
        <a:bodyPr/>
        <a:lstStyle/>
        <a:p>
          <a:endParaRPr lang="en-US"/>
        </a:p>
      </dgm:t>
    </dgm:pt>
    <dgm:pt modelId="{F5AF2C27-0567-445A-AF65-F3F8550F0A76}">
      <dgm:prSet custT="1"/>
      <dgm:spPr/>
      <dgm:t>
        <a:bodyPr/>
        <a:lstStyle/>
        <a:p>
          <a:r>
            <a:rPr lang="en-US" sz="1200" dirty="0" smtClean="0">
              <a:effectLst/>
              <a:latin typeface="+mj-lt"/>
            </a:rPr>
            <a:t>Prinsip jual beli barang dengan memperoleh keuntungan (murabahah),</a:t>
          </a:r>
          <a:endParaRPr lang="en-US" sz="1200" dirty="0">
            <a:effectLst/>
            <a:latin typeface="+mj-lt"/>
          </a:endParaRPr>
        </a:p>
      </dgm:t>
    </dgm:pt>
    <dgm:pt modelId="{048F2BEF-F5B4-4ADF-96FE-3EF821234274}" type="parTrans" cxnId="{8C92EE26-6E03-49C3-969C-6ECCCB076AE5}">
      <dgm:prSet/>
      <dgm:spPr/>
      <dgm:t>
        <a:bodyPr/>
        <a:lstStyle/>
        <a:p>
          <a:endParaRPr lang="en-US"/>
        </a:p>
      </dgm:t>
    </dgm:pt>
    <dgm:pt modelId="{A854CC64-35FF-47C6-A36C-FF09D4800DE6}" type="sibTrans" cxnId="{8C92EE26-6E03-49C3-969C-6ECCCB076AE5}">
      <dgm:prSet/>
      <dgm:spPr/>
      <dgm:t>
        <a:bodyPr/>
        <a:lstStyle/>
        <a:p>
          <a:endParaRPr lang="en-US"/>
        </a:p>
      </dgm:t>
    </dgm:pt>
    <dgm:pt modelId="{1479F160-E538-4DFA-997F-81B4D3862B72}">
      <dgm:prSet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en-US" sz="1200" dirty="0" err="1" smtClean="0">
              <a:effectLst/>
              <a:latin typeface="+mj-lt"/>
            </a:rPr>
            <a:t>Pembiayaan</a:t>
          </a:r>
          <a:r>
            <a:rPr lang="en-US" sz="1200" dirty="0" smtClean="0">
              <a:effectLst/>
              <a:latin typeface="+mj-lt"/>
            </a:rPr>
            <a:t> </a:t>
          </a:r>
          <a:r>
            <a:rPr lang="en-US" sz="1200" dirty="0" err="1" smtClean="0">
              <a:effectLst/>
              <a:latin typeface="+mj-lt"/>
            </a:rPr>
            <a:t>barang</a:t>
          </a:r>
          <a:r>
            <a:rPr lang="en-US" sz="1200" dirty="0" smtClean="0">
              <a:effectLst/>
              <a:latin typeface="+mj-lt"/>
            </a:rPr>
            <a:t> modal </a:t>
          </a:r>
          <a:r>
            <a:rPr lang="en-US" sz="1200" dirty="0" err="1" smtClean="0">
              <a:effectLst/>
              <a:latin typeface="+mj-lt"/>
            </a:rPr>
            <a:t>berdasarkan</a:t>
          </a:r>
          <a:r>
            <a:rPr lang="en-US" sz="1200" dirty="0" smtClean="0">
              <a:effectLst/>
              <a:latin typeface="+mj-lt"/>
            </a:rPr>
            <a:t> prinsip </a:t>
          </a:r>
          <a:r>
            <a:rPr lang="en-US" sz="1200" dirty="0" err="1" smtClean="0">
              <a:effectLst/>
              <a:latin typeface="+mj-lt"/>
            </a:rPr>
            <a:t>sewa</a:t>
          </a:r>
          <a:r>
            <a:rPr lang="en-US" sz="1200" dirty="0" smtClean="0">
              <a:effectLst/>
              <a:latin typeface="+mj-lt"/>
            </a:rPr>
            <a:t> </a:t>
          </a:r>
          <a:r>
            <a:rPr lang="en-US" sz="1200" dirty="0" err="1" smtClean="0">
              <a:effectLst/>
              <a:latin typeface="+mj-lt"/>
            </a:rPr>
            <a:t>murni</a:t>
          </a:r>
          <a:r>
            <a:rPr lang="en-US" sz="1200" dirty="0" smtClean="0">
              <a:effectLst/>
              <a:latin typeface="+mj-lt"/>
            </a:rPr>
            <a:t> </a:t>
          </a:r>
          <a:r>
            <a:rPr lang="en-US" sz="1200" dirty="0" err="1" smtClean="0">
              <a:effectLst/>
              <a:latin typeface="+mj-lt"/>
            </a:rPr>
            <a:t>tanpa</a:t>
          </a:r>
          <a:r>
            <a:rPr lang="en-US" sz="1200" dirty="0" smtClean="0">
              <a:effectLst/>
              <a:latin typeface="+mj-lt"/>
            </a:rPr>
            <a:t> pilihan (</a:t>
          </a:r>
          <a:r>
            <a:rPr lang="en-US" sz="1200" dirty="0" err="1" smtClean="0">
              <a:effectLst/>
              <a:latin typeface="+mj-lt"/>
            </a:rPr>
            <a:t>ijarah</a:t>
          </a:r>
          <a:r>
            <a:rPr lang="en-US" sz="1200" dirty="0" smtClean="0">
              <a:effectLst/>
              <a:latin typeface="+mj-lt"/>
            </a:rPr>
            <a:t>) </a:t>
          </a:r>
          <a:endParaRPr lang="en-US" sz="1200" dirty="0">
            <a:effectLst/>
            <a:latin typeface="+mj-lt"/>
          </a:endParaRPr>
        </a:p>
      </dgm:t>
    </dgm:pt>
    <dgm:pt modelId="{A4997DF9-BC86-4FE8-87C1-F974C45D9E72}" type="parTrans" cxnId="{6BDC4448-E34C-4915-B222-0D2FC0605ADA}">
      <dgm:prSet/>
      <dgm:spPr/>
      <dgm:t>
        <a:bodyPr/>
        <a:lstStyle/>
        <a:p>
          <a:endParaRPr lang="en-US"/>
        </a:p>
      </dgm:t>
    </dgm:pt>
    <dgm:pt modelId="{BB8E9467-FCE8-45D0-B255-F727BA4E43C3}" type="sibTrans" cxnId="{6BDC4448-E34C-4915-B222-0D2FC0605ADA}">
      <dgm:prSet/>
      <dgm:spPr/>
      <dgm:t>
        <a:bodyPr/>
        <a:lstStyle/>
        <a:p>
          <a:endParaRPr lang="en-US"/>
        </a:p>
      </dgm:t>
    </dgm:pt>
    <dgm:pt modelId="{4AFCDB9F-4D57-462F-A948-6696DE93947C}">
      <dgm:prSet custT="1"/>
      <dgm:spPr/>
      <dgm:t>
        <a:bodyPr/>
        <a:lstStyle/>
        <a:p>
          <a:r>
            <a:rPr lang="en-US" sz="1200" dirty="0" err="1" smtClean="0">
              <a:effectLst/>
              <a:latin typeface="+mj-lt"/>
            </a:rPr>
            <a:t>Pilihan</a:t>
          </a:r>
          <a:r>
            <a:rPr lang="en-US" sz="1200" dirty="0" smtClean="0">
              <a:effectLst/>
              <a:latin typeface="+mj-lt"/>
            </a:rPr>
            <a:t> </a:t>
          </a:r>
          <a:r>
            <a:rPr lang="en-US" sz="1200" dirty="0" err="1" smtClean="0">
              <a:effectLst/>
              <a:latin typeface="+mj-lt"/>
            </a:rPr>
            <a:t>pemindahan</a:t>
          </a:r>
          <a:r>
            <a:rPr lang="en-US" sz="1200" dirty="0" smtClean="0">
              <a:effectLst/>
              <a:latin typeface="+mj-lt"/>
            </a:rPr>
            <a:t> </a:t>
          </a:r>
          <a:r>
            <a:rPr lang="en-US" sz="1200" dirty="0" err="1" smtClean="0">
              <a:effectLst/>
              <a:latin typeface="+mj-lt"/>
            </a:rPr>
            <a:t>kepemilikan</a:t>
          </a:r>
          <a:r>
            <a:rPr lang="en-US" sz="1200" dirty="0" smtClean="0">
              <a:effectLst/>
              <a:latin typeface="+mj-lt"/>
            </a:rPr>
            <a:t> </a:t>
          </a:r>
          <a:r>
            <a:rPr lang="en-US" sz="1200" dirty="0" err="1" smtClean="0">
              <a:effectLst/>
              <a:latin typeface="+mj-lt"/>
            </a:rPr>
            <a:t>atas</a:t>
          </a:r>
          <a:r>
            <a:rPr lang="en-US" sz="1200" dirty="0" smtClean="0">
              <a:effectLst/>
              <a:latin typeface="+mj-lt"/>
            </a:rPr>
            <a:t> </a:t>
          </a:r>
          <a:r>
            <a:rPr lang="en-US" sz="1200" dirty="0" err="1" smtClean="0">
              <a:effectLst/>
              <a:latin typeface="+mj-lt"/>
            </a:rPr>
            <a:t>barang</a:t>
          </a:r>
          <a:r>
            <a:rPr lang="en-US" sz="1200" dirty="0" smtClean="0">
              <a:effectLst/>
              <a:latin typeface="+mj-lt"/>
            </a:rPr>
            <a:t> yang </a:t>
          </a:r>
          <a:r>
            <a:rPr lang="en-US" sz="1200" dirty="0" err="1" smtClean="0">
              <a:effectLst/>
              <a:latin typeface="+mj-lt"/>
            </a:rPr>
            <a:t>disewa</a:t>
          </a:r>
          <a:r>
            <a:rPr lang="en-US" sz="1200" dirty="0" smtClean="0">
              <a:effectLst/>
              <a:latin typeface="+mj-lt"/>
            </a:rPr>
            <a:t> </a:t>
          </a:r>
          <a:r>
            <a:rPr lang="en-US" sz="1200" dirty="0" err="1" smtClean="0">
              <a:effectLst/>
              <a:latin typeface="+mj-lt"/>
            </a:rPr>
            <a:t>dari</a:t>
          </a:r>
          <a:r>
            <a:rPr lang="en-US" sz="1200" dirty="0" smtClean="0">
              <a:effectLst/>
              <a:latin typeface="+mj-lt"/>
            </a:rPr>
            <a:t> </a:t>
          </a:r>
          <a:r>
            <a:rPr lang="en-US" sz="1200" dirty="0" err="1" smtClean="0">
              <a:effectLst/>
              <a:latin typeface="+mj-lt"/>
            </a:rPr>
            <a:t>pihak</a:t>
          </a:r>
          <a:r>
            <a:rPr lang="en-US" sz="1200" dirty="0" smtClean="0">
              <a:effectLst/>
              <a:latin typeface="+mj-lt"/>
            </a:rPr>
            <a:t> bank </a:t>
          </a:r>
          <a:r>
            <a:rPr lang="en-US" sz="1200" dirty="0" err="1" smtClean="0">
              <a:effectLst/>
              <a:latin typeface="+mj-lt"/>
            </a:rPr>
            <a:t>oleh</a:t>
          </a:r>
          <a:r>
            <a:rPr lang="en-US" sz="1200" dirty="0" smtClean="0">
              <a:effectLst/>
              <a:latin typeface="+mj-lt"/>
            </a:rPr>
            <a:t> </a:t>
          </a:r>
          <a:r>
            <a:rPr lang="en-US" sz="1200" dirty="0" err="1" smtClean="0">
              <a:effectLst/>
              <a:latin typeface="+mj-lt"/>
            </a:rPr>
            <a:t>pihak</a:t>
          </a:r>
          <a:r>
            <a:rPr lang="en-US" sz="1200" dirty="0" smtClean="0">
              <a:effectLst/>
              <a:latin typeface="+mj-lt"/>
            </a:rPr>
            <a:t> lain (</a:t>
          </a:r>
          <a:r>
            <a:rPr lang="en-US" sz="1200" dirty="0" err="1" smtClean="0">
              <a:effectLst/>
              <a:latin typeface="+mj-lt"/>
            </a:rPr>
            <a:t>ijarah</a:t>
          </a:r>
          <a:r>
            <a:rPr lang="en-US" sz="1200" dirty="0" smtClean="0">
              <a:effectLst/>
              <a:latin typeface="+mj-lt"/>
            </a:rPr>
            <a:t> </a:t>
          </a:r>
          <a:r>
            <a:rPr lang="en-US" sz="1200" dirty="0" err="1" smtClean="0">
              <a:effectLst/>
              <a:latin typeface="+mj-lt"/>
            </a:rPr>
            <a:t>wa</a:t>
          </a:r>
          <a:r>
            <a:rPr lang="en-US" sz="1200" dirty="0" smtClean="0">
              <a:effectLst/>
              <a:latin typeface="+mj-lt"/>
            </a:rPr>
            <a:t> </a:t>
          </a:r>
          <a:r>
            <a:rPr lang="en-US" sz="1200" dirty="0" err="1" smtClean="0">
              <a:effectLst/>
              <a:latin typeface="+mj-lt"/>
            </a:rPr>
            <a:t>itiqna</a:t>
          </a:r>
          <a:r>
            <a:rPr lang="en-US" sz="1200" dirty="0" smtClean="0">
              <a:effectLst/>
              <a:latin typeface="+mj-lt"/>
            </a:rPr>
            <a:t>).</a:t>
          </a:r>
          <a:endParaRPr lang="en-US" sz="1200" dirty="0">
            <a:effectLst/>
            <a:latin typeface="+mj-lt"/>
          </a:endParaRPr>
        </a:p>
      </dgm:t>
    </dgm:pt>
    <dgm:pt modelId="{1D9762A3-9CE8-4E27-829F-4A61B3D1463B}" type="parTrans" cxnId="{C2EECC57-6A39-43FF-9529-3852223568FB}">
      <dgm:prSet/>
      <dgm:spPr/>
      <dgm:t>
        <a:bodyPr/>
        <a:lstStyle/>
        <a:p>
          <a:endParaRPr lang="en-US"/>
        </a:p>
      </dgm:t>
    </dgm:pt>
    <dgm:pt modelId="{29B94ACF-0A50-41BD-A345-FD9DC04FC025}" type="sibTrans" cxnId="{C2EECC57-6A39-43FF-9529-3852223568FB}">
      <dgm:prSet/>
      <dgm:spPr/>
      <dgm:t>
        <a:bodyPr/>
        <a:lstStyle/>
        <a:p>
          <a:endParaRPr lang="en-US"/>
        </a:p>
      </dgm:t>
    </dgm:pt>
    <dgm:pt modelId="{F87FAF48-735C-4EB7-88C8-4EFFA58EA51C}" type="pres">
      <dgm:prSet presAssocID="{E27FF028-612C-4455-A9D2-FF3E74E4A02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F87303E-3C5F-4768-823F-FCA32FF91A3B}" type="pres">
      <dgm:prSet presAssocID="{26B15AF8-5F55-4CA0-B68F-9FD9EA145438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8272363-A4CA-49E3-BC35-3EE2DA215D58}" type="pres">
      <dgm:prSet presAssocID="{26B15AF8-5F55-4CA0-B68F-9FD9EA145438}" presName="rootComposite1" presStyleCnt="0"/>
      <dgm:spPr/>
      <dgm:t>
        <a:bodyPr/>
        <a:lstStyle/>
        <a:p>
          <a:endParaRPr lang="en-US"/>
        </a:p>
      </dgm:t>
    </dgm:pt>
    <dgm:pt modelId="{2A73B86B-0A70-4BDB-9F92-D63A7B0F5CDD}" type="pres">
      <dgm:prSet presAssocID="{26B15AF8-5F55-4CA0-B68F-9FD9EA145438}" presName="rootText1" presStyleLbl="node0" presStyleIdx="0" presStyleCnt="1" custScaleX="17954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737204A-F6F1-46D9-B001-2E6E1CABACAE}" type="pres">
      <dgm:prSet presAssocID="{26B15AF8-5F55-4CA0-B68F-9FD9EA14543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FFAB8798-49EE-4F07-8434-72AD7EC846F3}" type="pres">
      <dgm:prSet presAssocID="{26B15AF8-5F55-4CA0-B68F-9FD9EA145438}" presName="hierChild2" presStyleCnt="0"/>
      <dgm:spPr/>
      <dgm:t>
        <a:bodyPr/>
        <a:lstStyle/>
        <a:p>
          <a:endParaRPr lang="en-US"/>
        </a:p>
      </dgm:t>
    </dgm:pt>
    <dgm:pt modelId="{FF8B946B-F041-4025-9250-9DF8CCDCD106}" type="pres">
      <dgm:prSet presAssocID="{50291A98-6DEC-4440-BC9A-FB9B2A8AD1CD}" presName="Name37" presStyleLbl="parChTrans1D2" presStyleIdx="0" presStyleCnt="5"/>
      <dgm:spPr/>
      <dgm:t>
        <a:bodyPr/>
        <a:lstStyle/>
        <a:p>
          <a:endParaRPr lang="en-US"/>
        </a:p>
      </dgm:t>
    </dgm:pt>
    <dgm:pt modelId="{B898B266-61D6-4C26-99E0-73054D8B13FF}" type="pres">
      <dgm:prSet presAssocID="{CA6C18ED-0C26-4C85-9A53-827D63085A4F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1FD92228-A25D-4EDF-9EFD-225263064A18}" type="pres">
      <dgm:prSet presAssocID="{CA6C18ED-0C26-4C85-9A53-827D63085A4F}" presName="rootComposite" presStyleCnt="0"/>
      <dgm:spPr/>
      <dgm:t>
        <a:bodyPr/>
        <a:lstStyle/>
        <a:p>
          <a:endParaRPr lang="en-US"/>
        </a:p>
      </dgm:t>
    </dgm:pt>
    <dgm:pt modelId="{B7B9EA9A-F1CD-4106-A966-440F9391108C}" type="pres">
      <dgm:prSet presAssocID="{CA6C18ED-0C26-4C85-9A53-827D63085A4F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A7B44E2-EBD8-4CFE-BFCB-C98BD52B1085}" type="pres">
      <dgm:prSet presAssocID="{CA6C18ED-0C26-4C85-9A53-827D63085A4F}" presName="rootConnector" presStyleLbl="node2" presStyleIdx="0" presStyleCnt="5"/>
      <dgm:spPr/>
      <dgm:t>
        <a:bodyPr/>
        <a:lstStyle/>
        <a:p>
          <a:endParaRPr lang="en-US"/>
        </a:p>
      </dgm:t>
    </dgm:pt>
    <dgm:pt modelId="{9A2C52BA-BCDB-44EA-ABF8-5D651A38FBD3}" type="pres">
      <dgm:prSet presAssocID="{CA6C18ED-0C26-4C85-9A53-827D63085A4F}" presName="hierChild4" presStyleCnt="0"/>
      <dgm:spPr/>
      <dgm:t>
        <a:bodyPr/>
        <a:lstStyle/>
        <a:p>
          <a:endParaRPr lang="en-US"/>
        </a:p>
      </dgm:t>
    </dgm:pt>
    <dgm:pt modelId="{7357A9AB-FDD8-4AC9-81A8-058489054D86}" type="pres">
      <dgm:prSet presAssocID="{CA6C18ED-0C26-4C85-9A53-827D63085A4F}" presName="hierChild5" presStyleCnt="0"/>
      <dgm:spPr/>
      <dgm:t>
        <a:bodyPr/>
        <a:lstStyle/>
        <a:p>
          <a:endParaRPr lang="en-US"/>
        </a:p>
      </dgm:t>
    </dgm:pt>
    <dgm:pt modelId="{F12C0C72-D288-4F4A-AC14-83E9FAC34DB4}" type="pres">
      <dgm:prSet presAssocID="{EF50B1A9-1FDA-483A-A25B-F74E28350F9B}" presName="Name37" presStyleLbl="parChTrans1D2" presStyleIdx="1" presStyleCnt="5"/>
      <dgm:spPr/>
      <dgm:t>
        <a:bodyPr/>
        <a:lstStyle/>
        <a:p>
          <a:endParaRPr lang="en-US"/>
        </a:p>
      </dgm:t>
    </dgm:pt>
    <dgm:pt modelId="{4892BBC8-F5C4-44A8-9301-DC4C8D57A034}" type="pres">
      <dgm:prSet presAssocID="{5AC4581C-2A4F-48D8-8B0F-AB785EF42E5C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DD886DE-D271-4412-A760-830BC47BB099}" type="pres">
      <dgm:prSet presAssocID="{5AC4581C-2A4F-48D8-8B0F-AB785EF42E5C}" presName="rootComposite" presStyleCnt="0"/>
      <dgm:spPr/>
      <dgm:t>
        <a:bodyPr/>
        <a:lstStyle/>
        <a:p>
          <a:endParaRPr lang="en-US"/>
        </a:p>
      </dgm:t>
    </dgm:pt>
    <dgm:pt modelId="{4FCD48A2-EED5-4DBE-9043-76D00C661BC7}" type="pres">
      <dgm:prSet presAssocID="{5AC4581C-2A4F-48D8-8B0F-AB785EF42E5C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81E448-D1DA-4FCF-AA3E-0AB26B8C316F}" type="pres">
      <dgm:prSet presAssocID="{5AC4581C-2A4F-48D8-8B0F-AB785EF42E5C}" presName="rootConnector" presStyleLbl="node2" presStyleIdx="1" presStyleCnt="5"/>
      <dgm:spPr/>
      <dgm:t>
        <a:bodyPr/>
        <a:lstStyle/>
        <a:p>
          <a:endParaRPr lang="en-US"/>
        </a:p>
      </dgm:t>
    </dgm:pt>
    <dgm:pt modelId="{D8FFAD81-9959-45BE-9E1C-B5F3DB211E0D}" type="pres">
      <dgm:prSet presAssocID="{5AC4581C-2A4F-48D8-8B0F-AB785EF42E5C}" presName="hierChild4" presStyleCnt="0"/>
      <dgm:spPr/>
      <dgm:t>
        <a:bodyPr/>
        <a:lstStyle/>
        <a:p>
          <a:endParaRPr lang="en-US"/>
        </a:p>
      </dgm:t>
    </dgm:pt>
    <dgm:pt modelId="{9DA3425A-7E1D-4827-9FE3-F0E3E834B6D7}" type="pres">
      <dgm:prSet presAssocID="{5AC4581C-2A4F-48D8-8B0F-AB785EF42E5C}" presName="hierChild5" presStyleCnt="0"/>
      <dgm:spPr/>
      <dgm:t>
        <a:bodyPr/>
        <a:lstStyle/>
        <a:p>
          <a:endParaRPr lang="en-US"/>
        </a:p>
      </dgm:t>
    </dgm:pt>
    <dgm:pt modelId="{4810BBBE-89E2-4E14-8588-8E9FAFF53C8E}" type="pres">
      <dgm:prSet presAssocID="{048F2BEF-F5B4-4ADF-96FE-3EF821234274}" presName="Name37" presStyleLbl="parChTrans1D2" presStyleIdx="2" presStyleCnt="5"/>
      <dgm:spPr/>
      <dgm:t>
        <a:bodyPr/>
        <a:lstStyle/>
        <a:p>
          <a:endParaRPr lang="en-US"/>
        </a:p>
      </dgm:t>
    </dgm:pt>
    <dgm:pt modelId="{170F3F73-1AD1-4882-8C6B-834EE6A6E524}" type="pres">
      <dgm:prSet presAssocID="{F5AF2C27-0567-445A-AF65-F3F8550F0A7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80B77E1-7A47-429F-BFDB-39E6A3DE5D71}" type="pres">
      <dgm:prSet presAssocID="{F5AF2C27-0567-445A-AF65-F3F8550F0A76}" presName="rootComposite" presStyleCnt="0"/>
      <dgm:spPr/>
      <dgm:t>
        <a:bodyPr/>
        <a:lstStyle/>
        <a:p>
          <a:endParaRPr lang="en-US"/>
        </a:p>
      </dgm:t>
    </dgm:pt>
    <dgm:pt modelId="{F0EC86C6-2106-4C41-80BE-C1ABC4A4EC42}" type="pres">
      <dgm:prSet presAssocID="{F5AF2C27-0567-445A-AF65-F3F8550F0A76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0AD4AC-C5CA-443D-9000-F4FE67F1416D}" type="pres">
      <dgm:prSet presAssocID="{F5AF2C27-0567-445A-AF65-F3F8550F0A76}" presName="rootConnector" presStyleLbl="node2" presStyleIdx="2" presStyleCnt="5"/>
      <dgm:spPr/>
      <dgm:t>
        <a:bodyPr/>
        <a:lstStyle/>
        <a:p>
          <a:endParaRPr lang="en-US"/>
        </a:p>
      </dgm:t>
    </dgm:pt>
    <dgm:pt modelId="{2A8D96F5-44AD-48DA-8021-61D093157238}" type="pres">
      <dgm:prSet presAssocID="{F5AF2C27-0567-445A-AF65-F3F8550F0A76}" presName="hierChild4" presStyleCnt="0"/>
      <dgm:spPr/>
      <dgm:t>
        <a:bodyPr/>
        <a:lstStyle/>
        <a:p>
          <a:endParaRPr lang="en-US"/>
        </a:p>
      </dgm:t>
    </dgm:pt>
    <dgm:pt modelId="{C8BE3FE4-105C-4A38-8C5C-01F779261913}" type="pres">
      <dgm:prSet presAssocID="{F5AF2C27-0567-445A-AF65-F3F8550F0A76}" presName="hierChild5" presStyleCnt="0"/>
      <dgm:spPr/>
      <dgm:t>
        <a:bodyPr/>
        <a:lstStyle/>
        <a:p>
          <a:endParaRPr lang="en-US"/>
        </a:p>
      </dgm:t>
    </dgm:pt>
    <dgm:pt modelId="{ED6514F5-0062-4860-9633-E8A41F4D76D1}" type="pres">
      <dgm:prSet presAssocID="{A4997DF9-BC86-4FE8-87C1-F974C45D9E72}" presName="Name37" presStyleLbl="parChTrans1D2" presStyleIdx="3" presStyleCnt="5"/>
      <dgm:spPr/>
      <dgm:t>
        <a:bodyPr/>
        <a:lstStyle/>
        <a:p>
          <a:endParaRPr lang="en-US"/>
        </a:p>
      </dgm:t>
    </dgm:pt>
    <dgm:pt modelId="{096FDE10-39C3-4B46-BA88-393CCB664162}" type="pres">
      <dgm:prSet presAssocID="{1479F160-E538-4DFA-997F-81B4D3862B72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63D47BA-3D35-4DF5-974E-9FEDCE6C9DF3}" type="pres">
      <dgm:prSet presAssocID="{1479F160-E538-4DFA-997F-81B4D3862B72}" presName="rootComposite" presStyleCnt="0"/>
      <dgm:spPr/>
      <dgm:t>
        <a:bodyPr/>
        <a:lstStyle/>
        <a:p>
          <a:endParaRPr lang="en-US"/>
        </a:p>
      </dgm:t>
    </dgm:pt>
    <dgm:pt modelId="{7B97EFD2-F71B-4F96-A1A4-DD68F7E940C4}" type="pres">
      <dgm:prSet presAssocID="{1479F160-E538-4DFA-997F-81B4D3862B72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BC5E68-3FCF-47A1-87D5-EACE344C773E}" type="pres">
      <dgm:prSet presAssocID="{1479F160-E538-4DFA-997F-81B4D3862B72}" presName="rootConnector" presStyleLbl="node2" presStyleIdx="3" presStyleCnt="5"/>
      <dgm:spPr/>
      <dgm:t>
        <a:bodyPr/>
        <a:lstStyle/>
        <a:p>
          <a:endParaRPr lang="en-US"/>
        </a:p>
      </dgm:t>
    </dgm:pt>
    <dgm:pt modelId="{A6C8A1BD-BA6A-4559-BFEC-084E8766653C}" type="pres">
      <dgm:prSet presAssocID="{1479F160-E538-4DFA-997F-81B4D3862B72}" presName="hierChild4" presStyleCnt="0"/>
      <dgm:spPr/>
      <dgm:t>
        <a:bodyPr/>
        <a:lstStyle/>
        <a:p>
          <a:endParaRPr lang="en-US"/>
        </a:p>
      </dgm:t>
    </dgm:pt>
    <dgm:pt modelId="{66CADBC1-CA02-4813-BCAA-1E624AA1B439}" type="pres">
      <dgm:prSet presAssocID="{1479F160-E538-4DFA-997F-81B4D3862B72}" presName="hierChild5" presStyleCnt="0"/>
      <dgm:spPr/>
      <dgm:t>
        <a:bodyPr/>
        <a:lstStyle/>
        <a:p>
          <a:endParaRPr lang="en-US"/>
        </a:p>
      </dgm:t>
    </dgm:pt>
    <dgm:pt modelId="{16E04728-4E37-4588-8B65-F95790D2F39A}" type="pres">
      <dgm:prSet presAssocID="{1D9762A3-9CE8-4E27-829F-4A61B3D1463B}" presName="Name37" presStyleLbl="parChTrans1D2" presStyleIdx="4" presStyleCnt="5"/>
      <dgm:spPr/>
      <dgm:t>
        <a:bodyPr/>
        <a:lstStyle/>
        <a:p>
          <a:endParaRPr lang="en-US"/>
        </a:p>
      </dgm:t>
    </dgm:pt>
    <dgm:pt modelId="{4904B135-4CFA-4F16-B01A-66E2B2F0AC46}" type="pres">
      <dgm:prSet presAssocID="{4AFCDB9F-4D57-462F-A948-6696DE93947C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577C3E2-CF6B-4E62-A46C-84E85A0C746B}" type="pres">
      <dgm:prSet presAssocID="{4AFCDB9F-4D57-462F-A948-6696DE93947C}" presName="rootComposite" presStyleCnt="0"/>
      <dgm:spPr/>
      <dgm:t>
        <a:bodyPr/>
        <a:lstStyle/>
        <a:p>
          <a:endParaRPr lang="en-US"/>
        </a:p>
      </dgm:t>
    </dgm:pt>
    <dgm:pt modelId="{7E94B891-A006-4C9B-846D-CAED973E2B73}" type="pres">
      <dgm:prSet presAssocID="{4AFCDB9F-4D57-462F-A948-6696DE93947C}" presName="rootText" presStyleLbl="node2" presStyleIdx="4" presStyleCnt="5" custScaleY="15784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3A8707-C494-423A-838A-B18AA6EC0C6C}" type="pres">
      <dgm:prSet presAssocID="{4AFCDB9F-4D57-462F-A948-6696DE93947C}" presName="rootConnector" presStyleLbl="node2" presStyleIdx="4" presStyleCnt="5"/>
      <dgm:spPr/>
      <dgm:t>
        <a:bodyPr/>
        <a:lstStyle/>
        <a:p>
          <a:endParaRPr lang="en-US"/>
        </a:p>
      </dgm:t>
    </dgm:pt>
    <dgm:pt modelId="{405BA2D6-82E2-421E-B62B-D24F76904E56}" type="pres">
      <dgm:prSet presAssocID="{4AFCDB9F-4D57-462F-A948-6696DE93947C}" presName="hierChild4" presStyleCnt="0"/>
      <dgm:spPr/>
      <dgm:t>
        <a:bodyPr/>
        <a:lstStyle/>
        <a:p>
          <a:endParaRPr lang="en-US"/>
        </a:p>
      </dgm:t>
    </dgm:pt>
    <dgm:pt modelId="{E580D3B0-83E6-4330-9B62-8E62423B4D24}" type="pres">
      <dgm:prSet presAssocID="{4AFCDB9F-4D57-462F-A948-6696DE93947C}" presName="hierChild5" presStyleCnt="0"/>
      <dgm:spPr/>
      <dgm:t>
        <a:bodyPr/>
        <a:lstStyle/>
        <a:p>
          <a:endParaRPr lang="en-US"/>
        </a:p>
      </dgm:t>
    </dgm:pt>
    <dgm:pt modelId="{EFB5D2B4-D47B-40DE-8428-E44EE11688B2}" type="pres">
      <dgm:prSet presAssocID="{26B15AF8-5F55-4CA0-B68F-9FD9EA145438}" presName="hierChild3" presStyleCnt="0"/>
      <dgm:spPr/>
      <dgm:t>
        <a:bodyPr/>
        <a:lstStyle/>
        <a:p>
          <a:endParaRPr lang="en-US"/>
        </a:p>
      </dgm:t>
    </dgm:pt>
  </dgm:ptLst>
  <dgm:cxnLst>
    <dgm:cxn modelId="{BBAC8F1A-C680-4607-A247-AD013FDD0613}" srcId="{26B15AF8-5F55-4CA0-B68F-9FD9EA145438}" destId="{CA6C18ED-0C26-4C85-9A53-827D63085A4F}" srcOrd="0" destOrd="0" parTransId="{50291A98-6DEC-4440-BC9A-FB9B2A8AD1CD}" sibTransId="{22BFD21D-C855-4071-B1FE-2A1C2DF659EC}"/>
    <dgm:cxn modelId="{4F422F57-A146-4116-BEC9-A99D8D6A40F9}" type="presOf" srcId="{EF50B1A9-1FDA-483A-A25B-F74E28350F9B}" destId="{F12C0C72-D288-4F4A-AC14-83E9FAC34DB4}" srcOrd="0" destOrd="0" presId="urn:microsoft.com/office/officeart/2005/8/layout/orgChart1"/>
    <dgm:cxn modelId="{0A97E60F-2468-4BC0-9AA5-84A715C2B987}" type="presOf" srcId="{50291A98-6DEC-4440-BC9A-FB9B2A8AD1CD}" destId="{FF8B946B-F041-4025-9250-9DF8CCDCD106}" srcOrd="0" destOrd="0" presId="urn:microsoft.com/office/officeart/2005/8/layout/orgChart1"/>
    <dgm:cxn modelId="{FD66DF93-15E3-4945-ADB1-C7E6D41CBD4D}" srcId="{E27FF028-612C-4455-A9D2-FF3E74E4A02E}" destId="{26B15AF8-5F55-4CA0-B68F-9FD9EA145438}" srcOrd="0" destOrd="0" parTransId="{826276D6-735F-4CB5-9C8F-D51293A0D7AE}" sibTransId="{2271AE34-4B95-4409-BC9E-A8E5C42D0338}"/>
    <dgm:cxn modelId="{DD805C6C-8646-4575-AC3B-4C0A749DA098}" type="presOf" srcId="{A4997DF9-BC86-4FE8-87C1-F974C45D9E72}" destId="{ED6514F5-0062-4860-9633-E8A41F4D76D1}" srcOrd="0" destOrd="0" presId="urn:microsoft.com/office/officeart/2005/8/layout/orgChart1"/>
    <dgm:cxn modelId="{8C92EE26-6E03-49C3-969C-6ECCCB076AE5}" srcId="{26B15AF8-5F55-4CA0-B68F-9FD9EA145438}" destId="{F5AF2C27-0567-445A-AF65-F3F8550F0A76}" srcOrd="2" destOrd="0" parTransId="{048F2BEF-F5B4-4ADF-96FE-3EF821234274}" sibTransId="{A854CC64-35FF-47C6-A36C-FF09D4800DE6}"/>
    <dgm:cxn modelId="{2A528CBD-6C95-4BE4-8963-8DDB4504A55E}" type="presOf" srcId="{4AFCDB9F-4D57-462F-A948-6696DE93947C}" destId="{153A8707-C494-423A-838A-B18AA6EC0C6C}" srcOrd="1" destOrd="0" presId="urn:microsoft.com/office/officeart/2005/8/layout/orgChart1"/>
    <dgm:cxn modelId="{6158C39D-8DBD-4888-8EF6-5E9B23A67C8F}" type="presOf" srcId="{26B15AF8-5F55-4CA0-B68F-9FD9EA145438}" destId="{A737204A-F6F1-46D9-B001-2E6E1CABACAE}" srcOrd="1" destOrd="0" presId="urn:microsoft.com/office/officeart/2005/8/layout/orgChart1"/>
    <dgm:cxn modelId="{B36CBAC9-C2C1-40B9-991E-DF6672223869}" type="presOf" srcId="{5AC4581C-2A4F-48D8-8B0F-AB785EF42E5C}" destId="{4E81E448-D1DA-4FCF-AA3E-0AB26B8C316F}" srcOrd="1" destOrd="0" presId="urn:microsoft.com/office/officeart/2005/8/layout/orgChart1"/>
    <dgm:cxn modelId="{C2EECC57-6A39-43FF-9529-3852223568FB}" srcId="{26B15AF8-5F55-4CA0-B68F-9FD9EA145438}" destId="{4AFCDB9F-4D57-462F-A948-6696DE93947C}" srcOrd="4" destOrd="0" parTransId="{1D9762A3-9CE8-4E27-829F-4A61B3D1463B}" sibTransId="{29B94ACF-0A50-41BD-A345-FD9DC04FC025}"/>
    <dgm:cxn modelId="{6156D0B5-4FC6-41E1-A8D0-A738CA7B759F}" type="presOf" srcId="{E27FF028-612C-4455-A9D2-FF3E74E4A02E}" destId="{F87FAF48-735C-4EB7-88C8-4EFFA58EA51C}" srcOrd="0" destOrd="0" presId="urn:microsoft.com/office/officeart/2005/8/layout/orgChart1"/>
    <dgm:cxn modelId="{AACC76F6-2689-4302-85C2-B84741A36D60}" type="presOf" srcId="{1D9762A3-9CE8-4E27-829F-4A61B3D1463B}" destId="{16E04728-4E37-4588-8B65-F95790D2F39A}" srcOrd="0" destOrd="0" presId="urn:microsoft.com/office/officeart/2005/8/layout/orgChart1"/>
    <dgm:cxn modelId="{06006D6E-F2F3-474A-B8C4-DC37C31CB6D1}" srcId="{26B15AF8-5F55-4CA0-B68F-9FD9EA145438}" destId="{5AC4581C-2A4F-48D8-8B0F-AB785EF42E5C}" srcOrd="1" destOrd="0" parTransId="{EF50B1A9-1FDA-483A-A25B-F74E28350F9B}" sibTransId="{8F879D70-6BE3-4818-8F4B-AEAA5982D322}"/>
    <dgm:cxn modelId="{947A56A5-5EF0-4F12-867B-CDBD78D4A0F3}" type="presOf" srcId="{048F2BEF-F5B4-4ADF-96FE-3EF821234274}" destId="{4810BBBE-89E2-4E14-8588-8E9FAFF53C8E}" srcOrd="0" destOrd="0" presId="urn:microsoft.com/office/officeart/2005/8/layout/orgChart1"/>
    <dgm:cxn modelId="{378AE503-EDE9-4AC2-A78A-2950C62BBA23}" type="presOf" srcId="{F5AF2C27-0567-445A-AF65-F3F8550F0A76}" destId="{F0EC86C6-2106-4C41-80BE-C1ABC4A4EC42}" srcOrd="0" destOrd="0" presId="urn:microsoft.com/office/officeart/2005/8/layout/orgChart1"/>
    <dgm:cxn modelId="{BCA040AB-EE83-4DCC-8F61-0314992C7DF9}" type="presOf" srcId="{4AFCDB9F-4D57-462F-A948-6696DE93947C}" destId="{7E94B891-A006-4C9B-846D-CAED973E2B73}" srcOrd="0" destOrd="0" presId="urn:microsoft.com/office/officeart/2005/8/layout/orgChart1"/>
    <dgm:cxn modelId="{770C3279-9E61-45AA-B551-A4A0E6753176}" type="presOf" srcId="{26B15AF8-5F55-4CA0-B68F-9FD9EA145438}" destId="{2A73B86B-0A70-4BDB-9F92-D63A7B0F5CDD}" srcOrd="0" destOrd="0" presId="urn:microsoft.com/office/officeart/2005/8/layout/orgChart1"/>
    <dgm:cxn modelId="{422BCABC-6114-44B0-8513-65B344F751E9}" type="presOf" srcId="{CA6C18ED-0C26-4C85-9A53-827D63085A4F}" destId="{BA7B44E2-EBD8-4CFE-BFCB-C98BD52B1085}" srcOrd="1" destOrd="0" presId="urn:microsoft.com/office/officeart/2005/8/layout/orgChart1"/>
    <dgm:cxn modelId="{5A739B23-66FB-4A8B-8F1D-D88650996FB8}" type="presOf" srcId="{5AC4581C-2A4F-48D8-8B0F-AB785EF42E5C}" destId="{4FCD48A2-EED5-4DBE-9043-76D00C661BC7}" srcOrd="0" destOrd="0" presId="urn:microsoft.com/office/officeart/2005/8/layout/orgChart1"/>
    <dgm:cxn modelId="{744DEAD8-B4F3-4659-8B56-3A4C98FE57CC}" type="presOf" srcId="{F5AF2C27-0567-445A-AF65-F3F8550F0A76}" destId="{AA0AD4AC-C5CA-443D-9000-F4FE67F1416D}" srcOrd="1" destOrd="0" presId="urn:microsoft.com/office/officeart/2005/8/layout/orgChart1"/>
    <dgm:cxn modelId="{0BA4EE7A-6A55-4683-BF05-EFD5F79225C8}" type="presOf" srcId="{1479F160-E538-4DFA-997F-81B4D3862B72}" destId="{0DBC5E68-3FCF-47A1-87D5-EACE344C773E}" srcOrd="1" destOrd="0" presId="urn:microsoft.com/office/officeart/2005/8/layout/orgChart1"/>
    <dgm:cxn modelId="{CB42BEDB-68D0-4322-9EB8-0C3B3C7E36CE}" type="presOf" srcId="{1479F160-E538-4DFA-997F-81B4D3862B72}" destId="{7B97EFD2-F71B-4F96-A1A4-DD68F7E940C4}" srcOrd="0" destOrd="0" presId="urn:microsoft.com/office/officeart/2005/8/layout/orgChart1"/>
    <dgm:cxn modelId="{DEE13113-5D99-46BE-BED7-E2148B6F4D00}" type="presOf" srcId="{CA6C18ED-0C26-4C85-9A53-827D63085A4F}" destId="{B7B9EA9A-F1CD-4106-A966-440F9391108C}" srcOrd="0" destOrd="0" presId="urn:microsoft.com/office/officeart/2005/8/layout/orgChart1"/>
    <dgm:cxn modelId="{6BDC4448-E34C-4915-B222-0D2FC0605ADA}" srcId="{26B15AF8-5F55-4CA0-B68F-9FD9EA145438}" destId="{1479F160-E538-4DFA-997F-81B4D3862B72}" srcOrd="3" destOrd="0" parTransId="{A4997DF9-BC86-4FE8-87C1-F974C45D9E72}" sibTransId="{BB8E9467-FCE8-45D0-B255-F727BA4E43C3}"/>
    <dgm:cxn modelId="{F02ED9F3-136A-443A-9086-F8E52A5CDE8B}" type="presParOf" srcId="{F87FAF48-735C-4EB7-88C8-4EFFA58EA51C}" destId="{7F87303E-3C5F-4768-823F-FCA32FF91A3B}" srcOrd="0" destOrd="0" presId="urn:microsoft.com/office/officeart/2005/8/layout/orgChart1"/>
    <dgm:cxn modelId="{D4D15D28-81BF-42F0-8C05-7E4EF8B280EC}" type="presParOf" srcId="{7F87303E-3C5F-4768-823F-FCA32FF91A3B}" destId="{D8272363-A4CA-49E3-BC35-3EE2DA215D58}" srcOrd="0" destOrd="0" presId="urn:microsoft.com/office/officeart/2005/8/layout/orgChart1"/>
    <dgm:cxn modelId="{A4630C7D-36AD-4AEF-A8CD-1E9D54B287AF}" type="presParOf" srcId="{D8272363-A4CA-49E3-BC35-3EE2DA215D58}" destId="{2A73B86B-0A70-4BDB-9F92-D63A7B0F5CDD}" srcOrd="0" destOrd="0" presId="urn:microsoft.com/office/officeart/2005/8/layout/orgChart1"/>
    <dgm:cxn modelId="{16740775-BF1D-4A29-9770-9BE336A124D5}" type="presParOf" srcId="{D8272363-A4CA-49E3-BC35-3EE2DA215D58}" destId="{A737204A-F6F1-46D9-B001-2E6E1CABACAE}" srcOrd="1" destOrd="0" presId="urn:microsoft.com/office/officeart/2005/8/layout/orgChart1"/>
    <dgm:cxn modelId="{A420EDC1-8F94-4A28-B09F-E7C09AAE45B7}" type="presParOf" srcId="{7F87303E-3C5F-4768-823F-FCA32FF91A3B}" destId="{FFAB8798-49EE-4F07-8434-72AD7EC846F3}" srcOrd="1" destOrd="0" presId="urn:microsoft.com/office/officeart/2005/8/layout/orgChart1"/>
    <dgm:cxn modelId="{E6B8DBED-4EDF-440E-A7DE-1FB96E329153}" type="presParOf" srcId="{FFAB8798-49EE-4F07-8434-72AD7EC846F3}" destId="{FF8B946B-F041-4025-9250-9DF8CCDCD106}" srcOrd="0" destOrd="0" presId="urn:microsoft.com/office/officeart/2005/8/layout/orgChart1"/>
    <dgm:cxn modelId="{3EE76FE9-2A4B-486A-808F-CCAA926DD7C5}" type="presParOf" srcId="{FFAB8798-49EE-4F07-8434-72AD7EC846F3}" destId="{B898B266-61D6-4C26-99E0-73054D8B13FF}" srcOrd="1" destOrd="0" presId="urn:microsoft.com/office/officeart/2005/8/layout/orgChart1"/>
    <dgm:cxn modelId="{1DA3D8B1-A82E-4C2C-BDF1-F751910CCEEA}" type="presParOf" srcId="{B898B266-61D6-4C26-99E0-73054D8B13FF}" destId="{1FD92228-A25D-4EDF-9EFD-225263064A18}" srcOrd="0" destOrd="0" presId="urn:microsoft.com/office/officeart/2005/8/layout/orgChart1"/>
    <dgm:cxn modelId="{64B5E10D-EE50-403D-B843-32A4F0F81036}" type="presParOf" srcId="{1FD92228-A25D-4EDF-9EFD-225263064A18}" destId="{B7B9EA9A-F1CD-4106-A966-440F9391108C}" srcOrd="0" destOrd="0" presId="urn:microsoft.com/office/officeart/2005/8/layout/orgChart1"/>
    <dgm:cxn modelId="{CEA69AE2-5294-4713-A0F7-F393A3E724A4}" type="presParOf" srcId="{1FD92228-A25D-4EDF-9EFD-225263064A18}" destId="{BA7B44E2-EBD8-4CFE-BFCB-C98BD52B1085}" srcOrd="1" destOrd="0" presId="urn:microsoft.com/office/officeart/2005/8/layout/orgChart1"/>
    <dgm:cxn modelId="{90CD6F4E-F6CA-4CBA-A6A1-197E14B69E73}" type="presParOf" srcId="{B898B266-61D6-4C26-99E0-73054D8B13FF}" destId="{9A2C52BA-BCDB-44EA-ABF8-5D651A38FBD3}" srcOrd="1" destOrd="0" presId="urn:microsoft.com/office/officeart/2005/8/layout/orgChart1"/>
    <dgm:cxn modelId="{22DA95FB-4045-4A42-BD50-6113AB3287A7}" type="presParOf" srcId="{B898B266-61D6-4C26-99E0-73054D8B13FF}" destId="{7357A9AB-FDD8-4AC9-81A8-058489054D86}" srcOrd="2" destOrd="0" presId="urn:microsoft.com/office/officeart/2005/8/layout/orgChart1"/>
    <dgm:cxn modelId="{5D503145-94B8-4F40-9F83-17D8E39C46E9}" type="presParOf" srcId="{FFAB8798-49EE-4F07-8434-72AD7EC846F3}" destId="{F12C0C72-D288-4F4A-AC14-83E9FAC34DB4}" srcOrd="2" destOrd="0" presId="urn:microsoft.com/office/officeart/2005/8/layout/orgChart1"/>
    <dgm:cxn modelId="{BBEDFC63-4F2D-45BA-AC28-E97824559AF1}" type="presParOf" srcId="{FFAB8798-49EE-4F07-8434-72AD7EC846F3}" destId="{4892BBC8-F5C4-44A8-9301-DC4C8D57A034}" srcOrd="3" destOrd="0" presId="urn:microsoft.com/office/officeart/2005/8/layout/orgChart1"/>
    <dgm:cxn modelId="{87D32A64-FBDC-4EB9-A390-BC885AD3F21F}" type="presParOf" srcId="{4892BBC8-F5C4-44A8-9301-DC4C8D57A034}" destId="{DDD886DE-D271-4412-A760-830BC47BB099}" srcOrd="0" destOrd="0" presId="urn:microsoft.com/office/officeart/2005/8/layout/orgChart1"/>
    <dgm:cxn modelId="{F6649794-E13B-4534-A810-520F4ACEC257}" type="presParOf" srcId="{DDD886DE-D271-4412-A760-830BC47BB099}" destId="{4FCD48A2-EED5-4DBE-9043-76D00C661BC7}" srcOrd="0" destOrd="0" presId="urn:microsoft.com/office/officeart/2005/8/layout/orgChart1"/>
    <dgm:cxn modelId="{4CDE907E-DE0B-468F-9F1C-8FA664CB6AB2}" type="presParOf" srcId="{DDD886DE-D271-4412-A760-830BC47BB099}" destId="{4E81E448-D1DA-4FCF-AA3E-0AB26B8C316F}" srcOrd="1" destOrd="0" presId="urn:microsoft.com/office/officeart/2005/8/layout/orgChart1"/>
    <dgm:cxn modelId="{57157044-54AB-4BA2-AE78-2D1F2EBE6848}" type="presParOf" srcId="{4892BBC8-F5C4-44A8-9301-DC4C8D57A034}" destId="{D8FFAD81-9959-45BE-9E1C-B5F3DB211E0D}" srcOrd="1" destOrd="0" presId="urn:microsoft.com/office/officeart/2005/8/layout/orgChart1"/>
    <dgm:cxn modelId="{58C10ACF-745A-46B8-9C2C-A3D639E05BC7}" type="presParOf" srcId="{4892BBC8-F5C4-44A8-9301-DC4C8D57A034}" destId="{9DA3425A-7E1D-4827-9FE3-F0E3E834B6D7}" srcOrd="2" destOrd="0" presId="urn:microsoft.com/office/officeart/2005/8/layout/orgChart1"/>
    <dgm:cxn modelId="{7F83B22C-E55F-4FC1-902C-A5A32DB54F94}" type="presParOf" srcId="{FFAB8798-49EE-4F07-8434-72AD7EC846F3}" destId="{4810BBBE-89E2-4E14-8588-8E9FAFF53C8E}" srcOrd="4" destOrd="0" presId="urn:microsoft.com/office/officeart/2005/8/layout/orgChart1"/>
    <dgm:cxn modelId="{F5DC4380-D5A0-4BF5-8699-60FE1565A50D}" type="presParOf" srcId="{FFAB8798-49EE-4F07-8434-72AD7EC846F3}" destId="{170F3F73-1AD1-4882-8C6B-834EE6A6E524}" srcOrd="5" destOrd="0" presId="urn:microsoft.com/office/officeart/2005/8/layout/orgChart1"/>
    <dgm:cxn modelId="{BD701AAC-E90A-4C2C-B935-E8F7E0B2B9C0}" type="presParOf" srcId="{170F3F73-1AD1-4882-8C6B-834EE6A6E524}" destId="{280B77E1-7A47-429F-BFDB-39E6A3DE5D71}" srcOrd="0" destOrd="0" presId="urn:microsoft.com/office/officeart/2005/8/layout/orgChart1"/>
    <dgm:cxn modelId="{B5599E3C-1782-45C8-BDC7-2E9FAA867871}" type="presParOf" srcId="{280B77E1-7A47-429F-BFDB-39E6A3DE5D71}" destId="{F0EC86C6-2106-4C41-80BE-C1ABC4A4EC42}" srcOrd="0" destOrd="0" presId="urn:microsoft.com/office/officeart/2005/8/layout/orgChart1"/>
    <dgm:cxn modelId="{830FA3F9-AD1D-4ACC-88B4-8517F32CD14F}" type="presParOf" srcId="{280B77E1-7A47-429F-BFDB-39E6A3DE5D71}" destId="{AA0AD4AC-C5CA-443D-9000-F4FE67F1416D}" srcOrd="1" destOrd="0" presId="urn:microsoft.com/office/officeart/2005/8/layout/orgChart1"/>
    <dgm:cxn modelId="{7A8D22F6-56D3-43CD-88CC-D44EE830724A}" type="presParOf" srcId="{170F3F73-1AD1-4882-8C6B-834EE6A6E524}" destId="{2A8D96F5-44AD-48DA-8021-61D093157238}" srcOrd="1" destOrd="0" presId="urn:microsoft.com/office/officeart/2005/8/layout/orgChart1"/>
    <dgm:cxn modelId="{0993AB6B-2F74-45F1-BBD5-827EDEEDE89C}" type="presParOf" srcId="{170F3F73-1AD1-4882-8C6B-834EE6A6E524}" destId="{C8BE3FE4-105C-4A38-8C5C-01F779261913}" srcOrd="2" destOrd="0" presId="urn:microsoft.com/office/officeart/2005/8/layout/orgChart1"/>
    <dgm:cxn modelId="{F0AA5269-1486-4BA0-AA0E-A081CF9263D8}" type="presParOf" srcId="{FFAB8798-49EE-4F07-8434-72AD7EC846F3}" destId="{ED6514F5-0062-4860-9633-E8A41F4D76D1}" srcOrd="6" destOrd="0" presId="urn:microsoft.com/office/officeart/2005/8/layout/orgChart1"/>
    <dgm:cxn modelId="{BE3A1DCE-2770-4977-97C3-69E406AA6663}" type="presParOf" srcId="{FFAB8798-49EE-4F07-8434-72AD7EC846F3}" destId="{096FDE10-39C3-4B46-BA88-393CCB664162}" srcOrd="7" destOrd="0" presId="urn:microsoft.com/office/officeart/2005/8/layout/orgChart1"/>
    <dgm:cxn modelId="{F5C5AB99-BF65-4700-AEEB-E196747430D4}" type="presParOf" srcId="{096FDE10-39C3-4B46-BA88-393CCB664162}" destId="{C63D47BA-3D35-4DF5-974E-9FEDCE6C9DF3}" srcOrd="0" destOrd="0" presId="urn:microsoft.com/office/officeart/2005/8/layout/orgChart1"/>
    <dgm:cxn modelId="{C1E2BD48-9A4F-4B32-A1CC-70A3B89E5657}" type="presParOf" srcId="{C63D47BA-3D35-4DF5-974E-9FEDCE6C9DF3}" destId="{7B97EFD2-F71B-4F96-A1A4-DD68F7E940C4}" srcOrd="0" destOrd="0" presId="urn:microsoft.com/office/officeart/2005/8/layout/orgChart1"/>
    <dgm:cxn modelId="{DBAB8014-7283-43A4-8B82-E994BFDA9474}" type="presParOf" srcId="{C63D47BA-3D35-4DF5-974E-9FEDCE6C9DF3}" destId="{0DBC5E68-3FCF-47A1-87D5-EACE344C773E}" srcOrd="1" destOrd="0" presId="urn:microsoft.com/office/officeart/2005/8/layout/orgChart1"/>
    <dgm:cxn modelId="{676BBA6C-0D1B-4D8A-8FAA-EF4F551C0345}" type="presParOf" srcId="{096FDE10-39C3-4B46-BA88-393CCB664162}" destId="{A6C8A1BD-BA6A-4559-BFEC-084E8766653C}" srcOrd="1" destOrd="0" presId="urn:microsoft.com/office/officeart/2005/8/layout/orgChart1"/>
    <dgm:cxn modelId="{7C7F73C9-8229-415C-83ED-CF90C2680B1D}" type="presParOf" srcId="{096FDE10-39C3-4B46-BA88-393CCB664162}" destId="{66CADBC1-CA02-4813-BCAA-1E624AA1B439}" srcOrd="2" destOrd="0" presId="urn:microsoft.com/office/officeart/2005/8/layout/orgChart1"/>
    <dgm:cxn modelId="{E68B6E98-8CB1-41F4-9A81-9E86C6F9BA14}" type="presParOf" srcId="{FFAB8798-49EE-4F07-8434-72AD7EC846F3}" destId="{16E04728-4E37-4588-8B65-F95790D2F39A}" srcOrd="8" destOrd="0" presId="urn:microsoft.com/office/officeart/2005/8/layout/orgChart1"/>
    <dgm:cxn modelId="{7B0FB293-8B4F-4D06-A5B8-C712870E1ACF}" type="presParOf" srcId="{FFAB8798-49EE-4F07-8434-72AD7EC846F3}" destId="{4904B135-4CFA-4F16-B01A-66E2B2F0AC46}" srcOrd="9" destOrd="0" presId="urn:microsoft.com/office/officeart/2005/8/layout/orgChart1"/>
    <dgm:cxn modelId="{4D41558D-A2E5-4A8B-893A-54874EF15AB1}" type="presParOf" srcId="{4904B135-4CFA-4F16-B01A-66E2B2F0AC46}" destId="{E577C3E2-CF6B-4E62-A46C-84E85A0C746B}" srcOrd="0" destOrd="0" presId="urn:microsoft.com/office/officeart/2005/8/layout/orgChart1"/>
    <dgm:cxn modelId="{BFF9ECF8-BB51-461D-AB55-FABCCE999699}" type="presParOf" srcId="{E577C3E2-CF6B-4E62-A46C-84E85A0C746B}" destId="{7E94B891-A006-4C9B-846D-CAED973E2B73}" srcOrd="0" destOrd="0" presId="urn:microsoft.com/office/officeart/2005/8/layout/orgChart1"/>
    <dgm:cxn modelId="{51FECC03-0182-417D-A8B3-0AB16645CD33}" type="presParOf" srcId="{E577C3E2-CF6B-4E62-A46C-84E85A0C746B}" destId="{153A8707-C494-423A-838A-B18AA6EC0C6C}" srcOrd="1" destOrd="0" presId="urn:microsoft.com/office/officeart/2005/8/layout/orgChart1"/>
    <dgm:cxn modelId="{6ECBA5B1-03F0-43EC-8F19-7251DF0645DE}" type="presParOf" srcId="{4904B135-4CFA-4F16-B01A-66E2B2F0AC46}" destId="{405BA2D6-82E2-421E-B62B-D24F76904E56}" srcOrd="1" destOrd="0" presId="urn:microsoft.com/office/officeart/2005/8/layout/orgChart1"/>
    <dgm:cxn modelId="{A4996682-3FDF-46B4-9D7B-954B1B9BB8E0}" type="presParOf" srcId="{4904B135-4CFA-4F16-B01A-66E2B2F0AC46}" destId="{E580D3B0-83E6-4330-9B62-8E62423B4D24}" srcOrd="2" destOrd="0" presId="urn:microsoft.com/office/officeart/2005/8/layout/orgChart1"/>
    <dgm:cxn modelId="{7A77B4F6-F896-43B2-9D15-9B4ED705FD05}" type="presParOf" srcId="{7F87303E-3C5F-4768-823F-FCA32FF91A3B}" destId="{EFB5D2B4-D47B-40DE-8428-E44EE11688B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3030410-EC6D-413F-879B-74404A9CE053}" type="doc">
      <dgm:prSet loTypeId="urn:microsoft.com/office/officeart/2005/8/layout/hierarchy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FBBB25-03E4-4319-8E66-8575522FF3A2}">
      <dgm:prSet phldrT="[Text]" custT="1"/>
      <dgm:spPr/>
      <dgm:t>
        <a:bodyPr/>
        <a:lstStyle/>
        <a:p>
          <a:r>
            <a:rPr lang="en-US" sz="1400" b="1" dirty="0" err="1" smtClean="0">
              <a:latin typeface="+mj-lt"/>
            </a:rPr>
            <a:t>Rukun</a:t>
          </a:r>
          <a:r>
            <a:rPr lang="en-US" sz="1400" b="1" dirty="0" smtClean="0">
              <a:latin typeface="+mj-lt"/>
            </a:rPr>
            <a:t> </a:t>
          </a:r>
          <a:r>
            <a:rPr lang="en-US" sz="1400" b="1" dirty="0" err="1" smtClean="0">
              <a:latin typeface="+mj-lt"/>
            </a:rPr>
            <a:t>dan</a:t>
          </a:r>
          <a:r>
            <a:rPr lang="en-US" sz="1400" b="1" dirty="0" smtClean="0">
              <a:latin typeface="+mj-lt"/>
            </a:rPr>
            <a:t> </a:t>
          </a:r>
          <a:r>
            <a:rPr lang="en-US" sz="1400" b="1" dirty="0" err="1" smtClean="0">
              <a:latin typeface="+mj-lt"/>
            </a:rPr>
            <a:t>Syarat</a:t>
          </a:r>
          <a:r>
            <a:rPr lang="en-US" sz="1400" b="1" dirty="0" smtClean="0">
              <a:latin typeface="+mj-lt"/>
            </a:rPr>
            <a:t> </a:t>
          </a:r>
          <a:r>
            <a:rPr lang="en-US" sz="1400" b="1" dirty="0" err="1" smtClean="0">
              <a:latin typeface="+mj-lt"/>
            </a:rPr>
            <a:t>Pegadaian</a:t>
          </a:r>
          <a:r>
            <a:rPr lang="en-US" sz="1400" b="1" dirty="0" smtClean="0">
              <a:latin typeface="+mj-lt"/>
            </a:rPr>
            <a:t> </a:t>
          </a:r>
          <a:r>
            <a:rPr lang="en-US" sz="1400" b="1" dirty="0" err="1" smtClean="0">
              <a:latin typeface="+mj-lt"/>
            </a:rPr>
            <a:t>Syariah</a:t>
          </a:r>
          <a:endParaRPr lang="en-US" sz="1400" b="1" dirty="0">
            <a:latin typeface="+mj-lt"/>
          </a:endParaRPr>
        </a:p>
      </dgm:t>
    </dgm:pt>
    <dgm:pt modelId="{5D9B531C-9B11-436A-9FF3-709FD5EB952A}" type="parTrans" cxnId="{FEB9392D-7F56-4E84-8B24-2B6AD8FF4546}">
      <dgm:prSet/>
      <dgm:spPr/>
      <dgm:t>
        <a:bodyPr/>
        <a:lstStyle/>
        <a:p>
          <a:endParaRPr lang="en-US"/>
        </a:p>
      </dgm:t>
    </dgm:pt>
    <dgm:pt modelId="{ECAE0D4B-CA2C-4701-8DAF-C2FC933B42ED}" type="sibTrans" cxnId="{FEB9392D-7F56-4E84-8B24-2B6AD8FF4546}">
      <dgm:prSet/>
      <dgm:spPr/>
      <dgm:t>
        <a:bodyPr/>
        <a:lstStyle/>
        <a:p>
          <a:endParaRPr lang="en-US"/>
        </a:p>
      </dgm:t>
    </dgm:pt>
    <dgm:pt modelId="{D0FE094F-85FF-4439-A64F-071676177414}">
      <dgm:prSet custT="1"/>
      <dgm:spPr/>
      <dgm:t>
        <a:bodyPr/>
        <a:lstStyle/>
        <a:p>
          <a:r>
            <a:rPr lang="en-US" sz="1400" dirty="0" smtClean="0">
              <a:latin typeface="+mj-lt"/>
            </a:rPr>
            <a:t>RAHIN</a:t>
          </a:r>
        </a:p>
        <a:p>
          <a:r>
            <a:rPr lang="en-US" sz="1400" dirty="0" smtClean="0">
              <a:latin typeface="+mj-lt"/>
            </a:rPr>
            <a:t>  </a:t>
          </a:r>
          <a:r>
            <a:rPr lang="en-US" sz="1400" dirty="0" err="1" smtClean="0">
              <a:latin typeface="+mj-lt"/>
            </a:rPr>
            <a:t>Yaitu</a:t>
          </a:r>
          <a:r>
            <a:rPr lang="en-US" sz="1400" dirty="0" smtClean="0">
              <a:latin typeface="+mj-lt"/>
            </a:rPr>
            <a:t> orang yang </a:t>
          </a:r>
          <a:r>
            <a:rPr lang="en-US" sz="1400" dirty="0" err="1" smtClean="0">
              <a:latin typeface="+mj-lt"/>
            </a:rPr>
            <a:t>menggadaikan</a:t>
          </a:r>
          <a:r>
            <a:rPr lang="en-US" sz="1400" dirty="0" smtClean="0">
              <a:latin typeface="+mj-lt"/>
            </a:rPr>
            <a:t>.</a:t>
          </a:r>
          <a:endParaRPr lang="en-US" sz="1400" dirty="0">
            <a:latin typeface="+mj-lt"/>
          </a:endParaRPr>
        </a:p>
      </dgm:t>
    </dgm:pt>
    <dgm:pt modelId="{4F26129D-0334-44C9-BB8D-2D9D63838C15}" type="parTrans" cxnId="{0888BC50-B594-4E92-9F2F-BBCB3B56E60E}">
      <dgm:prSet/>
      <dgm:spPr/>
      <dgm:t>
        <a:bodyPr/>
        <a:lstStyle/>
        <a:p>
          <a:endParaRPr lang="en-US"/>
        </a:p>
      </dgm:t>
    </dgm:pt>
    <dgm:pt modelId="{FB97E60B-D5D8-4211-8D00-64C5210138E2}" type="sibTrans" cxnId="{0888BC50-B594-4E92-9F2F-BBCB3B56E60E}">
      <dgm:prSet/>
      <dgm:spPr/>
      <dgm:t>
        <a:bodyPr/>
        <a:lstStyle/>
        <a:p>
          <a:endParaRPr lang="en-US"/>
        </a:p>
      </dgm:t>
    </dgm:pt>
    <dgm:pt modelId="{E8E36126-9AFA-4DD2-BCF4-5196D4D77F77}">
      <dgm:prSet custT="1"/>
      <dgm:spPr/>
      <dgm:t>
        <a:bodyPr/>
        <a:lstStyle/>
        <a:p>
          <a:r>
            <a:rPr lang="en-US" sz="1400" dirty="0" smtClean="0">
              <a:latin typeface="+mj-lt"/>
            </a:rPr>
            <a:t>MURTAHIN</a:t>
          </a:r>
        </a:p>
        <a:p>
          <a:r>
            <a:rPr lang="en-US" sz="1400" dirty="0" err="1" smtClean="0">
              <a:latin typeface="+mj-lt"/>
            </a:rPr>
            <a:t>Yaitu</a:t>
          </a:r>
          <a:r>
            <a:rPr lang="en-US" sz="1400" dirty="0" smtClean="0">
              <a:latin typeface="+mj-lt"/>
            </a:rPr>
            <a:t> orang yang </a:t>
          </a:r>
          <a:r>
            <a:rPr lang="en-US" sz="1400" dirty="0" err="1" smtClean="0">
              <a:latin typeface="+mj-lt"/>
            </a:rPr>
            <a:t>menerima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gadai</a:t>
          </a:r>
          <a:r>
            <a:rPr lang="en-US" sz="1400" dirty="0" smtClean="0">
              <a:latin typeface="+mj-lt"/>
            </a:rPr>
            <a:t>. </a:t>
          </a:r>
          <a:endParaRPr lang="en-US" sz="1400" dirty="0">
            <a:latin typeface="+mj-lt"/>
          </a:endParaRPr>
        </a:p>
      </dgm:t>
    </dgm:pt>
    <dgm:pt modelId="{AB9829B9-6F93-44CF-9D61-8DF4126A3A5A}" type="parTrans" cxnId="{BA16D700-0763-453B-B581-1FA9C756B7C1}">
      <dgm:prSet/>
      <dgm:spPr/>
      <dgm:t>
        <a:bodyPr/>
        <a:lstStyle/>
        <a:p>
          <a:endParaRPr lang="en-US"/>
        </a:p>
      </dgm:t>
    </dgm:pt>
    <dgm:pt modelId="{639C3F91-A14D-45D8-9EF8-93A6CF69BF1D}" type="sibTrans" cxnId="{BA16D700-0763-453B-B581-1FA9C756B7C1}">
      <dgm:prSet/>
      <dgm:spPr/>
      <dgm:t>
        <a:bodyPr/>
        <a:lstStyle/>
        <a:p>
          <a:endParaRPr lang="en-US"/>
        </a:p>
      </dgm:t>
    </dgm:pt>
    <dgm:pt modelId="{2E1FD4AC-FC18-46B5-A0D8-5ED56F84FF1C}">
      <dgm:prSet phldrT="[Text]" custT="1"/>
      <dgm:spPr/>
      <dgm:t>
        <a:bodyPr/>
        <a:lstStyle/>
        <a:p>
          <a:r>
            <a:rPr lang="en-US" sz="1400" dirty="0" smtClean="0">
              <a:latin typeface="+mj-lt"/>
            </a:rPr>
            <a:t>MARHUN </a:t>
          </a:r>
        </a:p>
        <a:p>
          <a:r>
            <a:rPr lang="en-US" sz="1400" dirty="0" err="1" smtClean="0">
              <a:latin typeface="+mj-lt"/>
            </a:rPr>
            <a:t>Yaitu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Barang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jaminan</a:t>
          </a:r>
          <a:endParaRPr lang="en-US" sz="1400" dirty="0">
            <a:latin typeface="+mj-lt"/>
          </a:endParaRPr>
        </a:p>
      </dgm:t>
    </dgm:pt>
    <dgm:pt modelId="{B4295C16-6950-4871-9EEB-DF8D82F4D635}" type="sibTrans" cxnId="{ECC2CDD7-C8C6-4536-A5D2-AAB0F0642A71}">
      <dgm:prSet/>
      <dgm:spPr/>
      <dgm:t>
        <a:bodyPr/>
        <a:lstStyle/>
        <a:p>
          <a:endParaRPr lang="en-US"/>
        </a:p>
      </dgm:t>
    </dgm:pt>
    <dgm:pt modelId="{1191A25F-89CF-4EA8-A708-82964C813636}" type="parTrans" cxnId="{ECC2CDD7-C8C6-4536-A5D2-AAB0F0642A71}">
      <dgm:prSet/>
      <dgm:spPr/>
      <dgm:t>
        <a:bodyPr/>
        <a:lstStyle/>
        <a:p>
          <a:endParaRPr lang="en-US"/>
        </a:p>
      </dgm:t>
    </dgm:pt>
    <dgm:pt modelId="{1413C4A6-DDCE-4296-9E15-4A44105B34AA}">
      <dgm:prSet custT="1"/>
      <dgm:spPr/>
      <dgm:t>
        <a:bodyPr/>
        <a:lstStyle/>
        <a:p>
          <a:pPr algn="l"/>
          <a:r>
            <a:rPr lang="en-US" sz="1400" dirty="0" smtClean="0">
              <a:latin typeface="+mj-lt"/>
            </a:rPr>
            <a:t>Syaratnya ----</a:t>
          </a:r>
          <a:r>
            <a:rPr lang="en-US" sz="1400" dirty="0" smtClean="0">
              <a:latin typeface="+mj-lt"/>
              <a:sym typeface="Wingdings" panose="05000000000000000000" pitchFamily="2" charset="2"/>
            </a:rPr>
            <a:t>&gt;</a:t>
          </a:r>
          <a:endParaRPr lang="en-US" sz="1400" dirty="0">
            <a:latin typeface="+mj-lt"/>
          </a:endParaRPr>
        </a:p>
      </dgm:t>
    </dgm:pt>
    <dgm:pt modelId="{4164A1B8-6644-4230-9B0E-78178CBC937B}" type="parTrans" cxnId="{65B0A7EB-6E90-4856-AC2A-F4B76B7F634A}">
      <dgm:prSet/>
      <dgm:spPr/>
      <dgm:t>
        <a:bodyPr/>
        <a:lstStyle/>
        <a:p>
          <a:endParaRPr lang="en-US"/>
        </a:p>
      </dgm:t>
    </dgm:pt>
    <dgm:pt modelId="{E8983869-55F0-48C4-B528-AA3CF3570384}" type="sibTrans" cxnId="{65B0A7EB-6E90-4856-AC2A-F4B76B7F634A}">
      <dgm:prSet/>
      <dgm:spPr/>
      <dgm:t>
        <a:bodyPr/>
        <a:lstStyle/>
        <a:p>
          <a:endParaRPr lang="en-US"/>
        </a:p>
      </dgm:t>
    </dgm:pt>
    <dgm:pt modelId="{68291AF4-20F1-4762-9F48-62C705CB87BC}">
      <dgm:prSet custT="1"/>
      <dgm:spPr/>
      <dgm:t>
        <a:bodyPr/>
        <a:lstStyle/>
        <a:p>
          <a:pPr algn="l"/>
          <a:r>
            <a:rPr lang="en-US" sz="1400" dirty="0" smtClean="0">
              <a:latin typeface="+mj-lt"/>
            </a:rPr>
            <a:t>a. Mempunyai nilai </a:t>
          </a:r>
          <a:r>
            <a:rPr lang="en-US" sz="1400" dirty="0" err="1" smtClean="0">
              <a:latin typeface="+mj-lt"/>
            </a:rPr>
            <a:t>menurut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syariat</a:t>
          </a:r>
          <a:endParaRPr lang="en-US" sz="1400" dirty="0">
            <a:latin typeface="+mj-lt"/>
          </a:endParaRPr>
        </a:p>
      </dgm:t>
    </dgm:pt>
    <dgm:pt modelId="{18F2D9A4-6B94-4461-B5CD-1B4BE67D06A5}" type="parTrans" cxnId="{3E187010-3CB5-4A1B-97D1-571805BB628E}">
      <dgm:prSet/>
      <dgm:spPr/>
      <dgm:t>
        <a:bodyPr/>
        <a:lstStyle/>
        <a:p>
          <a:endParaRPr lang="en-US"/>
        </a:p>
      </dgm:t>
    </dgm:pt>
    <dgm:pt modelId="{0FC3BAB9-5666-416C-81A6-A6BAE89FA531}" type="sibTrans" cxnId="{3E187010-3CB5-4A1B-97D1-571805BB628E}">
      <dgm:prSet/>
      <dgm:spPr/>
      <dgm:t>
        <a:bodyPr/>
        <a:lstStyle/>
        <a:p>
          <a:endParaRPr lang="en-US"/>
        </a:p>
      </dgm:t>
    </dgm:pt>
    <dgm:pt modelId="{C50568F5-44D3-47A0-B737-67A7A92EBF57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400" dirty="0" smtClean="0">
            <a:latin typeface="+mj-lt"/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1400" dirty="0" smtClean="0">
              <a:latin typeface="+mj-lt"/>
            </a:rPr>
            <a:t>b. Harus ada pada waktu akad</a:t>
          </a:r>
          <a:endParaRPr lang="en-US" sz="1400" dirty="0" smtClean="0">
            <a:latin typeface="+mj-lt"/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dirty="0" smtClean="0">
              <a:latin typeface="+mj-lt"/>
            </a:rPr>
            <a:t> </a:t>
          </a:r>
          <a:endParaRPr lang="en-US" sz="1400" dirty="0">
            <a:latin typeface="+mj-lt"/>
          </a:endParaRPr>
        </a:p>
      </dgm:t>
    </dgm:pt>
    <dgm:pt modelId="{017FA79F-E025-4A6C-AD9D-841CFBB92B29}" type="parTrans" cxnId="{CC525B68-3BD1-4781-A175-53186F4BAE23}">
      <dgm:prSet/>
      <dgm:spPr/>
      <dgm:t>
        <a:bodyPr/>
        <a:lstStyle/>
        <a:p>
          <a:endParaRPr lang="en-US"/>
        </a:p>
      </dgm:t>
    </dgm:pt>
    <dgm:pt modelId="{4590B76D-7D8E-456F-A015-A87E6B118503}" type="sibTrans" cxnId="{CC525B68-3BD1-4781-A175-53186F4BAE23}">
      <dgm:prSet/>
      <dgm:spPr/>
      <dgm:t>
        <a:bodyPr/>
        <a:lstStyle/>
        <a:p>
          <a:endParaRPr lang="en-US"/>
        </a:p>
      </dgm:t>
    </dgm:pt>
    <dgm:pt modelId="{C133E05A-4D4E-4D28-85DB-BB554A0928F8}">
      <dgm:prSet custT="1"/>
      <dgm:spPr/>
      <dgm:t>
        <a:bodyPr/>
        <a:lstStyle/>
        <a:p>
          <a:pPr algn="l"/>
          <a:r>
            <a:rPr lang="en-US" sz="1400" dirty="0" smtClean="0">
              <a:latin typeface="+mj-lt"/>
            </a:rPr>
            <a:t>c. Harus bisa diserahkan seketika kepada  Murtahin </a:t>
          </a:r>
          <a:r>
            <a:rPr lang="en-US" sz="1400" dirty="0" err="1" smtClean="0">
              <a:latin typeface="+mj-lt"/>
            </a:rPr>
            <a:t>atau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waikilnya</a:t>
          </a:r>
          <a:endParaRPr lang="en-US" sz="1400" dirty="0">
            <a:latin typeface="+mj-lt"/>
          </a:endParaRPr>
        </a:p>
      </dgm:t>
    </dgm:pt>
    <dgm:pt modelId="{E25753A1-25FB-49FA-9324-E55831225863}" type="parTrans" cxnId="{01A91AD8-CFE2-4108-8E2D-A84955EA269A}">
      <dgm:prSet/>
      <dgm:spPr/>
      <dgm:t>
        <a:bodyPr/>
        <a:lstStyle/>
        <a:p>
          <a:endParaRPr lang="en-US"/>
        </a:p>
      </dgm:t>
    </dgm:pt>
    <dgm:pt modelId="{AC61AE15-3A90-4DC6-B333-15384360BB49}" type="sibTrans" cxnId="{01A91AD8-CFE2-4108-8E2D-A84955EA269A}">
      <dgm:prSet/>
      <dgm:spPr/>
      <dgm:t>
        <a:bodyPr/>
        <a:lstStyle/>
        <a:p>
          <a:endParaRPr lang="en-US"/>
        </a:p>
      </dgm:t>
    </dgm:pt>
    <dgm:pt modelId="{A33CA99C-36DB-44C4-9C51-D7F2A2C476A0}" type="pres">
      <dgm:prSet presAssocID="{73030410-EC6D-413F-879B-74404A9CE05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2A351DB-5185-4551-9DF5-D87895679ABF}" type="pres">
      <dgm:prSet presAssocID="{94FBBB25-03E4-4319-8E66-8575522FF3A2}" presName="hierRoot1" presStyleCnt="0"/>
      <dgm:spPr/>
      <dgm:t>
        <a:bodyPr/>
        <a:lstStyle/>
        <a:p>
          <a:endParaRPr lang="en-US"/>
        </a:p>
      </dgm:t>
    </dgm:pt>
    <dgm:pt modelId="{31346A20-B93F-49E5-97F2-CCA344165937}" type="pres">
      <dgm:prSet presAssocID="{94FBBB25-03E4-4319-8E66-8575522FF3A2}" presName="composite" presStyleCnt="0"/>
      <dgm:spPr/>
      <dgm:t>
        <a:bodyPr/>
        <a:lstStyle/>
        <a:p>
          <a:endParaRPr lang="en-US"/>
        </a:p>
      </dgm:t>
    </dgm:pt>
    <dgm:pt modelId="{E6D438CC-353D-4A24-A505-AC8A6066489B}" type="pres">
      <dgm:prSet presAssocID="{94FBBB25-03E4-4319-8E66-8575522FF3A2}" presName="background" presStyleLbl="node0" presStyleIdx="0" presStyleCnt="1"/>
      <dgm:spPr/>
      <dgm:t>
        <a:bodyPr/>
        <a:lstStyle/>
        <a:p>
          <a:endParaRPr lang="en-US"/>
        </a:p>
      </dgm:t>
    </dgm:pt>
    <dgm:pt modelId="{61FF2EDD-E58D-47E7-BA5B-B5BC1D5B111F}" type="pres">
      <dgm:prSet presAssocID="{94FBBB25-03E4-4319-8E66-8575522FF3A2}" presName="text" presStyleLbl="fgAcc0" presStyleIdx="0" presStyleCnt="1" custScaleX="14854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665A04C-A544-494A-B373-75BE00545573}" type="pres">
      <dgm:prSet presAssocID="{94FBBB25-03E4-4319-8E66-8575522FF3A2}" presName="hierChild2" presStyleCnt="0"/>
      <dgm:spPr/>
      <dgm:t>
        <a:bodyPr/>
        <a:lstStyle/>
        <a:p>
          <a:endParaRPr lang="en-US"/>
        </a:p>
      </dgm:t>
    </dgm:pt>
    <dgm:pt modelId="{8EE151E3-6B79-4FBC-8414-6248FF25B34A}" type="pres">
      <dgm:prSet presAssocID="{4F26129D-0334-44C9-BB8D-2D9D63838C15}" presName="Name10" presStyleLbl="parChTrans1D2" presStyleIdx="0" presStyleCnt="3"/>
      <dgm:spPr/>
      <dgm:t>
        <a:bodyPr/>
        <a:lstStyle/>
        <a:p>
          <a:endParaRPr lang="en-US"/>
        </a:p>
      </dgm:t>
    </dgm:pt>
    <dgm:pt modelId="{DF3D5DCC-2661-40F7-8BBD-40B646445F3E}" type="pres">
      <dgm:prSet presAssocID="{D0FE094F-85FF-4439-A64F-071676177414}" presName="hierRoot2" presStyleCnt="0"/>
      <dgm:spPr/>
      <dgm:t>
        <a:bodyPr/>
        <a:lstStyle/>
        <a:p>
          <a:endParaRPr lang="en-US"/>
        </a:p>
      </dgm:t>
    </dgm:pt>
    <dgm:pt modelId="{8B2D3FC3-F012-459B-AB3B-5D77141A5E20}" type="pres">
      <dgm:prSet presAssocID="{D0FE094F-85FF-4439-A64F-071676177414}" presName="composite2" presStyleCnt="0"/>
      <dgm:spPr/>
      <dgm:t>
        <a:bodyPr/>
        <a:lstStyle/>
        <a:p>
          <a:endParaRPr lang="en-US"/>
        </a:p>
      </dgm:t>
    </dgm:pt>
    <dgm:pt modelId="{98053D36-66F8-4C19-A99E-A381E2EC76A3}" type="pres">
      <dgm:prSet presAssocID="{D0FE094F-85FF-4439-A64F-071676177414}" presName="background2" presStyleLbl="node2" presStyleIdx="0" presStyleCnt="3"/>
      <dgm:spPr/>
      <dgm:t>
        <a:bodyPr/>
        <a:lstStyle/>
        <a:p>
          <a:endParaRPr lang="en-US"/>
        </a:p>
      </dgm:t>
    </dgm:pt>
    <dgm:pt modelId="{03353093-0181-4C4B-8939-6F15CD919384}" type="pres">
      <dgm:prSet presAssocID="{D0FE094F-85FF-4439-A64F-071676177414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D0716C1-685E-4AF5-B3D2-78C593476454}" type="pres">
      <dgm:prSet presAssocID="{D0FE094F-85FF-4439-A64F-071676177414}" presName="hierChild3" presStyleCnt="0"/>
      <dgm:spPr/>
      <dgm:t>
        <a:bodyPr/>
        <a:lstStyle/>
        <a:p>
          <a:endParaRPr lang="en-US"/>
        </a:p>
      </dgm:t>
    </dgm:pt>
    <dgm:pt modelId="{FB059607-7F43-41EA-956E-2BA93ABF8E00}" type="pres">
      <dgm:prSet presAssocID="{AB9829B9-6F93-44CF-9D61-8DF4126A3A5A}" presName="Name10" presStyleLbl="parChTrans1D2" presStyleIdx="1" presStyleCnt="3"/>
      <dgm:spPr/>
      <dgm:t>
        <a:bodyPr/>
        <a:lstStyle/>
        <a:p>
          <a:endParaRPr lang="en-US"/>
        </a:p>
      </dgm:t>
    </dgm:pt>
    <dgm:pt modelId="{C20BDF29-AAE3-4905-928A-0DC962F656D7}" type="pres">
      <dgm:prSet presAssocID="{E8E36126-9AFA-4DD2-BCF4-5196D4D77F77}" presName="hierRoot2" presStyleCnt="0"/>
      <dgm:spPr/>
      <dgm:t>
        <a:bodyPr/>
        <a:lstStyle/>
        <a:p>
          <a:endParaRPr lang="en-US"/>
        </a:p>
      </dgm:t>
    </dgm:pt>
    <dgm:pt modelId="{A1A805B6-6883-4EA8-8094-B5105C844C4D}" type="pres">
      <dgm:prSet presAssocID="{E8E36126-9AFA-4DD2-BCF4-5196D4D77F77}" presName="composite2" presStyleCnt="0"/>
      <dgm:spPr/>
      <dgm:t>
        <a:bodyPr/>
        <a:lstStyle/>
        <a:p>
          <a:endParaRPr lang="en-US"/>
        </a:p>
      </dgm:t>
    </dgm:pt>
    <dgm:pt modelId="{2CC75CA1-36F9-41E5-B199-85453DB9A377}" type="pres">
      <dgm:prSet presAssocID="{E8E36126-9AFA-4DD2-BCF4-5196D4D77F77}" presName="background2" presStyleLbl="node2" presStyleIdx="1" presStyleCnt="3"/>
      <dgm:spPr/>
      <dgm:t>
        <a:bodyPr/>
        <a:lstStyle/>
        <a:p>
          <a:endParaRPr lang="en-US"/>
        </a:p>
      </dgm:t>
    </dgm:pt>
    <dgm:pt modelId="{1B18953C-F57D-457C-B1B0-67E1977B7294}" type="pres">
      <dgm:prSet presAssocID="{E8E36126-9AFA-4DD2-BCF4-5196D4D77F77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4DF4979-1C72-4870-A5FF-1E6A2D3DBD37}" type="pres">
      <dgm:prSet presAssocID="{E8E36126-9AFA-4DD2-BCF4-5196D4D77F77}" presName="hierChild3" presStyleCnt="0"/>
      <dgm:spPr/>
      <dgm:t>
        <a:bodyPr/>
        <a:lstStyle/>
        <a:p>
          <a:endParaRPr lang="en-US"/>
        </a:p>
      </dgm:t>
    </dgm:pt>
    <dgm:pt modelId="{0F64D31A-997F-4136-B05B-BFB676F6A3E4}" type="pres">
      <dgm:prSet presAssocID="{1191A25F-89CF-4EA8-A708-82964C813636}" presName="Name10" presStyleLbl="parChTrans1D2" presStyleIdx="2" presStyleCnt="3"/>
      <dgm:spPr/>
      <dgm:t>
        <a:bodyPr/>
        <a:lstStyle/>
        <a:p>
          <a:endParaRPr lang="en-US"/>
        </a:p>
      </dgm:t>
    </dgm:pt>
    <dgm:pt modelId="{C0428C9F-78BB-44AD-B968-E0F5AC565EB3}" type="pres">
      <dgm:prSet presAssocID="{2E1FD4AC-FC18-46B5-A0D8-5ED56F84FF1C}" presName="hierRoot2" presStyleCnt="0"/>
      <dgm:spPr/>
      <dgm:t>
        <a:bodyPr/>
        <a:lstStyle/>
        <a:p>
          <a:endParaRPr lang="en-US"/>
        </a:p>
      </dgm:t>
    </dgm:pt>
    <dgm:pt modelId="{AD68BBEF-690E-4085-A478-DA475DC1FF36}" type="pres">
      <dgm:prSet presAssocID="{2E1FD4AC-FC18-46B5-A0D8-5ED56F84FF1C}" presName="composite2" presStyleCnt="0"/>
      <dgm:spPr/>
      <dgm:t>
        <a:bodyPr/>
        <a:lstStyle/>
        <a:p>
          <a:endParaRPr lang="en-US"/>
        </a:p>
      </dgm:t>
    </dgm:pt>
    <dgm:pt modelId="{6B2C61C5-37A7-430C-BA00-D5D990633BC9}" type="pres">
      <dgm:prSet presAssocID="{2E1FD4AC-FC18-46B5-A0D8-5ED56F84FF1C}" presName="background2" presStyleLbl="node2" presStyleIdx="2" presStyleCnt="3"/>
      <dgm:spPr/>
      <dgm:t>
        <a:bodyPr/>
        <a:lstStyle/>
        <a:p>
          <a:endParaRPr lang="en-US"/>
        </a:p>
      </dgm:t>
    </dgm:pt>
    <dgm:pt modelId="{8E56829C-338F-4E5D-B49C-30D789695F10}" type="pres">
      <dgm:prSet presAssocID="{2E1FD4AC-FC18-46B5-A0D8-5ED56F84FF1C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F805B9-8D5A-4733-B97B-A6FAC11D640F}" type="pres">
      <dgm:prSet presAssocID="{2E1FD4AC-FC18-46B5-A0D8-5ED56F84FF1C}" presName="hierChild3" presStyleCnt="0"/>
      <dgm:spPr/>
      <dgm:t>
        <a:bodyPr/>
        <a:lstStyle/>
        <a:p>
          <a:endParaRPr lang="en-US"/>
        </a:p>
      </dgm:t>
    </dgm:pt>
    <dgm:pt modelId="{82C8B4D1-4140-4757-A275-698E0E9E8A25}" type="pres">
      <dgm:prSet presAssocID="{4164A1B8-6644-4230-9B0E-78178CBC937B}" presName="Name17" presStyleLbl="parChTrans1D3" presStyleIdx="0" presStyleCnt="4"/>
      <dgm:spPr/>
      <dgm:t>
        <a:bodyPr/>
        <a:lstStyle/>
        <a:p>
          <a:endParaRPr lang="en-US"/>
        </a:p>
      </dgm:t>
    </dgm:pt>
    <dgm:pt modelId="{F5812618-2C01-4C9D-A6E9-DFD128BA5F7E}" type="pres">
      <dgm:prSet presAssocID="{1413C4A6-DDCE-4296-9E15-4A44105B34AA}" presName="hierRoot3" presStyleCnt="0"/>
      <dgm:spPr/>
      <dgm:t>
        <a:bodyPr/>
        <a:lstStyle/>
        <a:p>
          <a:endParaRPr lang="en-US"/>
        </a:p>
      </dgm:t>
    </dgm:pt>
    <dgm:pt modelId="{EC986361-2699-433C-A033-3D83684F6907}" type="pres">
      <dgm:prSet presAssocID="{1413C4A6-DDCE-4296-9E15-4A44105B34AA}" presName="composite3" presStyleCnt="0"/>
      <dgm:spPr/>
      <dgm:t>
        <a:bodyPr/>
        <a:lstStyle/>
        <a:p>
          <a:endParaRPr lang="en-US"/>
        </a:p>
      </dgm:t>
    </dgm:pt>
    <dgm:pt modelId="{0928B05B-11FC-46E1-B7CE-784821894D1E}" type="pres">
      <dgm:prSet presAssocID="{1413C4A6-DDCE-4296-9E15-4A44105B34AA}" presName="background3" presStyleLbl="node3" presStyleIdx="0" presStyleCnt="4"/>
      <dgm:spPr/>
      <dgm:t>
        <a:bodyPr/>
        <a:lstStyle/>
        <a:p>
          <a:endParaRPr lang="en-US"/>
        </a:p>
      </dgm:t>
    </dgm:pt>
    <dgm:pt modelId="{0C805C7F-FCF5-418C-AE93-41060077567B}" type="pres">
      <dgm:prSet presAssocID="{1413C4A6-DDCE-4296-9E15-4A44105B34AA}" presName="text3" presStyleLbl="fgAcc3" presStyleIdx="0" presStyleCnt="4" custLinFactNeighborX="-2067" custLinFactNeighborY="-104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761F550-DE51-4BB2-9011-EC7FF2D26F09}" type="pres">
      <dgm:prSet presAssocID="{1413C4A6-DDCE-4296-9E15-4A44105B34AA}" presName="hierChild4" presStyleCnt="0"/>
      <dgm:spPr/>
      <dgm:t>
        <a:bodyPr/>
        <a:lstStyle/>
        <a:p>
          <a:endParaRPr lang="en-US"/>
        </a:p>
      </dgm:t>
    </dgm:pt>
    <dgm:pt modelId="{CA0D2571-1ED2-41F7-964F-4E2A13C34CD6}" type="pres">
      <dgm:prSet presAssocID="{18F2D9A4-6B94-4461-B5CD-1B4BE67D06A5}" presName="Name17" presStyleLbl="parChTrans1D3" presStyleIdx="1" presStyleCnt="4"/>
      <dgm:spPr/>
      <dgm:t>
        <a:bodyPr/>
        <a:lstStyle/>
        <a:p>
          <a:endParaRPr lang="en-US"/>
        </a:p>
      </dgm:t>
    </dgm:pt>
    <dgm:pt modelId="{7C9BBE6B-BE34-4487-85A6-41FA0963A981}" type="pres">
      <dgm:prSet presAssocID="{68291AF4-20F1-4762-9F48-62C705CB87BC}" presName="hierRoot3" presStyleCnt="0"/>
      <dgm:spPr/>
      <dgm:t>
        <a:bodyPr/>
        <a:lstStyle/>
        <a:p>
          <a:endParaRPr lang="en-US"/>
        </a:p>
      </dgm:t>
    </dgm:pt>
    <dgm:pt modelId="{B90D7B9D-A991-4414-BA0B-127755C5AC53}" type="pres">
      <dgm:prSet presAssocID="{68291AF4-20F1-4762-9F48-62C705CB87BC}" presName="composite3" presStyleCnt="0"/>
      <dgm:spPr/>
      <dgm:t>
        <a:bodyPr/>
        <a:lstStyle/>
        <a:p>
          <a:endParaRPr lang="en-US"/>
        </a:p>
      </dgm:t>
    </dgm:pt>
    <dgm:pt modelId="{171BBAE3-B17B-456A-8FC5-84D5EFF38883}" type="pres">
      <dgm:prSet presAssocID="{68291AF4-20F1-4762-9F48-62C705CB87BC}" presName="background3" presStyleLbl="node3" presStyleIdx="1" presStyleCnt="4"/>
      <dgm:spPr/>
      <dgm:t>
        <a:bodyPr/>
        <a:lstStyle/>
        <a:p>
          <a:endParaRPr lang="en-US"/>
        </a:p>
      </dgm:t>
    </dgm:pt>
    <dgm:pt modelId="{BC27C69F-1FF1-40D7-B47A-B86A7231FB9D}" type="pres">
      <dgm:prSet presAssocID="{68291AF4-20F1-4762-9F48-62C705CB87BC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D0EBE4-0B75-4219-AB28-6DDDDE119B1A}" type="pres">
      <dgm:prSet presAssocID="{68291AF4-20F1-4762-9F48-62C705CB87BC}" presName="hierChild4" presStyleCnt="0"/>
      <dgm:spPr/>
      <dgm:t>
        <a:bodyPr/>
        <a:lstStyle/>
        <a:p>
          <a:endParaRPr lang="en-US"/>
        </a:p>
      </dgm:t>
    </dgm:pt>
    <dgm:pt modelId="{50CAA2B0-373F-45D1-B8BF-C66537F015B2}" type="pres">
      <dgm:prSet presAssocID="{017FA79F-E025-4A6C-AD9D-841CFBB92B29}" presName="Name17" presStyleLbl="parChTrans1D3" presStyleIdx="2" presStyleCnt="4"/>
      <dgm:spPr/>
      <dgm:t>
        <a:bodyPr/>
        <a:lstStyle/>
        <a:p>
          <a:endParaRPr lang="en-US"/>
        </a:p>
      </dgm:t>
    </dgm:pt>
    <dgm:pt modelId="{E8A91230-FE85-4217-8343-BAFA44A8D1F8}" type="pres">
      <dgm:prSet presAssocID="{C50568F5-44D3-47A0-B737-67A7A92EBF57}" presName="hierRoot3" presStyleCnt="0"/>
      <dgm:spPr/>
      <dgm:t>
        <a:bodyPr/>
        <a:lstStyle/>
        <a:p>
          <a:endParaRPr lang="en-US"/>
        </a:p>
      </dgm:t>
    </dgm:pt>
    <dgm:pt modelId="{A0B47943-E8A7-4DE7-9FFF-699837453263}" type="pres">
      <dgm:prSet presAssocID="{C50568F5-44D3-47A0-B737-67A7A92EBF57}" presName="composite3" presStyleCnt="0"/>
      <dgm:spPr/>
      <dgm:t>
        <a:bodyPr/>
        <a:lstStyle/>
        <a:p>
          <a:endParaRPr lang="en-US"/>
        </a:p>
      </dgm:t>
    </dgm:pt>
    <dgm:pt modelId="{40CD4121-5614-4448-AA38-BC84EE4DC0CD}" type="pres">
      <dgm:prSet presAssocID="{C50568F5-44D3-47A0-B737-67A7A92EBF57}" presName="background3" presStyleLbl="node3" presStyleIdx="2" presStyleCnt="4"/>
      <dgm:spPr/>
      <dgm:t>
        <a:bodyPr/>
        <a:lstStyle/>
        <a:p>
          <a:endParaRPr lang="en-US"/>
        </a:p>
      </dgm:t>
    </dgm:pt>
    <dgm:pt modelId="{33C9D1EB-D8B3-4C67-9283-6EDFAC2ADBEB}" type="pres">
      <dgm:prSet presAssocID="{C50568F5-44D3-47A0-B737-67A7A92EBF57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D0D0CD7-608C-4713-9C1E-78272962173D}" type="pres">
      <dgm:prSet presAssocID="{C50568F5-44D3-47A0-B737-67A7A92EBF57}" presName="hierChild4" presStyleCnt="0"/>
      <dgm:spPr/>
      <dgm:t>
        <a:bodyPr/>
        <a:lstStyle/>
        <a:p>
          <a:endParaRPr lang="en-US"/>
        </a:p>
      </dgm:t>
    </dgm:pt>
    <dgm:pt modelId="{4766462C-FCE7-4E01-9AC9-DACA9FFE4950}" type="pres">
      <dgm:prSet presAssocID="{E25753A1-25FB-49FA-9324-E55831225863}" presName="Name17" presStyleLbl="parChTrans1D3" presStyleIdx="3" presStyleCnt="4"/>
      <dgm:spPr/>
      <dgm:t>
        <a:bodyPr/>
        <a:lstStyle/>
        <a:p>
          <a:endParaRPr lang="en-US"/>
        </a:p>
      </dgm:t>
    </dgm:pt>
    <dgm:pt modelId="{515BF66C-A4BF-4967-A9C8-954A732818D9}" type="pres">
      <dgm:prSet presAssocID="{C133E05A-4D4E-4D28-85DB-BB554A0928F8}" presName="hierRoot3" presStyleCnt="0"/>
      <dgm:spPr/>
      <dgm:t>
        <a:bodyPr/>
        <a:lstStyle/>
        <a:p>
          <a:endParaRPr lang="en-US"/>
        </a:p>
      </dgm:t>
    </dgm:pt>
    <dgm:pt modelId="{802A2454-BE17-4C42-8D00-E7DE517F6CA7}" type="pres">
      <dgm:prSet presAssocID="{C133E05A-4D4E-4D28-85DB-BB554A0928F8}" presName="composite3" presStyleCnt="0"/>
      <dgm:spPr/>
      <dgm:t>
        <a:bodyPr/>
        <a:lstStyle/>
        <a:p>
          <a:endParaRPr lang="en-US"/>
        </a:p>
      </dgm:t>
    </dgm:pt>
    <dgm:pt modelId="{F1A2C521-37F1-4B40-9158-1C5253C601FE}" type="pres">
      <dgm:prSet presAssocID="{C133E05A-4D4E-4D28-85DB-BB554A0928F8}" presName="background3" presStyleLbl="node3" presStyleIdx="3" presStyleCnt="4"/>
      <dgm:spPr/>
      <dgm:t>
        <a:bodyPr/>
        <a:lstStyle/>
        <a:p>
          <a:endParaRPr lang="en-US"/>
        </a:p>
      </dgm:t>
    </dgm:pt>
    <dgm:pt modelId="{2F43D780-83FE-4D63-A6F7-223DBE4435BB}" type="pres">
      <dgm:prSet presAssocID="{C133E05A-4D4E-4D28-85DB-BB554A0928F8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7C2112-C3FB-4A1E-ABDB-04EF40F5D723}" type="pres">
      <dgm:prSet presAssocID="{C133E05A-4D4E-4D28-85DB-BB554A0928F8}" presName="hierChild4" presStyleCnt="0"/>
      <dgm:spPr/>
      <dgm:t>
        <a:bodyPr/>
        <a:lstStyle/>
        <a:p>
          <a:endParaRPr lang="en-US"/>
        </a:p>
      </dgm:t>
    </dgm:pt>
  </dgm:ptLst>
  <dgm:cxnLst>
    <dgm:cxn modelId="{A88B97E0-D3BA-4913-86B3-D2A4A146DE94}" type="presOf" srcId="{C50568F5-44D3-47A0-B737-67A7A92EBF57}" destId="{33C9D1EB-D8B3-4C67-9283-6EDFAC2ADBEB}" srcOrd="0" destOrd="0" presId="urn:microsoft.com/office/officeart/2005/8/layout/hierarchy1"/>
    <dgm:cxn modelId="{EFD03630-BDD5-40C4-8436-C145357C2F6C}" type="presOf" srcId="{1413C4A6-DDCE-4296-9E15-4A44105B34AA}" destId="{0C805C7F-FCF5-418C-AE93-41060077567B}" srcOrd="0" destOrd="0" presId="urn:microsoft.com/office/officeart/2005/8/layout/hierarchy1"/>
    <dgm:cxn modelId="{0C782CAA-BBD0-474E-9657-D206D09B6E08}" type="presOf" srcId="{68291AF4-20F1-4762-9F48-62C705CB87BC}" destId="{BC27C69F-1FF1-40D7-B47A-B86A7231FB9D}" srcOrd="0" destOrd="0" presId="urn:microsoft.com/office/officeart/2005/8/layout/hierarchy1"/>
    <dgm:cxn modelId="{FEB9392D-7F56-4E84-8B24-2B6AD8FF4546}" srcId="{73030410-EC6D-413F-879B-74404A9CE053}" destId="{94FBBB25-03E4-4319-8E66-8575522FF3A2}" srcOrd="0" destOrd="0" parTransId="{5D9B531C-9B11-436A-9FF3-709FD5EB952A}" sibTransId="{ECAE0D4B-CA2C-4701-8DAF-C2FC933B42ED}"/>
    <dgm:cxn modelId="{8C4FB942-8BE1-4F04-9959-FF1B9F5E682B}" type="presOf" srcId="{D0FE094F-85FF-4439-A64F-071676177414}" destId="{03353093-0181-4C4B-8939-6F15CD919384}" srcOrd="0" destOrd="0" presId="urn:microsoft.com/office/officeart/2005/8/layout/hierarchy1"/>
    <dgm:cxn modelId="{3E187010-3CB5-4A1B-97D1-571805BB628E}" srcId="{2E1FD4AC-FC18-46B5-A0D8-5ED56F84FF1C}" destId="{68291AF4-20F1-4762-9F48-62C705CB87BC}" srcOrd="1" destOrd="0" parTransId="{18F2D9A4-6B94-4461-B5CD-1B4BE67D06A5}" sibTransId="{0FC3BAB9-5666-416C-81A6-A6BAE89FA531}"/>
    <dgm:cxn modelId="{7F4F0979-23FC-4F3E-9F7C-FA4128A8E8AD}" type="presOf" srcId="{2E1FD4AC-FC18-46B5-A0D8-5ED56F84FF1C}" destId="{8E56829C-338F-4E5D-B49C-30D789695F10}" srcOrd="0" destOrd="0" presId="urn:microsoft.com/office/officeart/2005/8/layout/hierarchy1"/>
    <dgm:cxn modelId="{7466217F-1C31-4015-B085-8C7300EC4061}" type="presOf" srcId="{017FA79F-E025-4A6C-AD9D-841CFBB92B29}" destId="{50CAA2B0-373F-45D1-B8BF-C66537F015B2}" srcOrd="0" destOrd="0" presId="urn:microsoft.com/office/officeart/2005/8/layout/hierarchy1"/>
    <dgm:cxn modelId="{CC525B68-3BD1-4781-A175-53186F4BAE23}" srcId="{2E1FD4AC-FC18-46B5-A0D8-5ED56F84FF1C}" destId="{C50568F5-44D3-47A0-B737-67A7A92EBF57}" srcOrd="2" destOrd="0" parTransId="{017FA79F-E025-4A6C-AD9D-841CFBB92B29}" sibTransId="{4590B76D-7D8E-456F-A015-A87E6B118503}"/>
    <dgm:cxn modelId="{C6615678-DCC5-4E9B-A3C8-7023BF50A2D7}" type="presOf" srcId="{94FBBB25-03E4-4319-8E66-8575522FF3A2}" destId="{61FF2EDD-E58D-47E7-BA5B-B5BC1D5B111F}" srcOrd="0" destOrd="0" presId="urn:microsoft.com/office/officeart/2005/8/layout/hierarchy1"/>
    <dgm:cxn modelId="{8BA5308F-7965-497B-8370-BA5E13E5DF03}" type="presOf" srcId="{C133E05A-4D4E-4D28-85DB-BB554A0928F8}" destId="{2F43D780-83FE-4D63-A6F7-223DBE4435BB}" srcOrd="0" destOrd="0" presId="urn:microsoft.com/office/officeart/2005/8/layout/hierarchy1"/>
    <dgm:cxn modelId="{1533C47F-D296-4423-8967-5A020F177705}" type="presOf" srcId="{4164A1B8-6644-4230-9B0E-78178CBC937B}" destId="{82C8B4D1-4140-4757-A275-698E0E9E8A25}" srcOrd="0" destOrd="0" presId="urn:microsoft.com/office/officeart/2005/8/layout/hierarchy1"/>
    <dgm:cxn modelId="{FE92F13B-F745-4595-97FF-2FB6CD840FC3}" type="presOf" srcId="{4F26129D-0334-44C9-BB8D-2D9D63838C15}" destId="{8EE151E3-6B79-4FBC-8414-6248FF25B34A}" srcOrd="0" destOrd="0" presId="urn:microsoft.com/office/officeart/2005/8/layout/hierarchy1"/>
    <dgm:cxn modelId="{E6E19DD7-5CBE-4983-970C-6BC2B0E7AAFC}" type="presOf" srcId="{AB9829B9-6F93-44CF-9D61-8DF4126A3A5A}" destId="{FB059607-7F43-41EA-956E-2BA93ABF8E00}" srcOrd="0" destOrd="0" presId="urn:microsoft.com/office/officeart/2005/8/layout/hierarchy1"/>
    <dgm:cxn modelId="{BA16D700-0763-453B-B581-1FA9C756B7C1}" srcId="{94FBBB25-03E4-4319-8E66-8575522FF3A2}" destId="{E8E36126-9AFA-4DD2-BCF4-5196D4D77F77}" srcOrd="1" destOrd="0" parTransId="{AB9829B9-6F93-44CF-9D61-8DF4126A3A5A}" sibTransId="{639C3F91-A14D-45D8-9EF8-93A6CF69BF1D}"/>
    <dgm:cxn modelId="{81EDB810-F68F-4BD7-B6FD-A6F5340FFEB3}" type="presOf" srcId="{73030410-EC6D-413F-879B-74404A9CE053}" destId="{A33CA99C-36DB-44C4-9C51-D7F2A2C476A0}" srcOrd="0" destOrd="0" presId="urn:microsoft.com/office/officeart/2005/8/layout/hierarchy1"/>
    <dgm:cxn modelId="{D8910249-0EC2-4579-80BA-8042E05B4BBC}" type="presOf" srcId="{1191A25F-89CF-4EA8-A708-82964C813636}" destId="{0F64D31A-997F-4136-B05B-BFB676F6A3E4}" srcOrd="0" destOrd="0" presId="urn:microsoft.com/office/officeart/2005/8/layout/hierarchy1"/>
    <dgm:cxn modelId="{01A91AD8-CFE2-4108-8E2D-A84955EA269A}" srcId="{2E1FD4AC-FC18-46B5-A0D8-5ED56F84FF1C}" destId="{C133E05A-4D4E-4D28-85DB-BB554A0928F8}" srcOrd="3" destOrd="0" parTransId="{E25753A1-25FB-49FA-9324-E55831225863}" sibTransId="{AC61AE15-3A90-4DC6-B333-15384360BB49}"/>
    <dgm:cxn modelId="{ECC2CDD7-C8C6-4536-A5D2-AAB0F0642A71}" srcId="{94FBBB25-03E4-4319-8E66-8575522FF3A2}" destId="{2E1FD4AC-FC18-46B5-A0D8-5ED56F84FF1C}" srcOrd="2" destOrd="0" parTransId="{1191A25F-89CF-4EA8-A708-82964C813636}" sibTransId="{B4295C16-6950-4871-9EEB-DF8D82F4D635}"/>
    <dgm:cxn modelId="{65B0A7EB-6E90-4856-AC2A-F4B76B7F634A}" srcId="{2E1FD4AC-FC18-46B5-A0D8-5ED56F84FF1C}" destId="{1413C4A6-DDCE-4296-9E15-4A44105B34AA}" srcOrd="0" destOrd="0" parTransId="{4164A1B8-6644-4230-9B0E-78178CBC937B}" sibTransId="{E8983869-55F0-48C4-B528-AA3CF3570384}"/>
    <dgm:cxn modelId="{F656E77F-6E03-40C6-82F1-A863FA9864D1}" type="presOf" srcId="{18F2D9A4-6B94-4461-B5CD-1B4BE67D06A5}" destId="{CA0D2571-1ED2-41F7-964F-4E2A13C34CD6}" srcOrd="0" destOrd="0" presId="urn:microsoft.com/office/officeart/2005/8/layout/hierarchy1"/>
    <dgm:cxn modelId="{DCF98941-4D92-448D-BB52-017D9051441A}" type="presOf" srcId="{E8E36126-9AFA-4DD2-BCF4-5196D4D77F77}" destId="{1B18953C-F57D-457C-B1B0-67E1977B7294}" srcOrd="0" destOrd="0" presId="urn:microsoft.com/office/officeart/2005/8/layout/hierarchy1"/>
    <dgm:cxn modelId="{0888BC50-B594-4E92-9F2F-BBCB3B56E60E}" srcId="{94FBBB25-03E4-4319-8E66-8575522FF3A2}" destId="{D0FE094F-85FF-4439-A64F-071676177414}" srcOrd="0" destOrd="0" parTransId="{4F26129D-0334-44C9-BB8D-2D9D63838C15}" sibTransId="{FB97E60B-D5D8-4211-8D00-64C5210138E2}"/>
    <dgm:cxn modelId="{B0ED1079-1BD1-41B6-9719-276319FFDAA2}" type="presOf" srcId="{E25753A1-25FB-49FA-9324-E55831225863}" destId="{4766462C-FCE7-4E01-9AC9-DACA9FFE4950}" srcOrd="0" destOrd="0" presId="urn:microsoft.com/office/officeart/2005/8/layout/hierarchy1"/>
    <dgm:cxn modelId="{FB649FF9-A1D6-46F6-AD5D-D12165B2F37D}" type="presParOf" srcId="{A33CA99C-36DB-44C4-9C51-D7F2A2C476A0}" destId="{82A351DB-5185-4551-9DF5-D87895679ABF}" srcOrd="0" destOrd="0" presId="urn:microsoft.com/office/officeart/2005/8/layout/hierarchy1"/>
    <dgm:cxn modelId="{00A836E3-63C5-466B-9C1D-39FD4A411DEC}" type="presParOf" srcId="{82A351DB-5185-4551-9DF5-D87895679ABF}" destId="{31346A20-B93F-49E5-97F2-CCA344165937}" srcOrd="0" destOrd="0" presId="urn:microsoft.com/office/officeart/2005/8/layout/hierarchy1"/>
    <dgm:cxn modelId="{9444DA86-49F4-4322-957A-C2B47F00088D}" type="presParOf" srcId="{31346A20-B93F-49E5-97F2-CCA344165937}" destId="{E6D438CC-353D-4A24-A505-AC8A6066489B}" srcOrd="0" destOrd="0" presId="urn:microsoft.com/office/officeart/2005/8/layout/hierarchy1"/>
    <dgm:cxn modelId="{CC266BFD-94CC-4B03-9CA5-B64577554C78}" type="presParOf" srcId="{31346A20-B93F-49E5-97F2-CCA344165937}" destId="{61FF2EDD-E58D-47E7-BA5B-B5BC1D5B111F}" srcOrd="1" destOrd="0" presId="urn:microsoft.com/office/officeart/2005/8/layout/hierarchy1"/>
    <dgm:cxn modelId="{AFAD3B97-0254-4A33-A480-415605B00AB7}" type="presParOf" srcId="{82A351DB-5185-4551-9DF5-D87895679ABF}" destId="{1665A04C-A544-494A-B373-75BE00545573}" srcOrd="1" destOrd="0" presId="urn:microsoft.com/office/officeart/2005/8/layout/hierarchy1"/>
    <dgm:cxn modelId="{AF39E87B-2BB7-44ED-B0F3-A18661EC1789}" type="presParOf" srcId="{1665A04C-A544-494A-B373-75BE00545573}" destId="{8EE151E3-6B79-4FBC-8414-6248FF25B34A}" srcOrd="0" destOrd="0" presId="urn:microsoft.com/office/officeart/2005/8/layout/hierarchy1"/>
    <dgm:cxn modelId="{08442F15-6578-480D-A211-6EE2D669A376}" type="presParOf" srcId="{1665A04C-A544-494A-B373-75BE00545573}" destId="{DF3D5DCC-2661-40F7-8BBD-40B646445F3E}" srcOrd="1" destOrd="0" presId="urn:microsoft.com/office/officeart/2005/8/layout/hierarchy1"/>
    <dgm:cxn modelId="{6EF82EFF-E737-46D6-B43C-5E43785F590E}" type="presParOf" srcId="{DF3D5DCC-2661-40F7-8BBD-40B646445F3E}" destId="{8B2D3FC3-F012-459B-AB3B-5D77141A5E20}" srcOrd="0" destOrd="0" presId="urn:microsoft.com/office/officeart/2005/8/layout/hierarchy1"/>
    <dgm:cxn modelId="{746F8325-E122-4D87-A114-681B0AABAECB}" type="presParOf" srcId="{8B2D3FC3-F012-459B-AB3B-5D77141A5E20}" destId="{98053D36-66F8-4C19-A99E-A381E2EC76A3}" srcOrd="0" destOrd="0" presId="urn:microsoft.com/office/officeart/2005/8/layout/hierarchy1"/>
    <dgm:cxn modelId="{0C54DCC1-CE9D-489A-A3F3-C61C9210C493}" type="presParOf" srcId="{8B2D3FC3-F012-459B-AB3B-5D77141A5E20}" destId="{03353093-0181-4C4B-8939-6F15CD919384}" srcOrd="1" destOrd="0" presId="urn:microsoft.com/office/officeart/2005/8/layout/hierarchy1"/>
    <dgm:cxn modelId="{FBDA35EB-8372-4154-9C08-CE85E5B7D5EC}" type="presParOf" srcId="{DF3D5DCC-2661-40F7-8BBD-40B646445F3E}" destId="{AD0716C1-685E-4AF5-B3D2-78C593476454}" srcOrd="1" destOrd="0" presId="urn:microsoft.com/office/officeart/2005/8/layout/hierarchy1"/>
    <dgm:cxn modelId="{6D5BBAAC-CB7B-4413-A725-BCB2BAF65002}" type="presParOf" srcId="{1665A04C-A544-494A-B373-75BE00545573}" destId="{FB059607-7F43-41EA-956E-2BA93ABF8E00}" srcOrd="2" destOrd="0" presId="urn:microsoft.com/office/officeart/2005/8/layout/hierarchy1"/>
    <dgm:cxn modelId="{6D8232BC-AD73-43CC-BC56-B20DECC9DC8B}" type="presParOf" srcId="{1665A04C-A544-494A-B373-75BE00545573}" destId="{C20BDF29-AAE3-4905-928A-0DC962F656D7}" srcOrd="3" destOrd="0" presId="urn:microsoft.com/office/officeart/2005/8/layout/hierarchy1"/>
    <dgm:cxn modelId="{6CF58906-1BEA-4F35-8AA1-CD06EB5C2047}" type="presParOf" srcId="{C20BDF29-AAE3-4905-928A-0DC962F656D7}" destId="{A1A805B6-6883-4EA8-8094-B5105C844C4D}" srcOrd="0" destOrd="0" presId="urn:microsoft.com/office/officeart/2005/8/layout/hierarchy1"/>
    <dgm:cxn modelId="{D7DD2E70-7D44-420B-9B9A-829B60F29DE0}" type="presParOf" srcId="{A1A805B6-6883-4EA8-8094-B5105C844C4D}" destId="{2CC75CA1-36F9-41E5-B199-85453DB9A377}" srcOrd="0" destOrd="0" presId="urn:microsoft.com/office/officeart/2005/8/layout/hierarchy1"/>
    <dgm:cxn modelId="{ED090D10-56F4-4385-A1BF-A64223A96071}" type="presParOf" srcId="{A1A805B6-6883-4EA8-8094-B5105C844C4D}" destId="{1B18953C-F57D-457C-B1B0-67E1977B7294}" srcOrd="1" destOrd="0" presId="urn:microsoft.com/office/officeart/2005/8/layout/hierarchy1"/>
    <dgm:cxn modelId="{37240A40-14C7-46C9-B2BA-84624D85A93D}" type="presParOf" srcId="{C20BDF29-AAE3-4905-928A-0DC962F656D7}" destId="{E4DF4979-1C72-4870-A5FF-1E6A2D3DBD37}" srcOrd="1" destOrd="0" presId="urn:microsoft.com/office/officeart/2005/8/layout/hierarchy1"/>
    <dgm:cxn modelId="{9C312A7E-B088-4ACC-B05B-BFA8FA196C4E}" type="presParOf" srcId="{1665A04C-A544-494A-B373-75BE00545573}" destId="{0F64D31A-997F-4136-B05B-BFB676F6A3E4}" srcOrd="4" destOrd="0" presId="urn:microsoft.com/office/officeart/2005/8/layout/hierarchy1"/>
    <dgm:cxn modelId="{C50097F0-6A49-4B3E-AD79-A9DA28B74CE4}" type="presParOf" srcId="{1665A04C-A544-494A-B373-75BE00545573}" destId="{C0428C9F-78BB-44AD-B968-E0F5AC565EB3}" srcOrd="5" destOrd="0" presId="urn:microsoft.com/office/officeart/2005/8/layout/hierarchy1"/>
    <dgm:cxn modelId="{F23BDE38-6DA6-42CB-AD09-27A0C8C375A8}" type="presParOf" srcId="{C0428C9F-78BB-44AD-B968-E0F5AC565EB3}" destId="{AD68BBEF-690E-4085-A478-DA475DC1FF36}" srcOrd="0" destOrd="0" presId="urn:microsoft.com/office/officeart/2005/8/layout/hierarchy1"/>
    <dgm:cxn modelId="{20E7BDBE-1D73-4326-BEF9-7FD4F2AC91F2}" type="presParOf" srcId="{AD68BBEF-690E-4085-A478-DA475DC1FF36}" destId="{6B2C61C5-37A7-430C-BA00-D5D990633BC9}" srcOrd="0" destOrd="0" presId="urn:microsoft.com/office/officeart/2005/8/layout/hierarchy1"/>
    <dgm:cxn modelId="{03EFA132-0FB1-4809-A4B6-7AB3FB8D7845}" type="presParOf" srcId="{AD68BBEF-690E-4085-A478-DA475DC1FF36}" destId="{8E56829C-338F-4E5D-B49C-30D789695F10}" srcOrd="1" destOrd="0" presId="urn:microsoft.com/office/officeart/2005/8/layout/hierarchy1"/>
    <dgm:cxn modelId="{6F4F4BAA-4F5C-497C-B81B-A67F2675FD08}" type="presParOf" srcId="{C0428C9F-78BB-44AD-B968-E0F5AC565EB3}" destId="{FFF805B9-8D5A-4733-B97B-A6FAC11D640F}" srcOrd="1" destOrd="0" presId="urn:microsoft.com/office/officeart/2005/8/layout/hierarchy1"/>
    <dgm:cxn modelId="{5EBED6D5-7E7A-4796-82BE-FD92B8EF8EDC}" type="presParOf" srcId="{FFF805B9-8D5A-4733-B97B-A6FAC11D640F}" destId="{82C8B4D1-4140-4757-A275-698E0E9E8A25}" srcOrd="0" destOrd="0" presId="urn:microsoft.com/office/officeart/2005/8/layout/hierarchy1"/>
    <dgm:cxn modelId="{370D5325-952B-4E88-B8F0-09E6C2648FCC}" type="presParOf" srcId="{FFF805B9-8D5A-4733-B97B-A6FAC11D640F}" destId="{F5812618-2C01-4C9D-A6E9-DFD128BA5F7E}" srcOrd="1" destOrd="0" presId="urn:microsoft.com/office/officeart/2005/8/layout/hierarchy1"/>
    <dgm:cxn modelId="{96D00DF9-E20D-4A7B-8FAE-E0AC820494BE}" type="presParOf" srcId="{F5812618-2C01-4C9D-A6E9-DFD128BA5F7E}" destId="{EC986361-2699-433C-A033-3D83684F6907}" srcOrd="0" destOrd="0" presId="urn:microsoft.com/office/officeart/2005/8/layout/hierarchy1"/>
    <dgm:cxn modelId="{5923D4D7-7559-43A4-BC8F-AB7FAE7E3334}" type="presParOf" srcId="{EC986361-2699-433C-A033-3D83684F6907}" destId="{0928B05B-11FC-46E1-B7CE-784821894D1E}" srcOrd="0" destOrd="0" presId="urn:microsoft.com/office/officeart/2005/8/layout/hierarchy1"/>
    <dgm:cxn modelId="{8C426EB4-0025-4CC8-BD32-7861479AB9BF}" type="presParOf" srcId="{EC986361-2699-433C-A033-3D83684F6907}" destId="{0C805C7F-FCF5-418C-AE93-41060077567B}" srcOrd="1" destOrd="0" presId="urn:microsoft.com/office/officeart/2005/8/layout/hierarchy1"/>
    <dgm:cxn modelId="{B3732CAF-DCF9-4EE5-B619-6949329E0108}" type="presParOf" srcId="{F5812618-2C01-4C9D-A6E9-DFD128BA5F7E}" destId="{E761F550-DE51-4BB2-9011-EC7FF2D26F09}" srcOrd="1" destOrd="0" presId="urn:microsoft.com/office/officeart/2005/8/layout/hierarchy1"/>
    <dgm:cxn modelId="{F162723F-131A-4C22-8365-A6431047989B}" type="presParOf" srcId="{FFF805B9-8D5A-4733-B97B-A6FAC11D640F}" destId="{CA0D2571-1ED2-41F7-964F-4E2A13C34CD6}" srcOrd="2" destOrd="0" presId="urn:microsoft.com/office/officeart/2005/8/layout/hierarchy1"/>
    <dgm:cxn modelId="{41900888-2B9B-4DFF-B6CE-88F02DE2623B}" type="presParOf" srcId="{FFF805B9-8D5A-4733-B97B-A6FAC11D640F}" destId="{7C9BBE6B-BE34-4487-85A6-41FA0963A981}" srcOrd="3" destOrd="0" presId="urn:microsoft.com/office/officeart/2005/8/layout/hierarchy1"/>
    <dgm:cxn modelId="{09239555-98F6-4B78-A65F-89C2CCCCA00C}" type="presParOf" srcId="{7C9BBE6B-BE34-4487-85A6-41FA0963A981}" destId="{B90D7B9D-A991-4414-BA0B-127755C5AC53}" srcOrd="0" destOrd="0" presId="urn:microsoft.com/office/officeart/2005/8/layout/hierarchy1"/>
    <dgm:cxn modelId="{F0042514-AA6A-493D-AD0D-ACE3E2853960}" type="presParOf" srcId="{B90D7B9D-A991-4414-BA0B-127755C5AC53}" destId="{171BBAE3-B17B-456A-8FC5-84D5EFF38883}" srcOrd="0" destOrd="0" presId="urn:microsoft.com/office/officeart/2005/8/layout/hierarchy1"/>
    <dgm:cxn modelId="{24DE3309-C54E-426C-92C3-2B05199F12A8}" type="presParOf" srcId="{B90D7B9D-A991-4414-BA0B-127755C5AC53}" destId="{BC27C69F-1FF1-40D7-B47A-B86A7231FB9D}" srcOrd="1" destOrd="0" presId="urn:microsoft.com/office/officeart/2005/8/layout/hierarchy1"/>
    <dgm:cxn modelId="{10FFA4CF-4B6B-48BF-950B-788EBB6369E4}" type="presParOf" srcId="{7C9BBE6B-BE34-4487-85A6-41FA0963A981}" destId="{36D0EBE4-0B75-4219-AB28-6DDDDE119B1A}" srcOrd="1" destOrd="0" presId="urn:microsoft.com/office/officeart/2005/8/layout/hierarchy1"/>
    <dgm:cxn modelId="{CBF8BE2B-F308-41DF-9903-958CF56D6825}" type="presParOf" srcId="{FFF805B9-8D5A-4733-B97B-A6FAC11D640F}" destId="{50CAA2B0-373F-45D1-B8BF-C66537F015B2}" srcOrd="4" destOrd="0" presId="urn:microsoft.com/office/officeart/2005/8/layout/hierarchy1"/>
    <dgm:cxn modelId="{B462A108-7E21-4F6F-BF34-B12F697A8F6A}" type="presParOf" srcId="{FFF805B9-8D5A-4733-B97B-A6FAC11D640F}" destId="{E8A91230-FE85-4217-8343-BAFA44A8D1F8}" srcOrd="5" destOrd="0" presId="urn:microsoft.com/office/officeart/2005/8/layout/hierarchy1"/>
    <dgm:cxn modelId="{8B11E229-A465-46D5-B708-39F8C7E05DC6}" type="presParOf" srcId="{E8A91230-FE85-4217-8343-BAFA44A8D1F8}" destId="{A0B47943-E8A7-4DE7-9FFF-699837453263}" srcOrd="0" destOrd="0" presId="urn:microsoft.com/office/officeart/2005/8/layout/hierarchy1"/>
    <dgm:cxn modelId="{0861D8E5-8541-49B9-9395-6C624C120550}" type="presParOf" srcId="{A0B47943-E8A7-4DE7-9FFF-699837453263}" destId="{40CD4121-5614-4448-AA38-BC84EE4DC0CD}" srcOrd="0" destOrd="0" presId="urn:microsoft.com/office/officeart/2005/8/layout/hierarchy1"/>
    <dgm:cxn modelId="{29EC46FE-AA71-40E6-8CA0-213A4F5BC3FD}" type="presParOf" srcId="{A0B47943-E8A7-4DE7-9FFF-699837453263}" destId="{33C9D1EB-D8B3-4C67-9283-6EDFAC2ADBEB}" srcOrd="1" destOrd="0" presId="urn:microsoft.com/office/officeart/2005/8/layout/hierarchy1"/>
    <dgm:cxn modelId="{AA9C9043-FA0E-48C7-9D03-8FC67B0983F0}" type="presParOf" srcId="{E8A91230-FE85-4217-8343-BAFA44A8D1F8}" destId="{AD0D0CD7-608C-4713-9C1E-78272962173D}" srcOrd="1" destOrd="0" presId="urn:microsoft.com/office/officeart/2005/8/layout/hierarchy1"/>
    <dgm:cxn modelId="{A290019B-AA55-4A91-81E5-554961FB1D01}" type="presParOf" srcId="{FFF805B9-8D5A-4733-B97B-A6FAC11D640F}" destId="{4766462C-FCE7-4E01-9AC9-DACA9FFE4950}" srcOrd="6" destOrd="0" presId="urn:microsoft.com/office/officeart/2005/8/layout/hierarchy1"/>
    <dgm:cxn modelId="{84BBC1E6-3EB6-40A8-9492-23260A4CD526}" type="presParOf" srcId="{FFF805B9-8D5A-4733-B97B-A6FAC11D640F}" destId="{515BF66C-A4BF-4967-A9C8-954A732818D9}" srcOrd="7" destOrd="0" presId="urn:microsoft.com/office/officeart/2005/8/layout/hierarchy1"/>
    <dgm:cxn modelId="{5348A374-2F59-4521-9114-29B775F6D0DE}" type="presParOf" srcId="{515BF66C-A4BF-4967-A9C8-954A732818D9}" destId="{802A2454-BE17-4C42-8D00-E7DE517F6CA7}" srcOrd="0" destOrd="0" presId="urn:microsoft.com/office/officeart/2005/8/layout/hierarchy1"/>
    <dgm:cxn modelId="{67BF5BB0-034C-4411-B529-1E1CD0367543}" type="presParOf" srcId="{802A2454-BE17-4C42-8D00-E7DE517F6CA7}" destId="{F1A2C521-37F1-4B40-9158-1C5253C601FE}" srcOrd="0" destOrd="0" presId="urn:microsoft.com/office/officeart/2005/8/layout/hierarchy1"/>
    <dgm:cxn modelId="{896BB493-8F46-464C-92A9-A0CF85BA7923}" type="presParOf" srcId="{802A2454-BE17-4C42-8D00-E7DE517F6CA7}" destId="{2F43D780-83FE-4D63-A6F7-223DBE4435BB}" srcOrd="1" destOrd="0" presId="urn:microsoft.com/office/officeart/2005/8/layout/hierarchy1"/>
    <dgm:cxn modelId="{AFC16430-1011-4276-980C-F2EE2EF1D589}" type="presParOf" srcId="{515BF66C-A4BF-4967-A9C8-954A732818D9}" destId="{4A7C2112-C3FB-4A1E-ABDB-04EF40F5D72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B0F38ED-8268-4FE9-BDBF-0FE19F3A0021}" type="doc">
      <dgm:prSet loTypeId="urn:microsoft.com/office/officeart/2005/8/layout/hierarchy3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94ACA99-DBDA-47A7-BF09-E82D472E39FF}">
      <dgm:prSet phldrT="[Text]" custT="1"/>
      <dgm:spPr/>
      <dgm:t>
        <a:bodyPr/>
        <a:lstStyle/>
        <a:p>
          <a:r>
            <a:rPr lang="en-US" sz="1600" b="1" dirty="0" smtClean="0"/>
            <a:t>MARHUN BIH/DAIN</a:t>
          </a:r>
        </a:p>
        <a:p>
          <a:r>
            <a:rPr lang="en-US" sz="1600" b="1" dirty="0" err="1" smtClean="0"/>
            <a:t>Hutang</a:t>
          </a:r>
          <a:endParaRPr lang="en-US" sz="1600" b="1" dirty="0"/>
        </a:p>
      </dgm:t>
    </dgm:pt>
    <dgm:pt modelId="{6AB306C5-0A03-41EA-88C8-AB27B84ED3F0}" type="parTrans" cxnId="{92C71D5A-C695-4C8F-8BAE-5901DF0B5BE1}">
      <dgm:prSet/>
      <dgm:spPr/>
      <dgm:t>
        <a:bodyPr/>
        <a:lstStyle/>
        <a:p>
          <a:endParaRPr lang="en-US"/>
        </a:p>
      </dgm:t>
    </dgm:pt>
    <dgm:pt modelId="{862A7613-91E5-4CEE-9699-CE3737ED139E}" type="sibTrans" cxnId="{92C71D5A-C695-4C8F-8BAE-5901DF0B5BE1}">
      <dgm:prSet/>
      <dgm:spPr/>
      <dgm:t>
        <a:bodyPr/>
        <a:lstStyle/>
        <a:p>
          <a:endParaRPr lang="en-US"/>
        </a:p>
      </dgm:t>
    </dgm:pt>
    <dgm:pt modelId="{66078835-25F0-4FBB-A95C-237A7B2AAB7D}">
      <dgm:prSet phldrT="[Text]"/>
      <dgm:spPr/>
      <dgm:t>
        <a:bodyPr/>
        <a:lstStyle/>
        <a:p>
          <a:r>
            <a:rPr lang="en-US" dirty="0" smtClean="0"/>
            <a:t>Harus </a:t>
          </a:r>
          <a:r>
            <a:rPr lang="en-US" dirty="0" err="1" smtClean="0"/>
            <a:t>jelas</a:t>
          </a:r>
          <a:r>
            <a:rPr lang="en-US" dirty="0" smtClean="0"/>
            <a:t> </a:t>
          </a:r>
          <a:r>
            <a:rPr lang="en-US" dirty="0" err="1" smtClean="0"/>
            <a:t>Rahin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Murtahin</a:t>
          </a:r>
          <a:endParaRPr lang="en-US" dirty="0"/>
        </a:p>
      </dgm:t>
    </dgm:pt>
    <dgm:pt modelId="{A3DC2341-9EC3-4442-A14B-A8F4EA0F5EEC}" type="parTrans" cxnId="{EBC8F846-6D08-4D7E-B73D-D763FE7F5D85}">
      <dgm:prSet/>
      <dgm:spPr/>
      <dgm:t>
        <a:bodyPr/>
        <a:lstStyle/>
        <a:p>
          <a:endParaRPr lang="en-US"/>
        </a:p>
      </dgm:t>
    </dgm:pt>
    <dgm:pt modelId="{C190EA80-49D5-4445-96CD-8491FC985970}" type="sibTrans" cxnId="{EBC8F846-6D08-4D7E-B73D-D763FE7F5D85}">
      <dgm:prSet/>
      <dgm:spPr/>
      <dgm:t>
        <a:bodyPr/>
        <a:lstStyle/>
        <a:p>
          <a:endParaRPr lang="en-US"/>
        </a:p>
      </dgm:t>
    </dgm:pt>
    <dgm:pt modelId="{6FB7180F-CB67-40A6-887D-AC2BB24288AE}">
      <dgm:prSet phldrT="[Text]" custT="1"/>
      <dgm:spPr/>
      <dgm:t>
        <a:bodyPr/>
        <a:lstStyle/>
        <a:p>
          <a:r>
            <a:rPr lang="en-US" sz="1600" b="1" dirty="0" smtClean="0"/>
            <a:t>IJAB DAN QABUL</a:t>
          </a:r>
        </a:p>
        <a:p>
          <a:r>
            <a:rPr lang="en-US" sz="1600" b="1" dirty="0" err="1" smtClean="0"/>
            <a:t>Pernyataan</a:t>
          </a:r>
          <a:r>
            <a:rPr lang="en-US" sz="1600" b="1" dirty="0" smtClean="0"/>
            <a:t> </a:t>
          </a:r>
          <a:r>
            <a:rPr lang="en-US" sz="1600" b="1" dirty="0" err="1" smtClean="0"/>
            <a:t>gadai</a:t>
          </a:r>
          <a:r>
            <a:rPr lang="en-US" sz="1600" b="1" dirty="0" smtClean="0"/>
            <a:t> </a:t>
          </a:r>
          <a:r>
            <a:rPr lang="en-US" sz="1600" b="1" dirty="0" err="1" smtClean="0"/>
            <a:t>dari</a:t>
          </a:r>
          <a:r>
            <a:rPr lang="en-US" sz="1600" b="1" dirty="0" smtClean="0"/>
            <a:t> para </a:t>
          </a:r>
          <a:r>
            <a:rPr lang="en-US" sz="1600" b="1" dirty="0" err="1" smtClean="0"/>
            <a:t>pihak</a:t>
          </a:r>
          <a:endParaRPr lang="en-US" sz="1600" b="1" dirty="0"/>
        </a:p>
      </dgm:t>
    </dgm:pt>
    <dgm:pt modelId="{7DDCA723-C936-4CA9-81D3-02ACC7DC90D6}" type="parTrans" cxnId="{C04BE4A5-7BA2-460A-9275-F0F3B27C43EF}">
      <dgm:prSet/>
      <dgm:spPr/>
      <dgm:t>
        <a:bodyPr/>
        <a:lstStyle/>
        <a:p>
          <a:endParaRPr lang="en-US"/>
        </a:p>
      </dgm:t>
    </dgm:pt>
    <dgm:pt modelId="{D3470452-7C61-420F-8AC8-45743180DE53}" type="sibTrans" cxnId="{C04BE4A5-7BA2-460A-9275-F0F3B27C43EF}">
      <dgm:prSet/>
      <dgm:spPr/>
      <dgm:t>
        <a:bodyPr/>
        <a:lstStyle/>
        <a:p>
          <a:endParaRPr lang="en-US"/>
        </a:p>
      </dgm:t>
    </dgm:pt>
    <dgm:pt modelId="{ADF800F6-CF5E-4260-B7B3-0ADEDDDFFB10}">
      <dgm:prSet phldrT="[Text]"/>
      <dgm:spPr/>
      <dgm:t>
        <a:bodyPr/>
        <a:lstStyle/>
        <a:p>
          <a:r>
            <a:rPr lang="en-US" dirty="0" err="1" smtClean="0"/>
            <a:t>Keduanya</a:t>
          </a:r>
          <a:r>
            <a:rPr lang="en-US" dirty="0" smtClean="0"/>
            <a:t> </a:t>
          </a:r>
          <a:r>
            <a:rPr lang="en-US" dirty="0" err="1" smtClean="0"/>
            <a:t>jelas</a:t>
          </a:r>
          <a:r>
            <a:rPr lang="en-US" dirty="0" smtClean="0"/>
            <a:t> </a:t>
          </a:r>
          <a:r>
            <a:rPr lang="en-US" dirty="0" err="1" smtClean="0"/>
            <a:t>mengungkapkan</a:t>
          </a:r>
          <a:r>
            <a:rPr lang="en-US" dirty="0" smtClean="0"/>
            <a:t> </a:t>
          </a:r>
          <a:r>
            <a:rPr lang="en-US" dirty="0" err="1" smtClean="0"/>
            <a:t>keinginan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akad </a:t>
          </a:r>
          <a:r>
            <a:rPr lang="en-US" dirty="0" err="1" smtClean="0"/>
            <a:t>Rahn</a:t>
          </a:r>
          <a:endParaRPr lang="en-US" dirty="0"/>
        </a:p>
      </dgm:t>
    </dgm:pt>
    <dgm:pt modelId="{D117D343-F456-40B8-A5CC-70B33D318CA4}" type="parTrans" cxnId="{4B05F8D8-B807-4B59-9431-89AC6FD004EE}">
      <dgm:prSet/>
      <dgm:spPr/>
      <dgm:t>
        <a:bodyPr/>
        <a:lstStyle/>
        <a:p>
          <a:endParaRPr lang="en-US"/>
        </a:p>
      </dgm:t>
    </dgm:pt>
    <dgm:pt modelId="{FF7B1755-980A-42F5-BEE1-1F72F231A77E}" type="sibTrans" cxnId="{4B05F8D8-B807-4B59-9431-89AC6FD004EE}">
      <dgm:prSet/>
      <dgm:spPr/>
      <dgm:t>
        <a:bodyPr/>
        <a:lstStyle/>
        <a:p>
          <a:endParaRPr lang="en-US"/>
        </a:p>
      </dgm:t>
    </dgm:pt>
    <dgm:pt modelId="{9CA70350-98DD-4AB7-B704-E4EE38FE38F4}">
      <dgm:prSet phldrT="[Text]"/>
      <dgm:spPr/>
      <dgm:t>
        <a:bodyPr/>
        <a:lstStyle/>
        <a:p>
          <a:r>
            <a:rPr lang="en-US" dirty="0" err="1" smtClean="0"/>
            <a:t>Kesesuaian</a:t>
          </a:r>
          <a:r>
            <a:rPr lang="en-US" dirty="0" smtClean="0"/>
            <a:t> </a:t>
          </a:r>
          <a:r>
            <a:rPr lang="en-US" dirty="0" err="1" smtClean="0"/>
            <a:t>qabul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ijab</a:t>
          </a:r>
          <a:r>
            <a:rPr lang="en-US" dirty="0" smtClean="0"/>
            <a:t>.</a:t>
          </a:r>
        </a:p>
        <a:p>
          <a:endParaRPr lang="en-US" dirty="0"/>
        </a:p>
      </dgm:t>
    </dgm:pt>
    <dgm:pt modelId="{220EF4DB-20C5-449C-9ADA-A80DD43590E6}" type="parTrans" cxnId="{16B25ACB-C119-426F-AD1E-FE5ECE1C19A3}">
      <dgm:prSet/>
      <dgm:spPr/>
      <dgm:t>
        <a:bodyPr/>
        <a:lstStyle/>
        <a:p>
          <a:endParaRPr lang="en-US"/>
        </a:p>
      </dgm:t>
    </dgm:pt>
    <dgm:pt modelId="{DB027BA1-12D3-4A6F-B3C9-BA5C50306AB5}" type="sibTrans" cxnId="{16B25ACB-C119-426F-AD1E-FE5ECE1C19A3}">
      <dgm:prSet/>
      <dgm:spPr/>
      <dgm:t>
        <a:bodyPr/>
        <a:lstStyle/>
        <a:p>
          <a:endParaRPr lang="en-US"/>
        </a:p>
      </dgm:t>
    </dgm:pt>
    <dgm:pt modelId="{5CE80E17-B08F-49C8-8AA8-C39D415E97E5}">
      <dgm:prSet/>
      <dgm:spPr/>
      <dgm:t>
        <a:bodyPr/>
        <a:lstStyle/>
        <a:p>
          <a:r>
            <a:rPr lang="fi-FI" dirty="0" smtClean="0"/>
            <a:t>Harus tetap dapat dimanfaatkan</a:t>
          </a:r>
          <a:endParaRPr lang="en-US" dirty="0"/>
        </a:p>
      </dgm:t>
    </dgm:pt>
    <dgm:pt modelId="{3ABD0E79-E6E9-431F-B1C8-B25AC5C25193}" type="parTrans" cxnId="{D7405B27-ABBF-47F4-9325-B49AEBFA2F21}">
      <dgm:prSet/>
      <dgm:spPr/>
      <dgm:t>
        <a:bodyPr/>
        <a:lstStyle/>
        <a:p>
          <a:endParaRPr lang="en-US"/>
        </a:p>
      </dgm:t>
    </dgm:pt>
    <dgm:pt modelId="{7511AC2D-A0F5-4E6C-A9A3-0C0DC2EE455D}" type="sibTrans" cxnId="{D7405B27-ABBF-47F4-9325-B49AEBFA2F21}">
      <dgm:prSet/>
      <dgm:spPr/>
      <dgm:t>
        <a:bodyPr/>
        <a:lstStyle/>
        <a:p>
          <a:endParaRPr lang="en-US"/>
        </a:p>
      </dgm:t>
    </dgm:pt>
    <dgm:pt modelId="{0AB64849-E338-4B51-A152-DED4C693003B}">
      <dgm:prSet/>
      <dgm:spPr/>
      <dgm:t>
        <a:bodyPr/>
        <a:lstStyle/>
        <a:p>
          <a:r>
            <a:rPr lang="en-US" dirty="0" smtClean="0"/>
            <a:t>Harus </a:t>
          </a:r>
          <a:r>
            <a:rPr lang="en-US" dirty="0" err="1" smtClean="0"/>
            <a:t>lazim</a:t>
          </a:r>
          <a:r>
            <a:rPr lang="en-US" dirty="0" smtClean="0"/>
            <a:t> (</a:t>
          </a:r>
          <a:r>
            <a:rPr lang="en-US" dirty="0" err="1" smtClean="0"/>
            <a:t>mengikat</a:t>
          </a:r>
          <a:r>
            <a:rPr lang="en-US" dirty="0" smtClean="0"/>
            <a:t>) </a:t>
          </a:r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waktu</a:t>
          </a:r>
          <a:r>
            <a:rPr lang="en-US" dirty="0" smtClean="0"/>
            <a:t> akad.</a:t>
          </a:r>
          <a:endParaRPr lang="en-US" dirty="0"/>
        </a:p>
      </dgm:t>
    </dgm:pt>
    <dgm:pt modelId="{82EBBD07-E2AA-42BD-A3F9-AB62D9DCB1C1}" type="parTrans" cxnId="{8BAE169F-EE62-41CF-B18E-2E37DE4FD60E}">
      <dgm:prSet/>
      <dgm:spPr/>
      <dgm:t>
        <a:bodyPr/>
        <a:lstStyle/>
        <a:p>
          <a:endParaRPr lang="en-US"/>
        </a:p>
      </dgm:t>
    </dgm:pt>
    <dgm:pt modelId="{F54DEC97-2C7D-4211-806A-45B772752ADB}" type="sibTrans" cxnId="{8BAE169F-EE62-41CF-B18E-2E37DE4FD60E}">
      <dgm:prSet/>
      <dgm:spPr/>
      <dgm:t>
        <a:bodyPr/>
        <a:lstStyle/>
        <a:p>
          <a:endParaRPr lang="en-US"/>
        </a:p>
      </dgm:t>
    </dgm:pt>
    <dgm:pt modelId="{15FADD51-C05E-4E6B-BEBD-0CCDE9AB454D}">
      <dgm:prSet/>
      <dgm:spPr/>
      <dgm:t>
        <a:bodyPr/>
        <a:lstStyle/>
        <a:p>
          <a:r>
            <a:rPr lang="en-US" dirty="0" err="1" smtClean="0"/>
            <a:t>Masing-masing</a:t>
          </a:r>
          <a:r>
            <a:rPr lang="en-US" dirty="0" smtClean="0"/>
            <a:t> orang yang berakad mengetahui maksud 	lawannya. </a:t>
          </a:r>
          <a:endParaRPr lang="en-US" dirty="0"/>
        </a:p>
      </dgm:t>
    </dgm:pt>
    <dgm:pt modelId="{864E2E61-82CC-409A-AD02-E67BBA35B699}" type="parTrans" cxnId="{A2E4F781-8168-4AC0-BD78-B506D3C4B17A}">
      <dgm:prSet/>
      <dgm:spPr/>
      <dgm:t>
        <a:bodyPr/>
        <a:lstStyle/>
        <a:p>
          <a:endParaRPr lang="en-US"/>
        </a:p>
      </dgm:t>
    </dgm:pt>
    <dgm:pt modelId="{CFE4A1A2-C40F-4F55-A53A-1B7AACD61C9D}" type="sibTrans" cxnId="{A2E4F781-8168-4AC0-BD78-B506D3C4B17A}">
      <dgm:prSet/>
      <dgm:spPr/>
      <dgm:t>
        <a:bodyPr/>
        <a:lstStyle/>
        <a:p>
          <a:endParaRPr lang="en-US"/>
        </a:p>
      </dgm:t>
    </dgm:pt>
    <dgm:pt modelId="{EB26E495-D94F-46FC-BE1D-C655DDEDBFDC}">
      <dgm:prSet/>
      <dgm:spPr/>
      <dgm:t>
        <a:bodyPr/>
        <a:lstStyle/>
        <a:p>
          <a:r>
            <a:rPr lang="en-US" dirty="0" smtClean="0"/>
            <a:t>Persambungan qabul dengan ijab dalam majlis  akad.</a:t>
          </a:r>
          <a:endParaRPr lang="en-US" dirty="0"/>
        </a:p>
      </dgm:t>
    </dgm:pt>
    <dgm:pt modelId="{A304CB32-A127-4A0D-8A4E-B3CEFBBBAC15}" type="parTrans" cxnId="{52E078ED-4CCA-4DA9-A72D-94D60F10AC1F}">
      <dgm:prSet/>
      <dgm:spPr/>
      <dgm:t>
        <a:bodyPr/>
        <a:lstStyle/>
        <a:p>
          <a:endParaRPr lang="en-US"/>
        </a:p>
      </dgm:t>
    </dgm:pt>
    <dgm:pt modelId="{FF99F20F-7A62-4DEB-A156-8E58875966FE}" type="sibTrans" cxnId="{52E078ED-4CCA-4DA9-A72D-94D60F10AC1F}">
      <dgm:prSet/>
      <dgm:spPr/>
      <dgm:t>
        <a:bodyPr/>
        <a:lstStyle/>
        <a:p>
          <a:endParaRPr lang="en-US"/>
        </a:p>
      </dgm:t>
    </dgm:pt>
    <dgm:pt modelId="{86A4AD2F-9605-4E90-B890-D2BAEC4B99C0}" type="pres">
      <dgm:prSet presAssocID="{7B0F38ED-8268-4FE9-BDBF-0FE19F3A002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0829343-4692-42F7-A452-53034C5FD840}" type="pres">
      <dgm:prSet presAssocID="{E94ACA99-DBDA-47A7-BF09-E82D472E39FF}" presName="root" presStyleCnt="0"/>
      <dgm:spPr/>
      <dgm:t>
        <a:bodyPr/>
        <a:lstStyle/>
        <a:p>
          <a:endParaRPr lang="en-US"/>
        </a:p>
      </dgm:t>
    </dgm:pt>
    <dgm:pt modelId="{21062045-C082-4776-9665-D9D4B2C374C9}" type="pres">
      <dgm:prSet presAssocID="{E94ACA99-DBDA-47A7-BF09-E82D472E39FF}" presName="rootComposite" presStyleCnt="0"/>
      <dgm:spPr/>
      <dgm:t>
        <a:bodyPr/>
        <a:lstStyle/>
        <a:p>
          <a:endParaRPr lang="en-US"/>
        </a:p>
      </dgm:t>
    </dgm:pt>
    <dgm:pt modelId="{02366949-87EF-4C6D-A3B3-01A1681422D2}" type="pres">
      <dgm:prSet presAssocID="{E94ACA99-DBDA-47A7-BF09-E82D472E39FF}" presName="rootText" presStyleLbl="node1" presStyleIdx="0" presStyleCnt="2" custScaleX="135200"/>
      <dgm:spPr/>
      <dgm:t>
        <a:bodyPr/>
        <a:lstStyle/>
        <a:p>
          <a:endParaRPr lang="en-US"/>
        </a:p>
      </dgm:t>
    </dgm:pt>
    <dgm:pt modelId="{23916C3F-2C10-4210-A9A5-045F71901C77}" type="pres">
      <dgm:prSet presAssocID="{E94ACA99-DBDA-47A7-BF09-E82D472E39FF}" presName="rootConnector" presStyleLbl="node1" presStyleIdx="0" presStyleCnt="2"/>
      <dgm:spPr/>
      <dgm:t>
        <a:bodyPr/>
        <a:lstStyle/>
        <a:p>
          <a:endParaRPr lang="en-US"/>
        </a:p>
      </dgm:t>
    </dgm:pt>
    <dgm:pt modelId="{97FF1819-C1C0-4FEE-B47A-F0BD6FDA6F48}" type="pres">
      <dgm:prSet presAssocID="{E94ACA99-DBDA-47A7-BF09-E82D472E39FF}" presName="childShape" presStyleCnt="0"/>
      <dgm:spPr/>
      <dgm:t>
        <a:bodyPr/>
        <a:lstStyle/>
        <a:p>
          <a:endParaRPr lang="en-US"/>
        </a:p>
      </dgm:t>
    </dgm:pt>
    <dgm:pt modelId="{CDAE37DB-CDF1-4C26-8A4F-251E04064F2F}" type="pres">
      <dgm:prSet presAssocID="{A3DC2341-9EC3-4442-A14B-A8F4EA0F5EEC}" presName="Name13" presStyleLbl="parChTrans1D2" presStyleIdx="0" presStyleCnt="7"/>
      <dgm:spPr/>
      <dgm:t>
        <a:bodyPr/>
        <a:lstStyle/>
        <a:p>
          <a:endParaRPr lang="en-US"/>
        </a:p>
      </dgm:t>
    </dgm:pt>
    <dgm:pt modelId="{46F03321-0752-4A8E-A92C-5206DCC13156}" type="pres">
      <dgm:prSet presAssocID="{66078835-25F0-4FBB-A95C-237A7B2AAB7D}" presName="childText" presStyleLbl="bgAcc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683F96-74FD-4E00-854A-08B9D596203C}" type="pres">
      <dgm:prSet presAssocID="{3ABD0E79-E6E9-431F-B1C8-B25AC5C25193}" presName="Name13" presStyleLbl="parChTrans1D2" presStyleIdx="1" presStyleCnt="7"/>
      <dgm:spPr/>
      <dgm:t>
        <a:bodyPr/>
        <a:lstStyle/>
        <a:p>
          <a:endParaRPr lang="en-US"/>
        </a:p>
      </dgm:t>
    </dgm:pt>
    <dgm:pt modelId="{8FB5A4F2-BA90-47D0-B045-775719F9DBDB}" type="pres">
      <dgm:prSet presAssocID="{5CE80E17-B08F-49C8-8AA8-C39D415E97E5}" presName="childText" presStyleLbl="bgAcc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638B4C-8282-4B76-ABC2-A22A97E189C3}" type="pres">
      <dgm:prSet presAssocID="{82EBBD07-E2AA-42BD-A3F9-AB62D9DCB1C1}" presName="Name13" presStyleLbl="parChTrans1D2" presStyleIdx="2" presStyleCnt="7"/>
      <dgm:spPr/>
      <dgm:t>
        <a:bodyPr/>
        <a:lstStyle/>
        <a:p>
          <a:endParaRPr lang="en-US"/>
        </a:p>
      </dgm:t>
    </dgm:pt>
    <dgm:pt modelId="{F5D3CD31-EEC0-4084-B636-950BB4D77A93}" type="pres">
      <dgm:prSet presAssocID="{0AB64849-E338-4B51-A152-DED4C693003B}" presName="childText" presStyleLbl="bgAcc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B6109E-2DA8-48E8-8268-186434132EEB}" type="pres">
      <dgm:prSet presAssocID="{6FB7180F-CB67-40A6-887D-AC2BB24288AE}" presName="root" presStyleCnt="0"/>
      <dgm:spPr/>
      <dgm:t>
        <a:bodyPr/>
        <a:lstStyle/>
        <a:p>
          <a:endParaRPr lang="en-US"/>
        </a:p>
      </dgm:t>
    </dgm:pt>
    <dgm:pt modelId="{2E37EE41-7280-479F-8FEF-7E7FE9109C59}" type="pres">
      <dgm:prSet presAssocID="{6FB7180F-CB67-40A6-887D-AC2BB24288AE}" presName="rootComposite" presStyleCnt="0"/>
      <dgm:spPr/>
      <dgm:t>
        <a:bodyPr/>
        <a:lstStyle/>
        <a:p>
          <a:endParaRPr lang="en-US"/>
        </a:p>
      </dgm:t>
    </dgm:pt>
    <dgm:pt modelId="{0373EB6D-F220-4E9E-A285-4EAE943CF74A}" type="pres">
      <dgm:prSet presAssocID="{6FB7180F-CB67-40A6-887D-AC2BB24288AE}" presName="rootText" presStyleLbl="node1" presStyleIdx="1" presStyleCnt="2" custScaleX="204057"/>
      <dgm:spPr/>
      <dgm:t>
        <a:bodyPr/>
        <a:lstStyle/>
        <a:p>
          <a:endParaRPr lang="en-US"/>
        </a:p>
      </dgm:t>
    </dgm:pt>
    <dgm:pt modelId="{307245BE-EC6B-45A0-A01B-36768C23CE3A}" type="pres">
      <dgm:prSet presAssocID="{6FB7180F-CB67-40A6-887D-AC2BB24288AE}" presName="rootConnector" presStyleLbl="node1" presStyleIdx="1" presStyleCnt="2"/>
      <dgm:spPr/>
      <dgm:t>
        <a:bodyPr/>
        <a:lstStyle/>
        <a:p>
          <a:endParaRPr lang="en-US"/>
        </a:p>
      </dgm:t>
    </dgm:pt>
    <dgm:pt modelId="{29B51AE3-4F0E-42A8-B934-12AEE5DCD6D3}" type="pres">
      <dgm:prSet presAssocID="{6FB7180F-CB67-40A6-887D-AC2BB24288AE}" presName="childShape" presStyleCnt="0"/>
      <dgm:spPr/>
      <dgm:t>
        <a:bodyPr/>
        <a:lstStyle/>
        <a:p>
          <a:endParaRPr lang="en-US"/>
        </a:p>
      </dgm:t>
    </dgm:pt>
    <dgm:pt modelId="{9ABBFABF-22FC-4592-A18E-71A884E09B59}" type="pres">
      <dgm:prSet presAssocID="{D117D343-F456-40B8-A5CC-70B33D318CA4}" presName="Name13" presStyleLbl="parChTrans1D2" presStyleIdx="3" presStyleCnt="7"/>
      <dgm:spPr/>
      <dgm:t>
        <a:bodyPr/>
        <a:lstStyle/>
        <a:p>
          <a:endParaRPr lang="en-US"/>
        </a:p>
      </dgm:t>
    </dgm:pt>
    <dgm:pt modelId="{FE4D26A8-67CA-4969-90DA-86E304B6BD0D}" type="pres">
      <dgm:prSet presAssocID="{ADF800F6-CF5E-4260-B7B3-0ADEDDDFFB10}" presName="childText" presStyleLbl="bgAcc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E42D8A-CE84-4174-ADCA-03390737507C}" type="pres">
      <dgm:prSet presAssocID="{220EF4DB-20C5-449C-9ADA-A80DD43590E6}" presName="Name13" presStyleLbl="parChTrans1D2" presStyleIdx="4" presStyleCnt="7"/>
      <dgm:spPr/>
      <dgm:t>
        <a:bodyPr/>
        <a:lstStyle/>
        <a:p>
          <a:endParaRPr lang="en-US"/>
        </a:p>
      </dgm:t>
    </dgm:pt>
    <dgm:pt modelId="{10982683-8671-4178-AF38-01445958BD0E}" type="pres">
      <dgm:prSet presAssocID="{9CA70350-98DD-4AB7-B704-E4EE38FE38F4}" presName="childText" presStyleLbl="bgAcc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4C2B90-7CD1-46E9-949C-53F87463DB0E}" type="pres">
      <dgm:prSet presAssocID="{864E2E61-82CC-409A-AD02-E67BBA35B699}" presName="Name13" presStyleLbl="parChTrans1D2" presStyleIdx="5" presStyleCnt="7"/>
      <dgm:spPr/>
      <dgm:t>
        <a:bodyPr/>
        <a:lstStyle/>
        <a:p>
          <a:endParaRPr lang="en-US"/>
        </a:p>
      </dgm:t>
    </dgm:pt>
    <dgm:pt modelId="{5E3D8656-5203-4D4B-9585-1FDE10FEA5A5}" type="pres">
      <dgm:prSet presAssocID="{15FADD51-C05E-4E6B-BEBD-0CCDE9AB454D}" presName="childText" presStyleLbl="bgAcc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F9B1C0-6B8F-45E8-8519-1DAD0102DE75}" type="pres">
      <dgm:prSet presAssocID="{A304CB32-A127-4A0D-8A4E-B3CEFBBBAC15}" presName="Name13" presStyleLbl="parChTrans1D2" presStyleIdx="6" presStyleCnt="7"/>
      <dgm:spPr/>
      <dgm:t>
        <a:bodyPr/>
        <a:lstStyle/>
        <a:p>
          <a:endParaRPr lang="en-US"/>
        </a:p>
      </dgm:t>
    </dgm:pt>
    <dgm:pt modelId="{C0EC0D65-AA13-41EC-AF38-67545B71F78D}" type="pres">
      <dgm:prSet presAssocID="{EB26E495-D94F-46FC-BE1D-C655DDEDBFDC}" presName="childText" presStyleLbl="bgAcc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2F0E1C2-65AD-410D-8EB3-6DBF35C11255}" type="presOf" srcId="{66078835-25F0-4FBB-A95C-237A7B2AAB7D}" destId="{46F03321-0752-4A8E-A92C-5206DCC13156}" srcOrd="0" destOrd="0" presId="urn:microsoft.com/office/officeart/2005/8/layout/hierarchy3"/>
    <dgm:cxn modelId="{905B2597-C090-4664-906C-F80556412663}" type="presOf" srcId="{ADF800F6-CF5E-4260-B7B3-0ADEDDDFFB10}" destId="{FE4D26A8-67CA-4969-90DA-86E304B6BD0D}" srcOrd="0" destOrd="0" presId="urn:microsoft.com/office/officeart/2005/8/layout/hierarchy3"/>
    <dgm:cxn modelId="{7C7A0AFD-77D8-4ADB-9A07-9D3B3266FA3A}" type="presOf" srcId="{15FADD51-C05E-4E6B-BEBD-0CCDE9AB454D}" destId="{5E3D8656-5203-4D4B-9585-1FDE10FEA5A5}" srcOrd="0" destOrd="0" presId="urn:microsoft.com/office/officeart/2005/8/layout/hierarchy3"/>
    <dgm:cxn modelId="{95583CED-5710-4BD8-8D90-887E36D48686}" type="presOf" srcId="{220EF4DB-20C5-449C-9ADA-A80DD43590E6}" destId="{03E42D8A-CE84-4174-ADCA-03390737507C}" srcOrd="0" destOrd="0" presId="urn:microsoft.com/office/officeart/2005/8/layout/hierarchy3"/>
    <dgm:cxn modelId="{17203201-A90D-459F-9EDA-DC3D41803387}" type="presOf" srcId="{A304CB32-A127-4A0D-8A4E-B3CEFBBBAC15}" destId="{BBF9B1C0-6B8F-45E8-8519-1DAD0102DE75}" srcOrd="0" destOrd="0" presId="urn:microsoft.com/office/officeart/2005/8/layout/hierarchy3"/>
    <dgm:cxn modelId="{A2E4F781-8168-4AC0-BD78-B506D3C4B17A}" srcId="{6FB7180F-CB67-40A6-887D-AC2BB24288AE}" destId="{15FADD51-C05E-4E6B-BEBD-0CCDE9AB454D}" srcOrd="2" destOrd="0" parTransId="{864E2E61-82CC-409A-AD02-E67BBA35B699}" sibTransId="{CFE4A1A2-C40F-4F55-A53A-1B7AACD61C9D}"/>
    <dgm:cxn modelId="{E8E6B592-4F40-4440-9D54-C6134E10478B}" type="presOf" srcId="{0AB64849-E338-4B51-A152-DED4C693003B}" destId="{F5D3CD31-EEC0-4084-B636-950BB4D77A93}" srcOrd="0" destOrd="0" presId="urn:microsoft.com/office/officeart/2005/8/layout/hierarchy3"/>
    <dgm:cxn modelId="{BF19BAAC-1D4F-446D-A735-9EC7A0123997}" type="presOf" srcId="{D117D343-F456-40B8-A5CC-70B33D318CA4}" destId="{9ABBFABF-22FC-4592-A18E-71A884E09B59}" srcOrd="0" destOrd="0" presId="urn:microsoft.com/office/officeart/2005/8/layout/hierarchy3"/>
    <dgm:cxn modelId="{F02DEAEE-F447-4BB5-AEB4-08F29AB31110}" type="presOf" srcId="{864E2E61-82CC-409A-AD02-E67BBA35B699}" destId="{824C2B90-7CD1-46E9-949C-53F87463DB0E}" srcOrd="0" destOrd="0" presId="urn:microsoft.com/office/officeart/2005/8/layout/hierarchy3"/>
    <dgm:cxn modelId="{B75A743C-C6D1-499D-BFC0-795321491859}" type="presOf" srcId="{82EBBD07-E2AA-42BD-A3F9-AB62D9DCB1C1}" destId="{15638B4C-8282-4B76-ABC2-A22A97E189C3}" srcOrd="0" destOrd="0" presId="urn:microsoft.com/office/officeart/2005/8/layout/hierarchy3"/>
    <dgm:cxn modelId="{6164FE83-D82D-4B02-B8F8-D39D04C984FC}" type="presOf" srcId="{7B0F38ED-8268-4FE9-BDBF-0FE19F3A0021}" destId="{86A4AD2F-9605-4E90-B890-D2BAEC4B99C0}" srcOrd="0" destOrd="0" presId="urn:microsoft.com/office/officeart/2005/8/layout/hierarchy3"/>
    <dgm:cxn modelId="{92C71D5A-C695-4C8F-8BAE-5901DF0B5BE1}" srcId="{7B0F38ED-8268-4FE9-BDBF-0FE19F3A0021}" destId="{E94ACA99-DBDA-47A7-BF09-E82D472E39FF}" srcOrd="0" destOrd="0" parTransId="{6AB306C5-0A03-41EA-88C8-AB27B84ED3F0}" sibTransId="{862A7613-91E5-4CEE-9699-CE3737ED139E}"/>
    <dgm:cxn modelId="{C04BE4A5-7BA2-460A-9275-F0F3B27C43EF}" srcId="{7B0F38ED-8268-4FE9-BDBF-0FE19F3A0021}" destId="{6FB7180F-CB67-40A6-887D-AC2BB24288AE}" srcOrd="1" destOrd="0" parTransId="{7DDCA723-C936-4CA9-81D3-02ACC7DC90D6}" sibTransId="{D3470452-7C61-420F-8AC8-45743180DE53}"/>
    <dgm:cxn modelId="{6304B6F7-79D9-42C0-8969-B63D1A669013}" type="presOf" srcId="{E94ACA99-DBDA-47A7-BF09-E82D472E39FF}" destId="{23916C3F-2C10-4210-A9A5-045F71901C77}" srcOrd="1" destOrd="0" presId="urn:microsoft.com/office/officeart/2005/8/layout/hierarchy3"/>
    <dgm:cxn modelId="{BCCBAE25-35AA-4AE8-A51D-98B56FCEB716}" type="presOf" srcId="{5CE80E17-B08F-49C8-8AA8-C39D415E97E5}" destId="{8FB5A4F2-BA90-47D0-B045-775719F9DBDB}" srcOrd="0" destOrd="0" presId="urn:microsoft.com/office/officeart/2005/8/layout/hierarchy3"/>
    <dgm:cxn modelId="{4FE7FF3C-2100-495B-8220-1886EB3934C3}" type="presOf" srcId="{9CA70350-98DD-4AB7-B704-E4EE38FE38F4}" destId="{10982683-8671-4178-AF38-01445958BD0E}" srcOrd="0" destOrd="0" presId="urn:microsoft.com/office/officeart/2005/8/layout/hierarchy3"/>
    <dgm:cxn modelId="{3374F35F-6EE7-4B28-BA41-DCFF5D27FAE9}" type="presOf" srcId="{6FB7180F-CB67-40A6-887D-AC2BB24288AE}" destId="{307245BE-EC6B-45A0-A01B-36768C23CE3A}" srcOrd="1" destOrd="0" presId="urn:microsoft.com/office/officeart/2005/8/layout/hierarchy3"/>
    <dgm:cxn modelId="{D7DAA233-BEAA-4C48-8809-4CEEF685FCFB}" type="presOf" srcId="{A3DC2341-9EC3-4442-A14B-A8F4EA0F5EEC}" destId="{CDAE37DB-CDF1-4C26-8A4F-251E04064F2F}" srcOrd="0" destOrd="0" presId="urn:microsoft.com/office/officeart/2005/8/layout/hierarchy3"/>
    <dgm:cxn modelId="{45292498-CB3D-49F2-86AD-6E81BAE99187}" type="presOf" srcId="{E94ACA99-DBDA-47A7-BF09-E82D472E39FF}" destId="{02366949-87EF-4C6D-A3B3-01A1681422D2}" srcOrd="0" destOrd="0" presId="urn:microsoft.com/office/officeart/2005/8/layout/hierarchy3"/>
    <dgm:cxn modelId="{16B25ACB-C119-426F-AD1E-FE5ECE1C19A3}" srcId="{6FB7180F-CB67-40A6-887D-AC2BB24288AE}" destId="{9CA70350-98DD-4AB7-B704-E4EE38FE38F4}" srcOrd="1" destOrd="0" parTransId="{220EF4DB-20C5-449C-9ADA-A80DD43590E6}" sibTransId="{DB027BA1-12D3-4A6F-B3C9-BA5C50306AB5}"/>
    <dgm:cxn modelId="{D7405B27-ABBF-47F4-9325-B49AEBFA2F21}" srcId="{E94ACA99-DBDA-47A7-BF09-E82D472E39FF}" destId="{5CE80E17-B08F-49C8-8AA8-C39D415E97E5}" srcOrd="1" destOrd="0" parTransId="{3ABD0E79-E6E9-431F-B1C8-B25AC5C25193}" sibTransId="{7511AC2D-A0F5-4E6C-A9A3-0C0DC2EE455D}"/>
    <dgm:cxn modelId="{8BAE169F-EE62-41CF-B18E-2E37DE4FD60E}" srcId="{E94ACA99-DBDA-47A7-BF09-E82D472E39FF}" destId="{0AB64849-E338-4B51-A152-DED4C693003B}" srcOrd="2" destOrd="0" parTransId="{82EBBD07-E2AA-42BD-A3F9-AB62D9DCB1C1}" sibTransId="{F54DEC97-2C7D-4211-806A-45B772752ADB}"/>
    <dgm:cxn modelId="{EBC8F846-6D08-4D7E-B73D-D763FE7F5D85}" srcId="{E94ACA99-DBDA-47A7-BF09-E82D472E39FF}" destId="{66078835-25F0-4FBB-A95C-237A7B2AAB7D}" srcOrd="0" destOrd="0" parTransId="{A3DC2341-9EC3-4442-A14B-A8F4EA0F5EEC}" sibTransId="{C190EA80-49D5-4445-96CD-8491FC985970}"/>
    <dgm:cxn modelId="{FF855056-15B6-4564-973C-E2EFB99C3629}" type="presOf" srcId="{3ABD0E79-E6E9-431F-B1C8-B25AC5C25193}" destId="{D0683F96-74FD-4E00-854A-08B9D596203C}" srcOrd="0" destOrd="0" presId="urn:microsoft.com/office/officeart/2005/8/layout/hierarchy3"/>
    <dgm:cxn modelId="{F6ED5BCE-68CE-4ED5-98E4-BA615B129372}" type="presOf" srcId="{EB26E495-D94F-46FC-BE1D-C655DDEDBFDC}" destId="{C0EC0D65-AA13-41EC-AF38-67545B71F78D}" srcOrd="0" destOrd="0" presId="urn:microsoft.com/office/officeart/2005/8/layout/hierarchy3"/>
    <dgm:cxn modelId="{7E9BD7B1-B176-45E8-9401-E06C1FFB8F80}" type="presOf" srcId="{6FB7180F-CB67-40A6-887D-AC2BB24288AE}" destId="{0373EB6D-F220-4E9E-A285-4EAE943CF74A}" srcOrd="0" destOrd="0" presId="urn:microsoft.com/office/officeart/2005/8/layout/hierarchy3"/>
    <dgm:cxn modelId="{52E078ED-4CCA-4DA9-A72D-94D60F10AC1F}" srcId="{6FB7180F-CB67-40A6-887D-AC2BB24288AE}" destId="{EB26E495-D94F-46FC-BE1D-C655DDEDBFDC}" srcOrd="3" destOrd="0" parTransId="{A304CB32-A127-4A0D-8A4E-B3CEFBBBAC15}" sibTransId="{FF99F20F-7A62-4DEB-A156-8E58875966FE}"/>
    <dgm:cxn modelId="{4B05F8D8-B807-4B59-9431-89AC6FD004EE}" srcId="{6FB7180F-CB67-40A6-887D-AC2BB24288AE}" destId="{ADF800F6-CF5E-4260-B7B3-0ADEDDDFFB10}" srcOrd="0" destOrd="0" parTransId="{D117D343-F456-40B8-A5CC-70B33D318CA4}" sibTransId="{FF7B1755-980A-42F5-BEE1-1F72F231A77E}"/>
    <dgm:cxn modelId="{9C87ABAC-FA9C-4195-B391-25103B5E5463}" type="presParOf" srcId="{86A4AD2F-9605-4E90-B890-D2BAEC4B99C0}" destId="{60829343-4692-42F7-A452-53034C5FD840}" srcOrd="0" destOrd="0" presId="urn:microsoft.com/office/officeart/2005/8/layout/hierarchy3"/>
    <dgm:cxn modelId="{974CCF20-8D54-490D-9E2B-ECC2198663F1}" type="presParOf" srcId="{60829343-4692-42F7-A452-53034C5FD840}" destId="{21062045-C082-4776-9665-D9D4B2C374C9}" srcOrd="0" destOrd="0" presId="urn:microsoft.com/office/officeart/2005/8/layout/hierarchy3"/>
    <dgm:cxn modelId="{3FD59E07-CDBB-4588-8F7D-439D73B24BBA}" type="presParOf" srcId="{21062045-C082-4776-9665-D9D4B2C374C9}" destId="{02366949-87EF-4C6D-A3B3-01A1681422D2}" srcOrd="0" destOrd="0" presId="urn:microsoft.com/office/officeart/2005/8/layout/hierarchy3"/>
    <dgm:cxn modelId="{F1FAD183-011E-4BA8-B6C7-8B763938E6AB}" type="presParOf" srcId="{21062045-C082-4776-9665-D9D4B2C374C9}" destId="{23916C3F-2C10-4210-A9A5-045F71901C77}" srcOrd="1" destOrd="0" presId="urn:microsoft.com/office/officeart/2005/8/layout/hierarchy3"/>
    <dgm:cxn modelId="{595802EE-0CB8-479A-BABE-311A13E89822}" type="presParOf" srcId="{60829343-4692-42F7-A452-53034C5FD840}" destId="{97FF1819-C1C0-4FEE-B47A-F0BD6FDA6F48}" srcOrd="1" destOrd="0" presId="urn:microsoft.com/office/officeart/2005/8/layout/hierarchy3"/>
    <dgm:cxn modelId="{D3DF6CD4-9B4C-40CF-81D1-BDF73EFDDD08}" type="presParOf" srcId="{97FF1819-C1C0-4FEE-B47A-F0BD6FDA6F48}" destId="{CDAE37DB-CDF1-4C26-8A4F-251E04064F2F}" srcOrd="0" destOrd="0" presId="urn:microsoft.com/office/officeart/2005/8/layout/hierarchy3"/>
    <dgm:cxn modelId="{B3FD91E8-C893-40BF-A4A2-0F8F76CC53F0}" type="presParOf" srcId="{97FF1819-C1C0-4FEE-B47A-F0BD6FDA6F48}" destId="{46F03321-0752-4A8E-A92C-5206DCC13156}" srcOrd="1" destOrd="0" presId="urn:microsoft.com/office/officeart/2005/8/layout/hierarchy3"/>
    <dgm:cxn modelId="{35CB8DCE-7F36-439E-88F4-AAF38B525793}" type="presParOf" srcId="{97FF1819-C1C0-4FEE-B47A-F0BD6FDA6F48}" destId="{D0683F96-74FD-4E00-854A-08B9D596203C}" srcOrd="2" destOrd="0" presId="urn:microsoft.com/office/officeart/2005/8/layout/hierarchy3"/>
    <dgm:cxn modelId="{6D1A21FD-D7B8-4F6F-823F-FDAA2E852148}" type="presParOf" srcId="{97FF1819-C1C0-4FEE-B47A-F0BD6FDA6F48}" destId="{8FB5A4F2-BA90-47D0-B045-775719F9DBDB}" srcOrd="3" destOrd="0" presId="urn:microsoft.com/office/officeart/2005/8/layout/hierarchy3"/>
    <dgm:cxn modelId="{7C7198F5-0325-43F3-A14D-FBDA3C4C293F}" type="presParOf" srcId="{97FF1819-C1C0-4FEE-B47A-F0BD6FDA6F48}" destId="{15638B4C-8282-4B76-ABC2-A22A97E189C3}" srcOrd="4" destOrd="0" presId="urn:microsoft.com/office/officeart/2005/8/layout/hierarchy3"/>
    <dgm:cxn modelId="{3C3BD2A7-8C6B-4B9B-ABF2-AAF5B223BBE7}" type="presParOf" srcId="{97FF1819-C1C0-4FEE-B47A-F0BD6FDA6F48}" destId="{F5D3CD31-EEC0-4084-B636-950BB4D77A93}" srcOrd="5" destOrd="0" presId="urn:microsoft.com/office/officeart/2005/8/layout/hierarchy3"/>
    <dgm:cxn modelId="{A8DE4EDE-D09C-49D9-9A25-0502A9E7EF6E}" type="presParOf" srcId="{86A4AD2F-9605-4E90-B890-D2BAEC4B99C0}" destId="{80B6109E-2DA8-48E8-8268-186434132EEB}" srcOrd="1" destOrd="0" presId="urn:microsoft.com/office/officeart/2005/8/layout/hierarchy3"/>
    <dgm:cxn modelId="{5C199756-CF40-40D5-82D0-5CB855E9B83A}" type="presParOf" srcId="{80B6109E-2DA8-48E8-8268-186434132EEB}" destId="{2E37EE41-7280-479F-8FEF-7E7FE9109C59}" srcOrd="0" destOrd="0" presId="urn:microsoft.com/office/officeart/2005/8/layout/hierarchy3"/>
    <dgm:cxn modelId="{7FE6F70D-B4FC-469E-AF55-6754B9529437}" type="presParOf" srcId="{2E37EE41-7280-479F-8FEF-7E7FE9109C59}" destId="{0373EB6D-F220-4E9E-A285-4EAE943CF74A}" srcOrd="0" destOrd="0" presId="urn:microsoft.com/office/officeart/2005/8/layout/hierarchy3"/>
    <dgm:cxn modelId="{F3B1687F-49C9-440F-8270-B91F67F0FC2C}" type="presParOf" srcId="{2E37EE41-7280-479F-8FEF-7E7FE9109C59}" destId="{307245BE-EC6B-45A0-A01B-36768C23CE3A}" srcOrd="1" destOrd="0" presId="urn:microsoft.com/office/officeart/2005/8/layout/hierarchy3"/>
    <dgm:cxn modelId="{1C7B29BE-1C82-44C4-A1FD-8FCE1C83F04E}" type="presParOf" srcId="{80B6109E-2DA8-48E8-8268-186434132EEB}" destId="{29B51AE3-4F0E-42A8-B934-12AEE5DCD6D3}" srcOrd="1" destOrd="0" presId="urn:microsoft.com/office/officeart/2005/8/layout/hierarchy3"/>
    <dgm:cxn modelId="{88A8B333-CF29-4E84-812D-59DFA5832301}" type="presParOf" srcId="{29B51AE3-4F0E-42A8-B934-12AEE5DCD6D3}" destId="{9ABBFABF-22FC-4592-A18E-71A884E09B59}" srcOrd="0" destOrd="0" presId="urn:microsoft.com/office/officeart/2005/8/layout/hierarchy3"/>
    <dgm:cxn modelId="{076D2E8B-A6DB-468E-8568-E5189B95BDFE}" type="presParOf" srcId="{29B51AE3-4F0E-42A8-B934-12AEE5DCD6D3}" destId="{FE4D26A8-67CA-4969-90DA-86E304B6BD0D}" srcOrd="1" destOrd="0" presId="urn:microsoft.com/office/officeart/2005/8/layout/hierarchy3"/>
    <dgm:cxn modelId="{47A7D371-4C36-48AA-90B5-1C453F09EE80}" type="presParOf" srcId="{29B51AE3-4F0E-42A8-B934-12AEE5DCD6D3}" destId="{03E42D8A-CE84-4174-ADCA-03390737507C}" srcOrd="2" destOrd="0" presId="urn:microsoft.com/office/officeart/2005/8/layout/hierarchy3"/>
    <dgm:cxn modelId="{1EE877D6-9BFF-4E70-8907-DE19F6085D40}" type="presParOf" srcId="{29B51AE3-4F0E-42A8-B934-12AEE5DCD6D3}" destId="{10982683-8671-4178-AF38-01445958BD0E}" srcOrd="3" destOrd="0" presId="urn:microsoft.com/office/officeart/2005/8/layout/hierarchy3"/>
    <dgm:cxn modelId="{2B31705C-97CE-4C89-973C-BF30B5D2CD08}" type="presParOf" srcId="{29B51AE3-4F0E-42A8-B934-12AEE5DCD6D3}" destId="{824C2B90-7CD1-46E9-949C-53F87463DB0E}" srcOrd="4" destOrd="0" presId="urn:microsoft.com/office/officeart/2005/8/layout/hierarchy3"/>
    <dgm:cxn modelId="{B399CE10-F0A9-4DD2-ADC4-7D6616DB259B}" type="presParOf" srcId="{29B51AE3-4F0E-42A8-B934-12AEE5DCD6D3}" destId="{5E3D8656-5203-4D4B-9585-1FDE10FEA5A5}" srcOrd="5" destOrd="0" presId="urn:microsoft.com/office/officeart/2005/8/layout/hierarchy3"/>
    <dgm:cxn modelId="{C73DEC3E-AF35-43A5-9A4F-31F7AB4CBE08}" type="presParOf" srcId="{29B51AE3-4F0E-42A8-B934-12AEE5DCD6D3}" destId="{BBF9B1C0-6B8F-45E8-8519-1DAD0102DE75}" srcOrd="6" destOrd="0" presId="urn:microsoft.com/office/officeart/2005/8/layout/hierarchy3"/>
    <dgm:cxn modelId="{4D976ABE-2F0E-43F8-9A63-0E22ABA878D8}" type="presParOf" srcId="{29B51AE3-4F0E-42A8-B934-12AEE5DCD6D3}" destId="{C0EC0D65-AA13-41EC-AF38-67545B71F78D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AD6B34F-2446-46EE-8FFF-7075071CA318}" type="doc">
      <dgm:prSet loTypeId="urn:microsoft.com/office/officeart/2005/8/layout/arrow6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E07E5EB-8459-47AD-8010-2037AED517ED}">
      <dgm:prSet phldrT="[Text]" custT="1"/>
      <dgm:spPr/>
      <dgm:t>
        <a:bodyPr/>
        <a:lstStyle/>
        <a:p>
          <a:pPr algn="just"/>
          <a:r>
            <a:rPr lang="en-US" sz="1200" dirty="0" smtClean="0">
              <a:latin typeface="+mj-lt"/>
            </a:rPr>
            <a:t>Baitul </a:t>
          </a:r>
          <a:r>
            <a:rPr lang="en-US" sz="1200" dirty="0" err="1" smtClean="0">
              <a:latin typeface="+mj-lt"/>
            </a:rPr>
            <a:t>Maal</a:t>
          </a:r>
          <a:r>
            <a:rPr lang="en-US" sz="1200" dirty="0" smtClean="0">
              <a:latin typeface="+mj-lt"/>
            </a:rPr>
            <a:t> (Bait = </a:t>
          </a:r>
          <a:r>
            <a:rPr lang="en-US" sz="1200" dirty="0" err="1" smtClean="0">
              <a:latin typeface="+mj-lt"/>
            </a:rPr>
            <a:t>Rumah</a:t>
          </a:r>
          <a:r>
            <a:rPr lang="en-US" sz="1200" dirty="0" smtClean="0">
              <a:latin typeface="+mj-lt"/>
            </a:rPr>
            <a:t>, </a:t>
          </a:r>
          <a:r>
            <a:rPr lang="en-US" sz="1200" dirty="0" err="1" smtClean="0">
              <a:latin typeface="+mj-lt"/>
            </a:rPr>
            <a:t>Maal</a:t>
          </a:r>
          <a:r>
            <a:rPr lang="en-US" sz="1200" dirty="0" smtClean="0">
              <a:latin typeface="+mj-lt"/>
            </a:rPr>
            <a:t> = </a:t>
          </a:r>
          <a:r>
            <a:rPr lang="en-US" sz="1200" dirty="0" err="1" smtClean="0">
              <a:latin typeface="+mj-lt"/>
            </a:rPr>
            <a:t>Harta</a:t>
          </a:r>
          <a:r>
            <a:rPr lang="en-US" sz="1200" dirty="0" smtClean="0">
              <a:latin typeface="+mj-lt"/>
            </a:rPr>
            <a:t>) – </a:t>
          </a:r>
          <a:r>
            <a:rPr lang="en-US" sz="1200" dirty="0" err="1" smtClean="0">
              <a:latin typeface="+mj-lt"/>
            </a:rPr>
            <a:t>menerima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titipan</a:t>
          </a:r>
          <a:r>
            <a:rPr lang="en-US" sz="1200" dirty="0" smtClean="0">
              <a:latin typeface="+mj-lt"/>
            </a:rPr>
            <a:t> dana zakat, </a:t>
          </a:r>
          <a:r>
            <a:rPr lang="en-US" sz="1200" dirty="0" err="1" smtClean="0">
              <a:latin typeface="+mj-lt"/>
            </a:rPr>
            <a:t>infak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dan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shadaqah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serta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mengoptimalkan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distribusinya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sesuai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dengan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peraturan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dan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amanahnya</a:t>
          </a:r>
          <a:r>
            <a:rPr lang="en-US" sz="1200" dirty="0" smtClean="0">
              <a:latin typeface="+mj-lt"/>
            </a:rPr>
            <a:t>.</a:t>
          </a:r>
        </a:p>
        <a:p>
          <a:pPr algn="ctr"/>
          <a:endParaRPr lang="en-US" sz="1200" dirty="0">
            <a:latin typeface="+mj-lt"/>
          </a:endParaRPr>
        </a:p>
      </dgm:t>
    </dgm:pt>
    <dgm:pt modelId="{63DF5461-3DD9-49CD-83D2-50F25228CF40}" type="parTrans" cxnId="{691B263C-6D79-4093-8925-37EA90B3C9B3}">
      <dgm:prSet/>
      <dgm:spPr/>
      <dgm:t>
        <a:bodyPr/>
        <a:lstStyle/>
        <a:p>
          <a:endParaRPr lang="en-US"/>
        </a:p>
      </dgm:t>
    </dgm:pt>
    <dgm:pt modelId="{728A3F06-6039-4B74-B536-ADE8B3DF4ADA}" type="sibTrans" cxnId="{691B263C-6D79-4093-8925-37EA90B3C9B3}">
      <dgm:prSet/>
      <dgm:spPr/>
      <dgm:t>
        <a:bodyPr/>
        <a:lstStyle/>
        <a:p>
          <a:endParaRPr lang="en-US"/>
        </a:p>
      </dgm:t>
    </dgm:pt>
    <dgm:pt modelId="{686B2EED-DF39-4DD9-8CF6-29651903B201}">
      <dgm:prSet phldrT="[Text]" custT="1"/>
      <dgm:spPr/>
      <dgm:t>
        <a:bodyPr/>
        <a:lstStyle/>
        <a:p>
          <a:pPr algn="just"/>
          <a:r>
            <a:rPr lang="en-US" sz="1200" dirty="0" smtClean="0">
              <a:latin typeface="+mj-lt"/>
            </a:rPr>
            <a:t>Baitul </a:t>
          </a:r>
          <a:r>
            <a:rPr lang="en-US" sz="1200" dirty="0" err="1" smtClean="0">
              <a:latin typeface="+mj-lt"/>
            </a:rPr>
            <a:t>Tamwil</a:t>
          </a:r>
          <a:r>
            <a:rPr lang="en-US" sz="1200" dirty="0" smtClean="0">
              <a:latin typeface="+mj-lt"/>
            </a:rPr>
            <a:t> (Bait = </a:t>
          </a:r>
          <a:r>
            <a:rPr lang="en-US" sz="1200" dirty="0" err="1" smtClean="0">
              <a:latin typeface="+mj-lt"/>
            </a:rPr>
            <a:t>Rumah</a:t>
          </a:r>
          <a:r>
            <a:rPr lang="en-US" sz="1200" dirty="0" smtClean="0">
              <a:latin typeface="+mj-lt"/>
            </a:rPr>
            <a:t>, at </a:t>
          </a:r>
          <a:r>
            <a:rPr lang="en-US" sz="1200" dirty="0" err="1" smtClean="0">
              <a:latin typeface="+mj-lt"/>
            </a:rPr>
            <a:t>Tamwil</a:t>
          </a:r>
          <a:r>
            <a:rPr lang="en-US" sz="1200" dirty="0" smtClean="0">
              <a:latin typeface="+mj-lt"/>
            </a:rPr>
            <a:t> = </a:t>
          </a:r>
          <a:r>
            <a:rPr lang="en-US" sz="1200" dirty="0" err="1" smtClean="0">
              <a:latin typeface="+mj-lt"/>
            </a:rPr>
            <a:t>Pengembangan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Harta</a:t>
          </a:r>
          <a:r>
            <a:rPr lang="en-US" sz="1200" dirty="0" smtClean="0">
              <a:latin typeface="+mj-lt"/>
            </a:rPr>
            <a:t>) - </a:t>
          </a:r>
          <a:r>
            <a:rPr lang="en-US" sz="1200" dirty="0" err="1" smtClean="0">
              <a:latin typeface="+mj-lt"/>
            </a:rPr>
            <a:t>melakukan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kegiatan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pengembangan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usaha-usaha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produktif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dan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investasi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dalam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meningkatkan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kualitas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ekonomi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pengusaha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mikro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dan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kecil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terutama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dengan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mendorong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kegiatan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menabung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dan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menunjang</a:t>
          </a:r>
          <a:r>
            <a:rPr lang="en-US" sz="1200" dirty="0" smtClean="0">
              <a:latin typeface="+mj-lt"/>
            </a:rPr>
            <a:t> pembiayaan </a:t>
          </a:r>
          <a:r>
            <a:rPr lang="en-US" sz="1200" dirty="0" err="1" smtClean="0">
              <a:latin typeface="+mj-lt"/>
            </a:rPr>
            <a:t>kegiatan</a:t>
          </a:r>
          <a:r>
            <a:rPr lang="en-US" sz="1200" dirty="0" smtClean="0">
              <a:latin typeface="+mj-lt"/>
            </a:rPr>
            <a:t> </a:t>
          </a:r>
          <a:r>
            <a:rPr lang="en-US" sz="1200" dirty="0" err="1" smtClean="0">
              <a:latin typeface="+mj-lt"/>
            </a:rPr>
            <a:t>ekonominya</a:t>
          </a:r>
          <a:endParaRPr lang="en-US" sz="1200" dirty="0" smtClean="0">
            <a:latin typeface="+mj-lt"/>
          </a:endParaRPr>
        </a:p>
      </dgm:t>
    </dgm:pt>
    <dgm:pt modelId="{657B68AD-4A45-40C0-9E83-D1DC54D64A59}" type="parTrans" cxnId="{732ED489-E646-446A-ADA1-58AA8CC383F9}">
      <dgm:prSet/>
      <dgm:spPr/>
      <dgm:t>
        <a:bodyPr/>
        <a:lstStyle/>
        <a:p>
          <a:endParaRPr lang="en-US"/>
        </a:p>
      </dgm:t>
    </dgm:pt>
    <dgm:pt modelId="{A2DA433B-CF7D-4E73-9FFC-5209E2C60FAD}" type="sibTrans" cxnId="{732ED489-E646-446A-ADA1-58AA8CC383F9}">
      <dgm:prSet/>
      <dgm:spPr/>
      <dgm:t>
        <a:bodyPr/>
        <a:lstStyle/>
        <a:p>
          <a:endParaRPr lang="en-US"/>
        </a:p>
      </dgm:t>
    </dgm:pt>
    <dgm:pt modelId="{3D0F6079-27C3-4FEC-9D38-B1AF4E61C8AD}" type="pres">
      <dgm:prSet presAssocID="{8AD6B34F-2446-46EE-8FFF-7075071CA318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58EA48-4F64-473E-B03F-3059528BE152}" type="pres">
      <dgm:prSet presAssocID="{8AD6B34F-2446-46EE-8FFF-7075071CA318}" presName="ribbon" presStyleLbl="node1" presStyleIdx="0" presStyleCnt="1" custLinFactNeighborX="239" custLinFactNeighborY="-897"/>
      <dgm:spPr/>
      <dgm:t>
        <a:bodyPr/>
        <a:lstStyle/>
        <a:p>
          <a:endParaRPr lang="en-US"/>
        </a:p>
      </dgm:t>
    </dgm:pt>
    <dgm:pt modelId="{E34863C7-6E15-47D9-B5F3-2204249FCEC4}" type="pres">
      <dgm:prSet presAssocID="{8AD6B34F-2446-46EE-8FFF-7075071CA318}" presName="leftArrowText" presStyleLbl="node1" presStyleIdx="0" presStyleCnt="1" custScaleX="112225" custLinFactNeighborX="-2162" custLinFactNeighborY="974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E96E30-05E5-4206-BE04-85C5DCDCD1B2}" type="pres">
      <dgm:prSet presAssocID="{8AD6B34F-2446-46EE-8FFF-7075071CA318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32ED489-E646-446A-ADA1-58AA8CC383F9}" srcId="{8AD6B34F-2446-46EE-8FFF-7075071CA318}" destId="{686B2EED-DF39-4DD9-8CF6-29651903B201}" srcOrd="1" destOrd="0" parTransId="{657B68AD-4A45-40C0-9E83-D1DC54D64A59}" sibTransId="{A2DA433B-CF7D-4E73-9FFC-5209E2C60FAD}"/>
    <dgm:cxn modelId="{166C64C4-B1C1-48EC-B102-FBA390F8008A}" type="presOf" srcId="{686B2EED-DF39-4DD9-8CF6-29651903B201}" destId="{ABE96E30-05E5-4206-BE04-85C5DCDCD1B2}" srcOrd="0" destOrd="0" presId="urn:microsoft.com/office/officeart/2005/8/layout/arrow6"/>
    <dgm:cxn modelId="{691B263C-6D79-4093-8925-37EA90B3C9B3}" srcId="{8AD6B34F-2446-46EE-8FFF-7075071CA318}" destId="{FE07E5EB-8459-47AD-8010-2037AED517ED}" srcOrd="0" destOrd="0" parTransId="{63DF5461-3DD9-49CD-83D2-50F25228CF40}" sibTransId="{728A3F06-6039-4B74-B536-ADE8B3DF4ADA}"/>
    <dgm:cxn modelId="{68768E7B-95BE-4EF4-AAE3-301F5E154D92}" type="presOf" srcId="{8AD6B34F-2446-46EE-8FFF-7075071CA318}" destId="{3D0F6079-27C3-4FEC-9D38-B1AF4E61C8AD}" srcOrd="0" destOrd="0" presId="urn:microsoft.com/office/officeart/2005/8/layout/arrow6"/>
    <dgm:cxn modelId="{75A2E599-7D53-4E8A-8F96-2A1A170D14AC}" type="presOf" srcId="{FE07E5EB-8459-47AD-8010-2037AED517ED}" destId="{E34863C7-6E15-47D9-B5F3-2204249FCEC4}" srcOrd="0" destOrd="0" presId="urn:microsoft.com/office/officeart/2005/8/layout/arrow6"/>
    <dgm:cxn modelId="{7DD56612-C16E-439E-9BC8-3CC15E1BE793}" type="presParOf" srcId="{3D0F6079-27C3-4FEC-9D38-B1AF4E61C8AD}" destId="{E958EA48-4F64-473E-B03F-3059528BE152}" srcOrd="0" destOrd="0" presId="urn:microsoft.com/office/officeart/2005/8/layout/arrow6"/>
    <dgm:cxn modelId="{3D2365F7-90D4-43E9-ADA4-ED5F35139B50}" type="presParOf" srcId="{3D0F6079-27C3-4FEC-9D38-B1AF4E61C8AD}" destId="{E34863C7-6E15-47D9-B5F3-2204249FCEC4}" srcOrd="1" destOrd="0" presId="urn:microsoft.com/office/officeart/2005/8/layout/arrow6"/>
    <dgm:cxn modelId="{90D647FB-C4BD-4130-B1C5-6FBB642AD19C}" type="presParOf" srcId="{3D0F6079-27C3-4FEC-9D38-B1AF4E61C8AD}" destId="{ABE96E30-05E5-4206-BE04-85C5DCDCD1B2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45233A1-2F80-4314-972C-55218C5E919A}" type="doc">
      <dgm:prSet loTypeId="urn:microsoft.com/office/officeart/2005/8/layout/arrow1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59693C-F0E5-4D96-8E6F-2BC76EEFDD19}">
      <dgm:prSet custT="1"/>
      <dgm:spPr/>
      <dgm:t>
        <a:bodyPr/>
        <a:lstStyle/>
        <a:p>
          <a:pPr algn="just"/>
          <a:r>
            <a:rPr lang="en-US" sz="1400" dirty="0" smtClean="0">
              <a:latin typeface="+mj-lt"/>
            </a:rPr>
            <a:t>Dalil Al-Qur’an surat At-Taubah ayat 60 dan  103 yang menjelaskan tentang perintah berzakat, dimana pada zaman Rasulullah baitul maal didirikan dengan fungsi untuk menyimpan uang-uang zakat dan lainya.</a:t>
          </a:r>
          <a:endParaRPr lang="en-US" sz="1400" dirty="0">
            <a:latin typeface="+mj-lt"/>
          </a:endParaRPr>
        </a:p>
      </dgm:t>
    </dgm:pt>
    <dgm:pt modelId="{993B532B-CF73-4AFD-9A33-A665CD4E2B6A}" type="parTrans" cxnId="{A04ADD49-07DA-4CC7-8CE5-2D5EDA01E400}">
      <dgm:prSet/>
      <dgm:spPr/>
      <dgm:t>
        <a:bodyPr/>
        <a:lstStyle/>
        <a:p>
          <a:endParaRPr lang="en-US"/>
        </a:p>
      </dgm:t>
    </dgm:pt>
    <dgm:pt modelId="{FF6AD86F-EB2E-4B05-BC29-785996A8F032}" type="sibTrans" cxnId="{A04ADD49-07DA-4CC7-8CE5-2D5EDA01E400}">
      <dgm:prSet/>
      <dgm:spPr/>
      <dgm:t>
        <a:bodyPr/>
        <a:lstStyle/>
        <a:p>
          <a:endParaRPr lang="en-US"/>
        </a:p>
      </dgm:t>
    </dgm:pt>
    <dgm:pt modelId="{FDD4B3D7-EAC7-4ABE-A2E4-B66B6068B577}">
      <dgm:prSet custT="1"/>
      <dgm:spPr/>
      <dgm:t>
        <a:bodyPr/>
        <a:lstStyle/>
        <a:p>
          <a:r>
            <a:rPr lang="en-US" sz="1400" dirty="0" smtClean="0">
              <a:latin typeface="+mj-lt"/>
            </a:rPr>
            <a:t>Dalil Al-Qur’an surat Al-Baqarah ayat 275-280</a:t>
          </a:r>
          <a:endParaRPr lang="en-US" sz="1400" dirty="0">
            <a:latin typeface="+mj-lt"/>
          </a:endParaRPr>
        </a:p>
      </dgm:t>
    </dgm:pt>
    <dgm:pt modelId="{CD75BDAE-9FD5-4D4B-A3DA-BAF24DBCAAF7}" type="sibTrans" cxnId="{2145B6F5-7153-4AF0-B62F-2F47462EA674}">
      <dgm:prSet/>
      <dgm:spPr/>
      <dgm:t>
        <a:bodyPr/>
        <a:lstStyle/>
        <a:p>
          <a:endParaRPr lang="en-US"/>
        </a:p>
      </dgm:t>
    </dgm:pt>
    <dgm:pt modelId="{55B74C2F-44F1-4856-94CE-B01F0A6DD313}" type="parTrans" cxnId="{2145B6F5-7153-4AF0-B62F-2F47462EA674}">
      <dgm:prSet/>
      <dgm:spPr/>
      <dgm:t>
        <a:bodyPr/>
        <a:lstStyle/>
        <a:p>
          <a:endParaRPr lang="en-US"/>
        </a:p>
      </dgm:t>
    </dgm:pt>
    <dgm:pt modelId="{A65A63F2-5026-4B76-82B9-C83E7D92B41E}" type="pres">
      <dgm:prSet presAssocID="{D45233A1-2F80-4314-972C-55218C5E919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EAB0AF-F85B-4810-A6B1-AA0566804F26}" type="pres">
      <dgm:prSet presAssocID="{E559693C-F0E5-4D96-8E6F-2BC76EEFDD19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C9A59C-FF95-48AE-94CD-8EB725F8CD45}" type="pres">
      <dgm:prSet presAssocID="{FDD4B3D7-EAC7-4ABE-A2E4-B66B6068B577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6261174-27E8-4F81-AB29-01407E9EE676}" type="presOf" srcId="{E559693C-F0E5-4D96-8E6F-2BC76EEFDD19}" destId="{F4EAB0AF-F85B-4810-A6B1-AA0566804F26}" srcOrd="0" destOrd="0" presId="urn:microsoft.com/office/officeart/2005/8/layout/arrow1"/>
    <dgm:cxn modelId="{36F5DA23-240E-4B44-A21D-DF9992A1F1AF}" type="presOf" srcId="{D45233A1-2F80-4314-972C-55218C5E919A}" destId="{A65A63F2-5026-4B76-82B9-C83E7D92B41E}" srcOrd="0" destOrd="0" presId="urn:microsoft.com/office/officeart/2005/8/layout/arrow1"/>
    <dgm:cxn modelId="{2145B6F5-7153-4AF0-B62F-2F47462EA674}" srcId="{D45233A1-2F80-4314-972C-55218C5E919A}" destId="{FDD4B3D7-EAC7-4ABE-A2E4-B66B6068B577}" srcOrd="1" destOrd="0" parTransId="{55B74C2F-44F1-4856-94CE-B01F0A6DD313}" sibTransId="{CD75BDAE-9FD5-4D4B-A3DA-BAF24DBCAAF7}"/>
    <dgm:cxn modelId="{CDCC7570-500F-4015-91B1-F89A3B1616FD}" type="presOf" srcId="{FDD4B3D7-EAC7-4ABE-A2E4-B66B6068B577}" destId="{FBC9A59C-FF95-48AE-94CD-8EB725F8CD45}" srcOrd="0" destOrd="0" presId="urn:microsoft.com/office/officeart/2005/8/layout/arrow1"/>
    <dgm:cxn modelId="{A04ADD49-07DA-4CC7-8CE5-2D5EDA01E400}" srcId="{D45233A1-2F80-4314-972C-55218C5E919A}" destId="{E559693C-F0E5-4D96-8E6F-2BC76EEFDD19}" srcOrd="0" destOrd="0" parTransId="{993B532B-CF73-4AFD-9A33-A665CD4E2B6A}" sibTransId="{FF6AD86F-EB2E-4B05-BC29-785996A8F032}"/>
    <dgm:cxn modelId="{1422B857-E4F8-4FF0-A322-64BCED3DD10B}" type="presParOf" srcId="{A65A63F2-5026-4B76-82B9-C83E7D92B41E}" destId="{F4EAB0AF-F85B-4810-A6B1-AA0566804F26}" srcOrd="0" destOrd="0" presId="urn:microsoft.com/office/officeart/2005/8/layout/arrow1"/>
    <dgm:cxn modelId="{5562DA1B-8338-423B-A8EE-640638E7B48B}" type="presParOf" srcId="{A65A63F2-5026-4B76-82B9-C83E7D92B41E}" destId="{FBC9A59C-FF95-48AE-94CD-8EB725F8CD45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9791A1-7AFF-4698-8DFB-4A66945680EF}">
      <dsp:nvSpPr>
        <dsp:cNvPr id="0" name=""/>
        <dsp:cNvSpPr/>
      </dsp:nvSpPr>
      <dsp:spPr>
        <a:xfrm>
          <a:off x="3975446" y="1627812"/>
          <a:ext cx="265015" cy="14244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2507" y="0"/>
              </a:lnTo>
              <a:lnTo>
                <a:pt x="132507" y="1424459"/>
              </a:lnTo>
              <a:lnTo>
                <a:pt x="265015" y="1424459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D1F75A-D07A-44A1-BED5-E3B8B3A7F0EA}">
      <dsp:nvSpPr>
        <dsp:cNvPr id="0" name=""/>
        <dsp:cNvSpPr/>
      </dsp:nvSpPr>
      <dsp:spPr>
        <a:xfrm>
          <a:off x="3975446" y="1627812"/>
          <a:ext cx="271230" cy="8546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8722" y="0"/>
              </a:lnTo>
              <a:lnTo>
                <a:pt x="138722" y="854675"/>
              </a:lnTo>
              <a:lnTo>
                <a:pt x="271230" y="854675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0A5006-6B10-4518-9411-82F243D1C7B0}">
      <dsp:nvSpPr>
        <dsp:cNvPr id="0" name=""/>
        <dsp:cNvSpPr/>
      </dsp:nvSpPr>
      <dsp:spPr>
        <a:xfrm>
          <a:off x="3975446" y="1627812"/>
          <a:ext cx="283646" cy="266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1138" y="0"/>
              </a:lnTo>
              <a:lnTo>
                <a:pt x="151138" y="266260"/>
              </a:lnTo>
              <a:lnTo>
                <a:pt x="283646" y="26626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EDB300-F848-48E6-AC5A-22E9D8792CB1}">
      <dsp:nvSpPr>
        <dsp:cNvPr id="0" name=""/>
        <dsp:cNvSpPr/>
      </dsp:nvSpPr>
      <dsp:spPr>
        <a:xfrm>
          <a:off x="3975446" y="1342920"/>
          <a:ext cx="265015" cy="284891"/>
        </a:xfrm>
        <a:custGeom>
          <a:avLst/>
          <a:gdLst/>
          <a:ahLst/>
          <a:cxnLst/>
          <a:rect l="0" t="0" r="0" b="0"/>
          <a:pathLst>
            <a:path>
              <a:moveTo>
                <a:pt x="0" y="284891"/>
              </a:moveTo>
              <a:lnTo>
                <a:pt x="132507" y="284891"/>
              </a:lnTo>
              <a:lnTo>
                <a:pt x="132507" y="0"/>
              </a:lnTo>
              <a:lnTo>
                <a:pt x="265015" y="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5C5B34-22E0-4204-BBB4-3101619A4D26}">
      <dsp:nvSpPr>
        <dsp:cNvPr id="0" name=""/>
        <dsp:cNvSpPr/>
      </dsp:nvSpPr>
      <dsp:spPr>
        <a:xfrm>
          <a:off x="3975446" y="773136"/>
          <a:ext cx="265015" cy="854675"/>
        </a:xfrm>
        <a:custGeom>
          <a:avLst/>
          <a:gdLst/>
          <a:ahLst/>
          <a:cxnLst/>
          <a:rect l="0" t="0" r="0" b="0"/>
          <a:pathLst>
            <a:path>
              <a:moveTo>
                <a:pt x="0" y="854675"/>
              </a:moveTo>
              <a:lnTo>
                <a:pt x="132507" y="854675"/>
              </a:lnTo>
              <a:lnTo>
                <a:pt x="132507" y="0"/>
              </a:lnTo>
              <a:lnTo>
                <a:pt x="265015" y="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0D89A4-3EC2-446A-977D-C366584D62F6}">
      <dsp:nvSpPr>
        <dsp:cNvPr id="0" name=""/>
        <dsp:cNvSpPr/>
      </dsp:nvSpPr>
      <dsp:spPr>
        <a:xfrm>
          <a:off x="3975446" y="203352"/>
          <a:ext cx="265015" cy="1424459"/>
        </a:xfrm>
        <a:custGeom>
          <a:avLst/>
          <a:gdLst/>
          <a:ahLst/>
          <a:cxnLst/>
          <a:rect l="0" t="0" r="0" b="0"/>
          <a:pathLst>
            <a:path>
              <a:moveTo>
                <a:pt x="0" y="1424459"/>
              </a:moveTo>
              <a:lnTo>
                <a:pt x="132507" y="1424459"/>
              </a:lnTo>
              <a:lnTo>
                <a:pt x="132507" y="0"/>
              </a:lnTo>
              <a:lnTo>
                <a:pt x="265015" y="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F26F30-D922-4811-B2E8-97DC63AAABD8}">
      <dsp:nvSpPr>
        <dsp:cNvPr id="0" name=""/>
        <dsp:cNvSpPr/>
      </dsp:nvSpPr>
      <dsp:spPr>
        <a:xfrm>
          <a:off x="1631222" y="1165233"/>
          <a:ext cx="2344223" cy="925157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latin typeface="+mj-lt"/>
              <a:cs typeface="Calibri" panose="020F0502020204030204" pitchFamily="34" charset="0"/>
            </a:rPr>
            <a:t>Tujuan</a:t>
          </a:r>
          <a:r>
            <a:rPr lang="en-US" sz="2000" b="1" kern="1200" dirty="0" smtClean="0">
              <a:latin typeface="+mj-lt"/>
              <a:cs typeface="Calibri" panose="020F0502020204030204" pitchFamily="34" charset="0"/>
            </a:rPr>
            <a:t> Ekonomi  Islam</a:t>
          </a:r>
          <a:endParaRPr lang="en-US" sz="2000" b="1" kern="1200" dirty="0">
            <a:latin typeface="+mj-lt"/>
            <a:cs typeface="Calibri" panose="020F0502020204030204" pitchFamily="34" charset="0"/>
          </a:endParaRPr>
        </a:p>
      </dsp:txBody>
      <dsp:txXfrm>
        <a:off x="1631222" y="1165233"/>
        <a:ext cx="2344223" cy="925157"/>
      </dsp:txXfrm>
    </dsp:sp>
    <dsp:sp modelId="{2B0D6202-E4B3-4720-B480-173A43ED3974}">
      <dsp:nvSpPr>
        <dsp:cNvPr id="0" name=""/>
        <dsp:cNvSpPr/>
      </dsp:nvSpPr>
      <dsp:spPr>
        <a:xfrm>
          <a:off x="4240461" y="1277"/>
          <a:ext cx="2045828" cy="40414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+mj-lt"/>
            </a:rPr>
            <a:t>Meningkatkan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ekonomi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lebih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makmur</a:t>
          </a:r>
          <a:endParaRPr lang="en-US" sz="1400" kern="1200" dirty="0">
            <a:latin typeface="+mj-lt"/>
          </a:endParaRPr>
        </a:p>
      </dsp:txBody>
      <dsp:txXfrm>
        <a:off x="4240461" y="1277"/>
        <a:ext cx="2045828" cy="404148"/>
      </dsp:txXfrm>
    </dsp:sp>
    <dsp:sp modelId="{DC658C78-9EF8-4696-B698-AB2C7DE062C5}">
      <dsp:nvSpPr>
        <dsp:cNvPr id="0" name=""/>
        <dsp:cNvSpPr/>
      </dsp:nvSpPr>
      <dsp:spPr>
        <a:xfrm>
          <a:off x="4240461" y="571061"/>
          <a:ext cx="2058244" cy="40414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+mj-lt"/>
            </a:rPr>
            <a:t>Menciptakan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ekonomi</a:t>
          </a:r>
          <a:r>
            <a:rPr lang="en-US" sz="1400" kern="1200" dirty="0" smtClean="0">
              <a:latin typeface="+mj-lt"/>
            </a:rPr>
            <a:t> yang </a:t>
          </a:r>
          <a:r>
            <a:rPr lang="en-US" sz="1400" kern="1200" dirty="0" err="1" smtClean="0">
              <a:latin typeface="+mj-lt"/>
            </a:rPr>
            <a:t>adil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dan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merata</a:t>
          </a:r>
          <a:endParaRPr lang="en-US" sz="1400" kern="1200" dirty="0">
            <a:latin typeface="+mj-lt"/>
          </a:endParaRPr>
        </a:p>
      </dsp:txBody>
      <dsp:txXfrm>
        <a:off x="4240461" y="571061"/>
        <a:ext cx="2058244" cy="404148"/>
      </dsp:txXfrm>
    </dsp:sp>
    <dsp:sp modelId="{B9E7A034-182F-4C3C-B168-874E857C8BFD}">
      <dsp:nvSpPr>
        <dsp:cNvPr id="0" name=""/>
        <dsp:cNvSpPr/>
      </dsp:nvSpPr>
      <dsp:spPr>
        <a:xfrm>
          <a:off x="4240461" y="1140845"/>
          <a:ext cx="2082891" cy="40414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>
              <a:latin typeface="+mj-lt"/>
            </a:rPr>
            <a:t>Mewujudkan perekonomian yang stabil</a:t>
          </a:r>
          <a:endParaRPr lang="en-US" sz="1400" kern="1200" dirty="0">
            <a:latin typeface="+mj-lt"/>
          </a:endParaRPr>
        </a:p>
      </dsp:txBody>
      <dsp:txXfrm>
        <a:off x="4240461" y="1140845"/>
        <a:ext cx="2082891" cy="404148"/>
      </dsp:txXfrm>
    </dsp:sp>
    <dsp:sp modelId="{9C170052-62AB-4687-BFB6-BF94097832E9}">
      <dsp:nvSpPr>
        <dsp:cNvPr id="0" name=""/>
        <dsp:cNvSpPr/>
      </dsp:nvSpPr>
      <dsp:spPr>
        <a:xfrm>
          <a:off x="4259092" y="1691998"/>
          <a:ext cx="2082904" cy="40414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j-lt"/>
            </a:rPr>
            <a:t>Mewujudkan </a:t>
          </a:r>
          <a:r>
            <a:rPr lang="en-US" sz="1400" kern="1200" dirty="0" err="1" smtClean="0">
              <a:latin typeface="+mj-lt"/>
            </a:rPr>
            <a:t>perekonomian</a:t>
          </a:r>
          <a:r>
            <a:rPr lang="en-US" sz="1400" kern="1200" dirty="0" smtClean="0">
              <a:latin typeface="+mj-lt"/>
            </a:rPr>
            <a:t> yang </a:t>
          </a:r>
          <a:r>
            <a:rPr lang="en-US" sz="1400" kern="1200" dirty="0" err="1" smtClean="0">
              <a:latin typeface="+mj-lt"/>
            </a:rPr>
            <a:t>serasi</a:t>
          </a:r>
          <a:endParaRPr lang="en-US" sz="1400" kern="1200" dirty="0">
            <a:latin typeface="+mj-lt"/>
          </a:endParaRPr>
        </a:p>
      </dsp:txBody>
      <dsp:txXfrm>
        <a:off x="4259092" y="1691998"/>
        <a:ext cx="2082904" cy="404148"/>
      </dsp:txXfrm>
    </dsp:sp>
    <dsp:sp modelId="{6EE601F7-149E-4DA6-9D59-7EF5598CC3A0}">
      <dsp:nvSpPr>
        <dsp:cNvPr id="0" name=""/>
        <dsp:cNvSpPr/>
      </dsp:nvSpPr>
      <dsp:spPr>
        <a:xfrm>
          <a:off x="4246676" y="2280413"/>
          <a:ext cx="2095320" cy="40414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j-lt"/>
            </a:rPr>
            <a:t>Mewujudkan </a:t>
          </a:r>
          <a:r>
            <a:rPr lang="en-US" sz="1400" kern="1200" dirty="0" err="1" smtClean="0">
              <a:latin typeface="+mj-lt"/>
            </a:rPr>
            <a:t>perekonomian</a:t>
          </a:r>
          <a:r>
            <a:rPr lang="en-US" sz="1400" kern="1200" dirty="0" smtClean="0">
              <a:latin typeface="+mj-lt"/>
            </a:rPr>
            <a:t> yang </a:t>
          </a:r>
          <a:r>
            <a:rPr lang="en-US" sz="1400" kern="1200" dirty="0" err="1" smtClean="0">
              <a:latin typeface="+mj-lt"/>
            </a:rPr>
            <a:t>menjamin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kemerdekaa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produksi</a:t>
          </a:r>
          <a:endParaRPr lang="en-US" sz="1400" kern="1200" dirty="0">
            <a:latin typeface="+mj-lt"/>
          </a:endParaRPr>
        </a:p>
      </dsp:txBody>
      <dsp:txXfrm>
        <a:off x="4246676" y="2280413"/>
        <a:ext cx="2095320" cy="404148"/>
      </dsp:txXfrm>
    </dsp:sp>
    <dsp:sp modelId="{E523FDE6-E5D2-47BF-8822-B50C55695396}">
      <dsp:nvSpPr>
        <dsp:cNvPr id="0" name=""/>
        <dsp:cNvSpPr/>
      </dsp:nvSpPr>
      <dsp:spPr>
        <a:xfrm>
          <a:off x="4240461" y="2850197"/>
          <a:ext cx="2083103" cy="40414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+mj-lt"/>
            </a:rPr>
            <a:t>Menciptakan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ekonomi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umat</a:t>
          </a:r>
          <a:r>
            <a:rPr lang="en-US" sz="1400" kern="1200" dirty="0" smtClean="0">
              <a:latin typeface="+mj-lt"/>
            </a:rPr>
            <a:t> yang </a:t>
          </a:r>
          <a:r>
            <a:rPr lang="en-US" sz="1400" kern="1200" dirty="0" err="1" smtClean="0">
              <a:latin typeface="+mj-lt"/>
            </a:rPr>
            <a:t>mandiri</a:t>
          </a:r>
          <a:endParaRPr lang="en-US" sz="1400" kern="1200" dirty="0">
            <a:latin typeface="+mj-lt"/>
          </a:endParaRPr>
        </a:p>
      </dsp:txBody>
      <dsp:txXfrm>
        <a:off x="4240461" y="2850197"/>
        <a:ext cx="2083103" cy="4041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3B01C2-F56D-4064-816B-5B2FCB4A498B}">
      <dsp:nvSpPr>
        <dsp:cNvPr id="0" name=""/>
        <dsp:cNvSpPr/>
      </dsp:nvSpPr>
      <dsp:spPr>
        <a:xfrm>
          <a:off x="2442398" y="1678589"/>
          <a:ext cx="1917752" cy="3042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320"/>
              </a:lnTo>
              <a:lnTo>
                <a:pt x="1917752" y="207320"/>
              </a:lnTo>
              <a:lnTo>
                <a:pt x="1917752" y="3042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093BA8-B44B-4B77-8643-58BCF243169A}">
      <dsp:nvSpPr>
        <dsp:cNvPr id="0" name=""/>
        <dsp:cNvSpPr/>
      </dsp:nvSpPr>
      <dsp:spPr>
        <a:xfrm>
          <a:off x="1292784" y="2647054"/>
          <a:ext cx="1788865" cy="296792"/>
        </a:xfrm>
        <a:custGeom>
          <a:avLst/>
          <a:gdLst/>
          <a:ahLst/>
          <a:cxnLst/>
          <a:rect l="0" t="0" r="0" b="0"/>
          <a:pathLst>
            <a:path>
              <a:moveTo>
                <a:pt x="1788865" y="0"/>
              </a:moveTo>
              <a:lnTo>
                <a:pt x="1788865" y="199887"/>
              </a:lnTo>
              <a:lnTo>
                <a:pt x="0" y="199887"/>
              </a:lnTo>
              <a:lnTo>
                <a:pt x="0" y="29679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3A51D5-34FB-4901-9C8B-2ABD3620B393}">
      <dsp:nvSpPr>
        <dsp:cNvPr id="0" name=""/>
        <dsp:cNvSpPr/>
      </dsp:nvSpPr>
      <dsp:spPr>
        <a:xfrm>
          <a:off x="2442398" y="1678589"/>
          <a:ext cx="639250" cy="3042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320"/>
              </a:lnTo>
              <a:lnTo>
                <a:pt x="639250" y="207320"/>
              </a:lnTo>
              <a:lnTo>
                <a:pt x="639250" y="3042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4B706D-6665-49EC-AD74-CB1AD6BB33F4}">
      <dsp:nvSpPr>
        <dsp:cNvPr id="0" name=""/>
        <dsp:cNvSpPr/>
      </dsp:nvSpPr>
      <dsp:spPr>
        <a:xfrm>
          <a:off x="1803147" y="1678589"/>
          <a:ext cx="639250" cy="304225"/>
        </a:xfrm>
        <a:custGeom>
          <a:avLst/>
          <a:gdLst/>
          <a:ahLst/>
          <a:cxnLst/>
          <a:rect l="0" t="0" r="0" b="0"/>
          <a:pathLst>
            <a:path>
              <a:moveTo>
                <a:pt x="639250" y="0"/>
              </a:moveTo>
              <a:lnTo>
                <a:pt x="639250" y="207320"/>
              </a:lnTo>
              <a:lnTo>
                <a:pt x="0" y="207320"/>
              </a:lnTo>
              <a:lnTo>
                <a:pt x="0" y="3042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952ED1-A465-4D80-BF89-ED3498F78AE7}">
      <dsp:nvSpPr>
        <dsp:cNvPr id="0" name=""/>
        <dsp:cNvSpPr/>
      </dsp:nvSpPr>
      <dsp:spPr>
        <a:xfrm>
          <a:off x="524646" y="1678589"/>
          <a:ext cx="1917752" cy="304225"/>
        </a:xfrm>
        <a:custGeom>
          <a:avLst/>
          <a:gdLst/>
          <a:ahLst/>
          <a:cxnLst/>
          <a:rect l="0" t="0" r="0" b="0"/>
          <a:pathLst>
            <a:path>
              <a:moveTo>
                <a:pt x="1917752" y="0"/>
              </a:moveTo>
              <a:lnTo>
                <a:pt x="1917752" y="207320"/>
              </a:lnTo>
              <a:lnTo>
                <a:pt x="0" y="207320"/>
              </a:lnTo>
              <a:lnTo>
                <a:pt x="0" y="3042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675E1B-F958-4C17-8E26-7A13AF75368F}">
      <dsp:nvSpPr>
        <dsp:cNvPr id="0" name=""/>
        <dsp:cNvSpPr/>
      </dsp:nvSpPr>
      <dsp:spPr>
        <a:xfrm>
          <a:off x="1337422" y="573826"/>
          <a:ext cx="2209951" cy="11047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38A1206-17CB-47AD-AE63-283E69A749A2}">
      <dsp:nvSpPr>
        <dsp:cNvPr id="0" name=""/>
        <dsp:cNvSpPr/>
      </dsp:nvSpPr>
      <dsp:spPr>
        <a:xfrm>
          <a:off x="1453650" y="684242"/>
          <a:ext cx="2209951" cy="11047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effectLst/>
              <a:latin typeface="+mj-lt"/>
            </a:rPr>
            <a:t>Prinsip</a:t>
          </a:r>
          <a:r>
            <a:rPr lang="en-US" sz="2000" b="1" kern="1200" dirty="0" smtClean="0">
              <a:effectLst/>
              <a:latin typeface="+mj-lt"/>
            </a:rPr>
            <a:t>/ </a:t>
          </a:r>
          <a:r>
            <a:rPr lang="en-US" sz="2000" b="1" kern="1200" dirty="0" err="1" smtClean="0">
              <a:effectLst/>
              <a:latin typeface="+mj-lt"/>
            </a:rPr>
            <a:t>Nilai</a:t>
          </a:r>
          <a:r>
            <a:rPr lang="en-US" sz="2000" b="1" kern="1200" dirty="0" smtClean="0">
              <a:effectLst/>
              <a:latin typeface="+mj-lt"/>
            </a:rPr>
            <a:t> </a:t>
          </a:r>
          <a:r>
            <a:rPr lang="en-US" sz="2000" b="1" kern="1200" dirty="0" err="1" smtClean="0">
              <a:effectLst/>
              <a:latin typeface="+mj-lt"/>
            </a:rPr>
            <a:t>Dasar</a:t>
          </a:r>
          <a:r>
            <a:rPr lang="en-US" sz="2000" b="1" kern="1200" dirty="0" smtClean="0">
              <a:effectLst/>
              <a:latin typeface="+mj-lt"/>
            </a:rPr>
            <a:t> </a:t>
          </a:r>
          <a:r>
            <a:rPr lang="en-US" sz="2000" b="1" kern="1200" dirty="0" err="1" smtClean="0">
              <a:effectLst/>
              <a:latin typeface="+mj-lt"/>
            </a:rPr>
            <a:t>Ekonomi</a:t>
          </a:r>
          <a:r>
            <a:rPr lang="en-US" sz="2000" b="1" kern="1200" dirty="0" smtClean="0">
              <a:effectLst/>
              <a:latin typeface="+mj-lt"/>
            </a:rPr>
            <a:t> Islam</a:t>
          </a:r>
          <a:endParaRPr lang="en-US" sz="2000" b="1" kern="1200" dirty="0">
            <a:effectLst/>
            <a:latin typeface="+mj-lt"/>
          </a:endParaRPr>
        </a:p>
      </dsp:txBody>
      <dsp:txXfrm>
        <a:off x="1486007" y="716599"/>
        <a:ext cx="2145237" cy="1040049"/>
      </dsp:txXfrm>
    </dsp:sp>
    <dsp:sp modelId="{15B65B3A-8459-4DF0-B701-BFDC36E31DB9}">
      <dsp:nvSpPr>
        <dsp:cNvPr id="0" name=""/>
        <dsp:cNvSpPr/>
      </dsp:nvSpPr>
      <dsp:spPr>
        <a:xfrm>
          <a:off x="1622" y="1982815"/>
          <a:ext cx="1046046" cy="6642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544E516-BD56-44C0-AB77-446F30E7B778}">
      <dsp:nvSpPr>
        <dsp:cNvPr id="0" name=""/>
        <dsp:cNvSpPr/>
      </dsp:nvSpPr>
      <dsp:spPr>
        <a:xfrm>
          <a:off x="117850" y="2093231"/>
          <a:ext cx="1046046" cy="6642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effectLst/>
              <a:latin typeface="+mj-lt"/>
            </a:rPr>
            <a:t>Tauhid</a:t>
          </a:r>
          <a:endParaRPr lang="en-US" sz="1400" kern="1200" dirty="0">
            <a:effectLst/>
            <a:latin typeface="+mj-lt"/>
          </a:endParaRPr>
        </a:p>
      </dsp:txBody>
      <dsp:txXfrm>
        <a:off x="137305" y="2112686"/>
        <a:ext cx="1007136" cy="625329"/>
      </dsp:txXfrm>
    </dsp:sp>
    <dsp:sp modelId="{D008F2DE-64AB-449F-AD6B-8C11051F16E2}">
      <dsp:nvSpPr>
        <dsp:cNvPr id="0" name=""/>
        <dsp:cNvSpPr/>
      </dsp:nvSpPr>
      <dsp:spPr>
        <a:xfrm>
          <a:off x="1280124" y="1982815"/>
          <a:ext cx="1046046" cy="6642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D44DF7B-BB2F-4FAB-A1B7-4DAC6A555EDC}">
      <dsp:nvSpPr>
        <dsp:cNvPr id="0" name=""/>
        <dsp:cNvSpPr/>
      </dsp:nvSpPr>
      <dsp:spPr>
        <a:xfrm>
          <a:off x="1396351" y="2093231"/>
          <a:ext cx="1046046" cy="6642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effectLst/>
              <a:latin typeface="+mj-lt"/>
            </a:rPr>
            <a:t>Keadilan</a:t>
          </a:r>
          <a:endParaRPr lang="en-US" sz="1400" kern="1200" dirty="0">
            <a:effectLst/>
            <a:latin typeface="+mj-lt"/>
          </a:endParaRPr>
        </a:p>
      </dsp:txBody>
      <dsp:txXfrm>
        <a:off x="1415806" y="2112686"/>
        <a:ext cx="1007136" cy="625329"/>
      </dsp:txXfrm>
    </dsp:sp>
    <dsp:sp modelId="{B28FE3EB-B4E8-4DF9-A267-49103699DE7E}">
      <dsp:nvSpPr>
        <dsp:cNvPr id="0" name=""/>
        <dsp:cNvSpPr/>
      </dsp:nvSpPr>
      <dsp:spPr>
        <a:xfrm>
          <a:off x="2558626" y="1982815"/>
          <a:ext cx="1046046" cy="6642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8B44682-0E8E-4215-BDFE-1943C636AAE4}">
      <dsp:nvSpPr>
        <dsp:cNvPr id="0" name=""/>
        <dsp:cNvSpPr/>
      </dsp:nvSpPr>
      <dsp:spPr>
        <a:xfrm>
          <a:off x="2674853" y="2093231"/>
          <a:ext cx="1046046" cy="6642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effectLst/>
              <a:latin typeface="+mj-lt"/>
            </a:rPr>
            <a:t>Kenabian</a:t>
          </a:r>
          <a:endParaRPr lang="en-US" sz="1400" kern="1200" dirty="0">
            <a:effectLst/>
            <a:latin typeface="+mj-lt"/>
          </a:endParaRPr>
        </a:p>
      </dsp:txBody>
      <dsp:txXfrm>
        <a:off x="2694308" y="2112686"/>
        <a:ext cx="1007136" cy="625329"/>
      </dsp:txXfrm>
    </dsp:sp>
    <dsp:sp modelId="{63F8FBFB-02B6-4D5B-ADE4-8279E0130193}">
      <dsp:nvSpPr>
        <dsp:cNvPr id="0" name=""/>
        <dsp:cNvSpPr/>
      </dsp:nvSpPr>
      <dsp:spPr>
        <a:xfrm>
          <a:off x="769760" y="2943847"/>
          <a:ext cx="1046046" cy="66423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D4BD544-CF38-4A4E-97F6-9C58037908EE}">
      <dsp:nvSpPr>
        <dsp:cNvPr id="0" name=""/>
        <dsp:cNvSpPr/>
      </dsp:nvSpPr>
      <dsp:spPr>
        <a:xfrm>
          <a:off x="885988" y="3054263"/>
          <a:ext cx="1046046" cy="6642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effectLst/>
              <a:latin typeface="+mj-lt"/>
            </a:rPr>
            <a:t>Shidiq</a:t>
          </a:r>
          <a:r>
            <a:rPr lang="en-US" sz="1400" kern="1200" dirty="0" smtClean="0">
              <a:effectLst/>
              <a:latin typeface="+mj-lt"/>
            </a:rPr>
            <a:t>/ </a:t>
          </a:r>
          <a:r>
            <a:rPr lang="en-US" sz="1400" kern="1200" dirty="0" err="1" smtClean="0">
              <a:effectLst/>
              <a:latin typeface="+mj-lt"/>
            </a:rPr>
            <a:t>Jujur</a:t>
          </a:r>
          <a:endParaRPr lang="en-US" sz="1400" kern="1200" dirty="0">
            <a:effectLst/>
            <a:latin typeface="+mj-lt"/>
          </a:endParaRPr>
        </a:p>
      </dsp:txBody>
      <dsp:txXfrm>
        <a:off x="905443" y="3073718"/>
        <a:ext cx="1007136" cy="625329"/>
      </dsp:txXfrm>
    </dsp:sp>
    <dsp:sp modelId="{0BC6A69B-A4DE-4F7C-AB09-FA254687AF62}">
      <dsp:nvSpPr>
        <dsp:cNvPr id="0" name=""/>
        <dsp:cNvSpPr/>
      </dsp:nvSpPr>
      <dsp:spPr>
        <a:xfrm>
          <a:off x="3837127" y="1982815"/>
          <a:ext cx="1046046" cy="6642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BAEFD85-1F91-4612-8A92-A0A2F57AA75A}">
      <dsp:nvSpPr>
        <dsp:cNvPr id="0" name=""/>
        <dsp:cNvSpPr/>
      </dsp:nvSpPr>
      <dsp:spPr>
        <a:xfrm>
          <a:off x="3953355" y="2093231"/>
          <a:ext cx="1046046" cy="6642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effectLst/>
              <a:latin typeface="+mj-lt"/>
            </a:rPr>
            <a:t>Ma’ad</a:t>
          </a:r>
          <a:r>
            <a:rPr lang="en-US" sz="1400" kern="1200" dirty="0" smtClean="0">
              <a:effectLst/>
              <a:latin typeface="+mj-lt"/>
            </a:rPr>
            <a:t> (</a:t>
          </a:r>
          <a:r>
            <a:rPr lang="en-US" sz="1400" kern="1200" dirty="0" err="1" smtClean="0">
              <a:effectLst/>
              <a:latin typeface="+mj-lt"/>
            </a:rPr>
            <a:t>Hasil</a:t>
          </a:r>
          <a:r>
            <a:rPr lang="en-US" sz="1400" kern="1200" dirty="0" smtClean="0">
              <a:effectLst/>
              <a:latin typeface="+mj-lt"/>
            </a:rPr>
            <a:t>)</a:t>
          </a:r>
          <a:endParaRPr lang="en-US" sz="1400" kern="1200" dirty="0">
            <a:effectLst/>
            <a:latin typeface="+mj-lt"/>
          </a:endParaRPr>
        </a:p>
      </dsp:txBody>
      <dsp:txXfrm>
        <a:off x="3972810" y="2112686"/>
        <a:ext cx="1007136" cy="625329"/>
      </dsp:txXfrm>
    </dsp:sp>
    <dsp:sp modelId="{F0A02904-A364-4316-859F-8B3B3D13070E}">
      <dsp:nvSpPr>
        <dsp:cNvPr id="0" name=""/>
        <dsp:cNvSpPr/>
      </dsp:nvSpPr>
      <dsp:spPr>
        <a:xfrm>
          <a:off x="2446025" y="2926662"/>
          <a:ext cx="1046046" cy="66423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564E083-B3A1-4FF4-8843-645755182F62}">
      <dsp:nvSpPr>
        <dsp:cNvPr id="0" name=""/>
        <dsp:cNvSpPr/>
      </dsp:nvSpPr>
      <dsp:spPr>
        <a:xfrm>
          <a:off x="2562253" y="3037079"/>
          <a:ext cx="1046046" cy="6642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effectLst/>
              <a:latin typeface="+mj-lt"/>
            </a:rPr>
            <a:t>Amanah</a:t>
          </a:r>
          <a:r>
            <a:rPr lang="en-US" sz="1400" kern="1200" dirty="0" smtClean="0">
              <a:effectLst/>
              <a:latin typeface="+mj-lt"/>
            </a:rPr>
            <a:t>/ </a:t>
          </a:r>
          <a:r>
            <a:rPr lang="en-US" sz="1400" kern="1200" dirty="0" err="1" smtClean="0">
              <a:effectLst/>
              <a:latin typeface="+mj-lt"/>
            </a:rPr>
            <a:t>dipercaya</a:t>
          </a:r>
          <a:endParaRPr lang="en-US" sz="1400" kern="1200" dirty="0">
            <a:effectLst/>
            <a:latin typeface="+mj-lt"/>
          </a:endParaRPr>
        </a:p>
      </dsp:txBody>
      <dsp:txXfrm>
        <a:off x="2581708" y="3056534"/>
        <a:ext cx="1007136" cy="625329"/>
      </dsp:txXfrm>
    </dsp:sp>
    <dsp:sp modelId="{2456FACB-72EA-42E4-8935-D48E0C2CDBE3}">
      <dsp:nvSpPr>
        <dsp:cNvPr id="0" name=""/>
        <dsp:cNvSpPr/>
      </dsp:nvSpPr>
      <dsp:spPr>
        <a:xfrm>
          <a:off x="4026657" y="2927181"/>
          <a:ext cx="1066130" cy="67623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E4D37BC-1027-465C-87B6-035158DE41DF}">
      <dsp:nvSpPr>
        <dsp:cNvPr id="0" name=""/>
        <dsp:cNvSpPr/>
      </dsp:nvSpPr>
      <dsp:spPr>
        <a:xfrm>
          <a:off x="4142884" y="3037597"/>
          <a:ext cx="1066130" cy="6762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effectLst/>
              <a:latin typeface="+mj-lt"/>
            </a:rPr>
            <a:t>Fathonah</a:t>
          </a:r>
          <a:r>
            <a:rPr lang="en-US" sz="1400" kern="1200" dirty="0" smtClean="0">
              <a:effectLst/>
              <a:latin typeface="+mj-lt"/>
            </a:rPr>
            <a:t>/ </a:t>
          </a:r>
          <a:r>
            <a:rPr lang="en-US" sz="1400" kern="1200" dirty="0" err="1" smtClean="0">
              <a:effectLst/>
              <a:latin typeface="+mj-lt"/>
            </a:rPr>
            <a:t>cerdas</a:t>
          </a:r>
          <a:endParaRPr lang="en-US" sz="1400" kern="1200" dirty="0">
            <a:effectLst/>
            <a:latin typeface="+mj-lt"/>
          </a:endParaRPr>
        </a:p>
      </dsp:txBody>
      <dsp:txXfrm>
        <a:off x="4162690" y="3057403"/>
        <a:ext cx="1026518" cy="636623"/>
      </dsp:txXfrm>
    </dsp:sp>
    <dsp:sp modelId="{32F6C849-5FEE-40ED-A07F-74A985C06278}">
      <dsp:nvSpPr>
        <dsp:cNvPr id="0" name=""/>
        <dsp:cNvSpPr/>
      </dsp:nvSpPr>
      <dsp:spPr>
        <a:xfrm>
          <a:off x="5678084" y="2940226"/>
          <a:ext cx="1046046" cy="66423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4"/>
          <a:tile tx="0" ty="0" sx="100000" sy="100000" flip="none" algn="tl"/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5544EF8-684A-414E-BD0B-B3299ED31907}">
      <dsp:nvSpPr>
        <dsp:cNvPr id="0" name=""/>
        <dsp:cNvSpPr/>
      </dsp:nvSpPr>
      <dsp:spPr>
        <a:xfrm>
          <a:off x="5794312" y="3050642"/>
          <a:ext cx="1046046" cy="6642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effectLst/>
              <a:latin typeface="+mj-lt"/>
            </a:rPr>
            <a:t>Tabligh</a:t>
          </a:r>
          <a:r>
            <a:rPr lang="en-US" sz="1400" kern="1200" dirty="0" smtClean="0">
              <a:effectLst/>
              <a:latin typeface="+mj-lt"/>
            </a:rPr>
            <a:t>/ </a:t>
          </a:r>
          <a:r>
            <a:rPr lang="en-US" sz="1400" kern="1200" dirty="0" err="1" smtClean="0">
              <a:effectLst/>
              <a:latin typeface="+mj-lt"/>
            </a:rPr>
            <a:t>menyampaikan</a:t>
          </a:r>
          <a:endParaRPr lang="en-US" sz="1400" kern="1200" dirty="0">
            <a:effectLst/>
            <a:latin typeface="+mj-lt"/>
          </a:endParaRPr>
        </a:p>
      </dsp:txBody>
      <dsp:txXfrm>
        <a:off x="5813767" y="3070097"/>
        <a:ext cx="1007136" cy="6253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376872-DF8C-4221-8568-B332B9768051}">
      <dsp:nvSpPr>
        <dsp:cNvPr id="0" name=""/>
        <dsp:cNvSpPr/>
      </dsp:nvSpPr>
      <dsp:spPr>
        <a:xfrm>
          <a:off x="3615078" y="685"/>
          <a:ext cx="1135583" cy="73812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j-lt"/>
            </a:rPr>
            <a:t>Bank </a:t>
          </a:r>
          <a:r>
            <a:rPr lang="en-US" sz="1400" kern="1200" dirty="0" err="1" smtClean="0">
              <a:latin typeface="+mj-lt"/>
            </a:rPr>
            <a:t>Umum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Syariah</a:t>
          </a:r>
          <a:endParaRPr lang="en-US" sz="1400" kern="1200" dirty="0">
            <a:latin typeface="+mj-lt"/>
          </a:endParaRPr>
        </a:p>
      </dsp:txBody>
      <dsp:txXfrm>
        <a:off x="3651110" y="36717"/>
        <a:ext cx="1063519" cy="666065"/>
      </dsp:txXfrm>
    </dsp:sp>
    <dsp:sp modelId="{85A9DF09-9C7F-422F-8847-75EB99AF3E8A}">
      <dsp:nvSpPr>
        <dsp:cNvPr id="0" name=""/>
        <dsp:cNvSpPr/>
      </dsp:nvSpPr>
      <dsp:spPr>
        <a:xfrm>
          <a:off x="2707556" y="369749"/>
          <a:ext cx="2950626" cy="2950626"/>
        </a:xfrm>
        <a:custGeom>
          <a:avLst/>
          <a:gdLst/>
          <a:ahLst/>
          <a:cxnLst/>
          <a:rect l="0" t="0" r="0" b="0"/>
          <a:pathLst>
            <a:path>
              <a:moveTo>
                <a:pt x="2195384" y="187661"/>
              </a:moveTo>
              <a:arcTo wR="1475313" hR="1475313" stAng="17952867" swAng="121244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139C46-F03A-462A-9906-749FAA517B89}">
      <dsp:nvSpPr>
        <dsp:cNvPr id="0" name=""/>
        <dsp:cNvSpPr/>
      </dsp:nvSpPr>
      <dsp:spPr>
        <a:xfrm>
          <a:off x="5018184" y="1020101"/>
          <a:ext cx="1135583" cy="73812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+mj-lt"/>
            </a:rPr>
            <a:t>Asuransi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Syariah</a:t>
          </a:r>
          <a:endParaRPr lang="en-US" sz="1400" kern="1200" dirty="0">
            <a:latin typeface="+mj-lt"/>
          </a:endParaRPr>
        </a:p>
      </dsp:txBody>
      <dsp:txXfrm>
        <a:off x="5054216" y="1056133"/>
        <a:ext cx="1063519" cy="666065"/>
      </dsp:txXfrm>
    </dsp:sp>
    <dsp:sp modelId="{68317C14-3315-4A19-BDA3-089D30548949}">
      <dsp:nvSpPr>
        <dsp:cNvPr id="0" name=""/>
        <dsp:cNvSpPr/>
      </dsp:nvSpPr>
      <dsp:spPr>
        <a:xfrm>
          <a:off x="2707556" y="369749"/>
          <a:ext cx="2950626" cy="2950626"/>
        </a:xfrm>
        <a:custGeom>
          <a:avLst/>
          <a:gdLst/>
          <a:ahLst/>
          <a:cxnLst/>
          <a:rect l="0" t="0" r="0" b="0"/>
          <a:pathLst>
            <a:path>
              <a:moveTo>
                <a:pt x="2947096" y="1577312"/>
              </a:moveTo>
              <a:arcTo wR="1475313" hR="1475313" stAng="21837865" swAng="136042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EBB7C1-0BFB-42E9-B510-D054C0196D34}">
      <dsp:nvSpPr>
        <dsp:cNvPr id="0" name=""/>
        <dsp:cNvSpPr/>
      </dsp:nvSpPr>
      <dsp:spPr>
        <a:xfrm>
          <a:off x="4482245" y="2669552"/>
          <a:ext cx="1135583" cy="73812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+mj-lt"/>
            </a:rPr>
            <a:t>Lembaga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Gadai</a:t>
          </a:r>
          <a:endParaRPr lang="en-US" sz="1400" kern="1200" dirty="0">
            <a:latin typeface="+mj-lt"/>
          </a:endParaRPr>
        </a:p>
      </dsp:txBody>
      <dsp:txXfrm>
        <a:off x="4518277" y="2705584"/>
        <a:ext cx="1063519" cy="666065"/>
      </dsp:txXfrm>
    </dsp:sp>
    <dsp:sp modelId="{417D5DD0-9729-43F9-A6E4-C29B8A248BB6}">
      <dsp:nvSpPr>
        <dsp:cNvPr id="0" name=""/>
        <dsp:cNvSpPr/>
      </dsp:nvSpPr>
      <dsp:spPr>
        <a:xfrm>
          <a:off x="2707556" y="369749"/>
          <a:ext cx="2950626" cy="2950626"/>
        </a:xfrm>
        <a:custGeom>
          <a:avLst/>
          <a:gdLst/>
          <a:ahLst/>
          <a:cxnLst/>
          <a:rect l="0" t="0" r="0" b="0"/>
          <a:pathLst>
            <a:path>
              <a:moveTo>
                <a:pt x="1656573" y="2939449"/>
              </a:moveTo>
              <a:arcTo wR="1475313" hR="1475313" stAng="4976562" swAng="846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6E096-2835-499B-9748-5C7EC7285A76}">
      <dsp:nvSpPr>
        <dsp:cNvPr id="0" name=""/>
        <dsp:cNvSpPr/>
      </dsp:nvSpPr>
      <dsp:spPr>
        <a:xfrm>
          <a:off x="2747910" y="2669552"/>
          <a:ext cx="1135583" cy="73812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j-lt"/>
            </a:rPr>
            <a:t>BMT (</a:t>
          </a:r>
          <a:r>
            <a:rPr lang="en-US" sz="1400" kern="1200" dirty="0" err="1" smtClean="0">
              <a:latin typeface="+mj-lt"/>
            </a:rPr>
            <a:t>baitul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Maal</a:t>
          </a:r>
          <a:r>
            <a:rPr lang="en-US" sz="1400" kern="1200" dirty="0" smtClean="0">
              <a:latin typeface="+mj-lt"/>
            </a:rPr>
            <a:t> wat </a:t>
          </a:r>
          <a:r>
            <a:rPr lang="en-US" sz="1400" kern="1200" dirty="0" err="1" smtClean="0">
              <a:latin typeface="+mj-lt"/>
            </a:rPr>
            <a:t>Tammil</a:t>
          </a:r>
          <a:r>
            <a:rPr lang="en-US" sz="1400" kern="1200" dirty="0" smtClean="0">
              <a:latin typeface="+mj-lt"/>
            </a:rPr>
            <a:t>)</a:t>
          </a:r>
          <a:endParaRPr lang="en-US" sz="1400" kern="1200" dirty="0">
            <a:latin typeface="+mj-lt"/>
          </a:endParaRPr>
        </a:p>
      </dsp:txBody>
      <dsp:txXfrm>
        <a:off x="2783942" y="2705584"/>
        <a:ext cx="1063519" cy="666065"/>
      </dsp:txXfrm>
    </dsp:sp>
    <dsp:sp modelId="{1EB91FF6-8B89-4EE2-A783-B640F4750F6D}">
      <dsp:nvSpPr>
        <dsp:cNvPr id="0" name=""/>
        <dsp:cNvSpPr/>
      </dsp:nvSpPr>
      <dsp:spPr>
        <a:xfrm>
          <a:off x="2707556" y="369749"/>
          <a:ext cx="2950626" cy="2950626"/>
        </a:xfrm>
        <a:custGeom>
          <a:avLst/>
          <a:gdLst/>
          <a:ahLst/>
          <a:cxnLst/>
          <a:rect l="0" t="0" r="0" b="0"/>
          <a:pathLst>
            <a:path>
              <a:moveTo>
                <a:pt x="156595" y="2136776"/>
              </a:moveTo>
              <a:arcTo wR="1475313" hR="1475313" stAng="9201711" swAng="136042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72924E-2209-4191-A329-95019BCB5957}">
      <dsp:nvSpPr>
        <dsp:cNvPr id="0" name=""/>
        <dsp:cNvSpPr/>
      </dsp:nvSpPr>
      <dsp:spPr>
        <a:xfrm>
          <a:off x="2211971" y="1020101"/>
          <a:ext cx="1135583" cy="73812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+mj-lt"/>
            </a:rPr>
            <a:t>Pasar</a:t>
          </a:r>
          <a:r>
            <a:rPr lang="en-US" sz="1400" kern="1200" dirty="0" smtClean="0">
              <a:latin typeface="+mj-lt"/>
            </a:rPr>
            <a:t> Modal </a:t>
          </a:r>
          <a:r>
            <a:rPr lang="en-US" sz="1400" kern="1200" dirty="0" err="1" smtClean="0">
              <a:latin typeface="+mj-lt"/>
            </a:rPr>
            <a:t>Syariah</a:t>
          </a:r>
          <a:endParaRPr lang="en-US" sz="1400" kern="1200" dirty="0">
            <a:latin typeface="+mj-lt"/>
          </a:endParaRPr>
        </a:p>
      </dsp:txBody>
      <dsp:txXfrm>
        <a:off x="2248003" y="1056133"/>
        <a:ext cx="1063519" cy="666065"/>
      </dsp:txXfrm>
    </dsp:sp>
    <dsp:sp modelId="{0A094BD7-6B91-4293-B07A-8624EA0FBBA8}">
      <dsp:nvSpPr>
        <dsp:cNvPr id="0" name=""/>
        <dsp:cNvSpPr/>
      </dsp:nvSpPr>
      <dsp:spPr>
        <a:xfrm>
          <a:off x="2707556" y="369749"/>
          <a:ext cx="2950626" cy="2950626"/>
        </a:xfrm>
        <a:custGeom>
          <a:avLst/>
          <a:gdLst/>
          <a:ahLst/>
          <a:cxnLst/>
          <a:rect l="0" t="0" r="0" b="0"/>
          <a:pathLst>
            <a:path>
              <a:moveTo>
                <a:pt x="354785" y="515643"/>
              </a:moveTo>
              <a:arcTo wR="1475313" hR="1475313" stAng="13234692" swAng="121244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E04728-4E37-4588-8B65-F95790D2F39A}">
      <dsp:nvSpPr>
        <dsp:cNvPr id="0" name=""/>
        <dsp:cNvSpPr/>
      </dsp:nvSpPr>
      <dsp:spPr>
        <a:xfrm>
          <a:off x="4284476" y="877531"/>
          <a:ext cx="3550226" cy="3080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038"/>
              </a:lnTo>
              <a:lnTo>
                <a:pt x="3550226" y="154038"/>
              </a:lnTo>
              <a:lnTo>
                <a:pt x="3550226" y="3080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6514F5-0062-4860-9633-E8A41F4D76D1}">
      <dsp:nvSpPr>
        <dsp:cNvPr id="0" name=""/>
        <dsp:cNvSpPr/>
      </dsp:nvSpPr>
      <dsp:spPr>
        <a:xfrm>
          <a:off x="4284476" y="877531"/>
          <a:ext cx="1775113" cy="3080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038"/>
              </a:lnTo>
              <a:lnTo>
                <a:pt x="1775113" y="154038"/>
              </a:lnTo>
              <a:lnTo>
                <a:pt x="1775113" y="3080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10BBBE-89E2-4E14-8588-8E9FAFF53C8E}">
      <dsp:nvSpPr>
        <dsp:cNvPr id="0" name=""/>
        <dsp:cNvSpPr/>
      </dsp:nvSpPr>
      <dsp:spPr>
        <a:xfrm>
          <a:off x="4238756" y="877531"/>
          <a:ext cx="91440" cy="3080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80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2C0C72-D288-4F4A-AC14-83E9FAC34DB4}">
      <dsp:nvSpPr>
        <dsp:cNvPr id="0" name=""/>
        <dsp:cNvSpPr/>
      </dsp:nvSpPr>
      <dsp:spPr>
        <a:xfrm>
          <a:off x="2509362" y="877531"/>
          <a:ext cx="1775113" cy="308077"/>
        </a:xfrm>
        <a:custGeom>
          <a:avLst/>
          <a:gdLst/>
          <a:ahLst/>
          <a:cxnLst/>
          <a:rect l="0" t="0" r="0" b="0"/>
          <a:pathLst>
            <a:path>
              <a:moveTo>
                <a:pt x="1775113" y="0"/>
              </a:moveTo>
              <a:lnTo>
                <a:pt x="1775113" y="154038"/>
              </a:lnTo>
              <a:lnTo>
                <a:pt x="0" y="154038"/>
              </a:lnTo>
              <a:lnTo>
                <a:pt x="0" y="3080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8B946B-F041-4025-9250-9DF8CCDCD106}">
      <dsp:nvSpPr>
        <dsp:cNvPr id="0" name=""/>
        <dsp:cNvSpPr/>
      </dsp:nvSpPr>
      <dsp:spPr>
        <a:xfrm>
          <a:off x="734249" y="877531"/>
          <a:ext cx="3550226" cy="308077"/>
        </a:xfrm>
        <a:custGeom>
          <a:avLst/>
          <a:gdLst/>
          <a:ahLst/>
          <a:cxnLst/>
          <a:rect l="0" t="0" r="0" b="0"/>
          <a:pathLst>
            <a:path>
              <a:moveTo>
                <a:pt x="3550226" y="0"/>
              </a:moveTo>
              <a:lnTo>
                <a:pt x="3550226" y="154038"/>
              </a:lnTo>
              <a:lnTo>
                <a:pt x="0" y="154038"/>
              </a:lnTo>
              <a:lnTo>
                <a:pt x="0" y="3080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73B86B-0A70-4BDB-9F92-D63A7B0F5CDD}">
      <dsp:nvSpPr>
        <dsp:cNvPr id="0" name=""/>
        <dsp:cNvSpPr/>
      </dsp:nvSpPr>
      <dsp:spPr>
        <a:xfrm>
          <a:off x="2967518" y="144013"/>
          <a:ext cx="2633915" cy="7335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effectLst/>
              <a:latin typeface="+mj-lt"/>
            </a:rPr>
            <a:t>5 </a:t>
          </a:r>
          <a:r>
            <a:rPr lang="en-US" sz="1800" b="1" kern="1200" dirty="0" err="1" smtClean="0">
              <a:effectLst/>
              <a:latin typeface="+mj-lt"/>
            </a:rPr>
            <a:t>Prinsip</a:t>
          </a:r>
          <a:r>
            <a:rPr lang="en-US" sz="1800" b="1" kern="1200" dirty="0" smtClean="0">
              <a:effectLst/>
              <a:latin typeface="+mj-lt"/>
            </a:rPr>
            <a:t> Bank </a:t>
          </a:r>
          <a:r>
            <a:rPr lang="en-US" sz="1800" b="1" kern="1200" dirty="0" err="1" smtClean="0">
              <a:effectLst/>
              <a:latin typeface="+mj-lt"/>
            </a:rPr>
            <a:t>Syariah</a:t>
          </a:r>
          <a:endParaRPr lang="en-US" sz="1800" b="1" kern="1200" dirty="0">
            <a:effectLst/>
            <a:latin typeface="+mj-lt"/>
          </a:endParaRPr>
        </a:p>
      </dsp:txBody>
      <dsp:txXfrm>
        <a:off x="2967518" y="144013"/>
        <a:ext cx="2633915" cy="733517"/>
      </dsp:txXfrm>
    </dsp:sp>
    <dsp:sp modelId="{B7B9EA9A-F1CD-4106-A966-440F9391108C}">
      <dsp:nvSpPr>
        <dsp:cNvPr id="0" name=""/>
        <dsp:cNvSpPr/>
      </dsp:nvSpPr>
      <dsp:spPr>
        <a:xfrm>
          <a:off x="732" y="1185609"/>
          <a:ext cx="1467035" cy="7335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effectLst/>
              <a:latin typeface="+mj-lt"/>
            </a:rPr>
            <a:t>Prinsip bagi hasil (mudharabah), </a:t>
          </a:r>
          <a:endParaRPr lang="en-US" sz="1200" kern="1200" dirty="0">
            <a:effectLst/>
            <a:latin typeface="+mj-lt"/>
          </a:endParaRPr>
        </a:p>
      </dsp:txBody>
      <dsp:txXfrm>
        <a:off x="732" y="1185609"/>
        <a:ext cx="1467035" cy="733517"/>
      </dsp:txXfrm>
    </dsp:sp>
    <dsp:sp modelId="{4FCD48A2-EED5-4DBE-9043-76D00C661BC7}">
      <dsp:nvSpPr>
        <dsp:cNvPr id="0" name=""/>
        <dsp:cNvSpPr/>
      </dsp:nvSpPr>
      <dsp:spPr>
        <a:xfrm>
          <a:off x="1775845" y="1185609"/>
          <a:ext cx="1467035" cy="7335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1200" kern="1200" dirty="0" smtClean="0">
              <a:effectLst/>
              <a:latin typeface="+mj-lt"/>
            </a:rPr>
            <a:t>Prinsip penyertaan modal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1200" kern="1200" dirty="0" smtClean="0">
              <a:effectLst/>
              <a:latin typeface="+mj-lt"/>
            </a:rPr>
            <a:t>(musharakah), </a:t>
          </a:r>
          <a:endParaRPr lang="en-US" sz="1200" kern="1200" dirty="0">
            <a:effectLst/>
            <a:latin typeface="+mj-lt"/>
          </a:endParaRPr>
        </a:p>
      </dsp:txBody>
      <dsp:txXfrm>
        <a:off x="1775845" y="1185609"/>
        <a:ext cx="1467035" cy="733517"/>
      </dsp:txXfrm>
    </dsp:sp>
    <dsp:sp modelId="{F0EC86C6-2106-4C41-80BE-C1ABC4A4EC42}">
      <dsp:nvSpPr>
        <dsp:cNvPr id="0" name=""/>
        <dsp:cNvSpPr/>
      </dsp:nvSpPr>
      <dsp:spPr>
        <a:xfrm>
          <a:off x="3550958" y="1185609"/>
          <a:ext cx="1467035" cy="7335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effectLst/>
              <a:latin typeface="+mj-lt"/>
            </a:rPr>
            <a:t>Prinsip jual beli barang dengan memperoleh keuntungan (murabahah),</a:t>
          </a:r>
          <a:endParaRPr lang="en-US" sz="1200" kern="1200" dirty="0">
            <a:effectLst/>
            <a:latin typeface="+mj-lt"/>
          </a:endParaRPr>
        </a:p>
      </dsp:txBody>
      <dsp:txXfrm>
        <a:off x="3550958" y="1185609"/>
        <a:ext cx="1467035" cy="733517"/>
      </dsp:txXfrm>
    </dsp:sp>
    <dsp:sp modelId="{7B97EFD2-F71B-4F96-A1A4-DD68F7E940C4}">
      <dsp:nvSpPr>
        <dsp:cNvPr id="0" name=""/>
        <dsp:cNvSpPr/>
      </dsp:nvSpPr>
      <dsp:spPr>
        <a:xfrm>
          <a:off x="5326071" y="1185609"/>
          <a:ext cx="1467035" cy="733517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effectLst/>
              <a:latin typeface="+mj-lt"/>
            </a:rPr>
            <a:t>Pembiayaan</a:t>
          </a:r>
          <a:r>
            <a:rPr lang="en-US" sz="1200" kern="1200" dirty="0" smtClean="0">
              <a:effectLst/>
              <a:latin typeface="+mj-lt"/>
            </a:rPr>
            <a:t> </a:t>
          </a:r>
          <a:r>
            <a:rPr lang="en-US" sz="1200" kern="1200" dirty="0" err="1" smtClean="0">
              <a:effectLst/>
              <a:latin typeface="+mj-lt"/>
            </a:rPr>
            <a:t>barang</a:t>
          </a:r>
          <a:r>
            <a:rPr lang="en-US" sz="1200" kern="1200" dirty="0" smtClean="0">
              <a:effectLst/>
              <a:latin typeface="+mj-lt"/>
            </a:rPr>
            <a:t> modal </a:t>
          </a:r>
          <a:r>
            <a:rPr lang="en-US" sz="1200" kern="1200" dirty="0" err="1" smtClean="0">
              <a:effectLst/>
              <a:latin typeface="+mj-lt"/>
            </a:rPr>
            <a:t>berdasarkan</a:t>
          </a:r>
          <a:r>
            <a:rPr lang="en-US" sz="1200" kern="1200" dirty="0" smtClean="0">
              <a:effectLst/>
              <a:latin typeface="+mj-lt"/>
            </a:rPr>
            <a:t> prinsip </a:t>
          </a:r>
          <a:r>
            <a:rPr lang="en-US" sz="1200" kern="1200" dirty="0" err="1" smtClean="0">
              <a:effectLst/>
              <a:latin typeface="+mj-lt"/>
            </a:rPr>
            <a:t>sewa</a:t>
          </a:r>
          <a:r>
            <a:rPr lang="en-US" sz="1200" kern="1200" dirty="0" smtClean="0">
              <a:effectLst/>
              <a:latin typeface="+mj-lt"/>
            </a:rPr>
            <a:t> </a:t>
          </a:r>
          <a:r>
            <a:rPr lang="en-US" sz="1200" kern="1200" dirty="0" err="1" smtClean="0">
              <a:effectLst/>
              <a:latin typeface="+mj-lt"/>
            </a:rPr>
            <a:t>murni</a:t>
          </a:r>
          <a:r>
            <a:rPr lang="en-US" sz="1200" kern="1200" dirty="0" smtClean="0">
              <a:effectLst/>
              <a:latin typeface="+mj-lt"/>
            </a:rPr>
            <a:t> </a:t>
          </a:r>
          <a:r>
            <a:rPr lang="en-US" sz="1200" kern="1200" dirty="0" err="1" smtClean="0">
              <a:effectLst/>
              <a:latin typeface="+mj-lt"/>
            </a:rPr>
            <a:t>tanpa</a:t>
          </a:r>
          <a:r>
            <a:rPr lang="en-US" sz="1200" kern="1200" dirty="0" smtClean="0">
              <a:effectLst/>
              <a:latin typeface="+mj-lt"/>
            </a:rPr>
            <a:t> pilihan (</a:t>
          </a:r>
          <a:r>
            <a:rPr lang="en-US" sz="1200" kern="1200" dirty="0" err="1" smtClean="0">
              <a:effectLst/>
              <a:latin typeface="+mj-lt"/>
            </a:rPr>
            <a:t>ijarah</a:t>
          </a:r>
          <a:r>
            <a:rPr lang="en-US" sz="1200" kern="1200" dirty="0" smtClean="0">
              <a:effectLst/>
              <a:latin typeface="+mj-lt"/>
            </a:rPr>
            <a:t>) </a:t>
          </a:r>
          <a:endParaRPr lang="en-US" sz="1200" kern="1200" dirty="0">
            <a:effectLst/>
            <a:latin typeface="+mj-lt"/>
          </a:endParaRPr>
        </a:p>
      </dsp:txBody>
      <dsp:txXfrm>
        <a:off x="5326071" y="1185609"/>
        <a:ext cx="1467035" cy="733517"/>
      </dsp:txXfrm>
    </dsp:sp>
    <dsp:sp modelId="{7E94B891-A006-4C9B-846D-CAED973E2B73}">
      <dsp:nvSpPr>
        <dsp:cNvPr id="0" name=""/>
        <dsp:cNvSpPr/>
      </dsp:nvSpPr>
      <dsp:spPr>
        <a:xfrm>
          <a:off x="7101184" y="1185609"/>
          <a:ext cx="1467035" cy="11577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effectLst/>
              <a:latin typeface="+mj-lt"/>
            </a:rPr>
            <a:t>Pilihan</a:t>
          </a:r>
          <a:r>
            <a:rPr lang="en-US" sz="1200" kern="1200" dirty="0" smtClean="0">
              <a:effectLst/>
              <a:latin typeface="+mj-lt"/>
            </a:rPr>
            <a:t> </a:t>
          </a:r>
          <a:r>
            <a:rPr lang="en-US" sz="1200" kern="1200" dirty="0" err="1" smtClean="0">
              <a:effectLst/>
              <a:latin typeface="+mj-lt"/>
            </a:rPr>
            <a:t>pemindahan</a:t>
          </a:r>
          <a:r>
            <a:rPr lang="en-US" sz="1200" kern="1200" dirty="0" smtClean="0">
              <a:effectLst/>
              <a:latin typeface="+mj-lt"/>
            </a:rPr>
            <a:t> </a:t>
          </a:r>
          <a:r>
            <a:rPr lang="en-US" sz="1200" kern="1200" dirty="0" err="1" smtClean="0">
              <a:effectLst/>
              <a:latin typeface="+mj-lt"/>
            </a:rPr>
            <a:t>kepemilikan</a:t>
          </a:r>
          <a:r>
            <a:rPr lang="en-US" sz="1200" kern="1200" dirty="0" smtClean="0">
              <a:effectLst/>
              <a:latin typeface="+mj-lt"/>
            </a:rPr>
            <a:t> </a:t>
          </a:r>
          <a:r>
            <a:rPr lang="en-US" sz="1200" kern="1200" dirty="0" err="1" smtClean="0">
              <a:effectLst/>
              <a:latin typeface="+mj-lt"/>
            </a:rPr>
            <a:t>atas</a:t>
          </a:r>
          <a:r>
            <a:rPr lang="en-US" sz="1200" kern="1200" dirty="0" smtClean="0">
              <a:effectLst/>
              <a:latin typeface="+mj-lt"/>
            </a:rPr>
            <a:t> </a:t>
          </a:r>
          <a:r>
            <a:rPr lang="en-US" sz="1200" kern="1200" dirty="0" err="1" smtClean="0">
              <a:effectLst/>
              <a:latin typeface="+mj-lt"/>
            </a:rPr>
            <a:t>barang</a:t>
          </a:r>
          <a:r>
            <a:rPr lang="en-US" sz="1200" kern="1200" dirty="0" smtClean="0">
              <a:effectLst/>
              <a:latin typeface="+mj-lt"/>
            </a:rPr>
            <a:t> yang </a:t>
          </a:r>
          <a:r>
            <a:rPr lang="en-US" sz="1200" kern="1200" dirty="0" err="1" smtClean="0">
              <a:effectLst/>
              <a:latin typeface="+mj-lt"/>
            </a:rPr>
            <a:t>disewa</a:t>
          </a:r>
          <a:r>
            <a:rPr lang="en-US" sz="1200" kern="1200" dirty="0" smtClean="0">
              <a:effectLst/>
              <a:latin typeface="+mj-lt"/>
            </a:rPr>
            <a:t> </a:t>
          </a:r>
          <a:r>
            <a:rPr lang="en-US" sz="1200" kern="1200" dirty="0" err="1" smtClean="0">
              <a:effectLst/>
              <a:latin typeface="+mj-lt"/>
            </a:rPr>
            <a:t>dari</a:t>
          </a:r>
          <a:r>
            <a:rPr lang="en-US" sz="1200" kern="1200" dirty="0" smtClean="0">
              <a:effectLst/>
              <a:latin typeface="+mj-lt"/>
            </a:rPr>
            <a:t> </a:t>
          </a:r>
          <a:r>
            <a:rPr lang="en-US" sz="1200" kern="1200" dirty="0" err="1" smtClean="0">
              <a:effectLst/>
              <a:latin typeface="+mj-lt"/>
            </a:rPr>
            <a:t>pihak</a:t>
          </a:r>
          <a:r>
            <a:rPr lang="en-US" sz="1200" kern="1200" dirty="0" smtClean="0">
              <a:effectLst/>
              <a:latin typeface="+mj-lt"/>
            </a:rPr>
            <a:t> bank </a:t>
          </a:r>
          <a:r>
            <a:rPr lang="en-US" sz="1200" kern="1200" dirty="0" err="1" smtClean="0">
              <a:effectLst/>
              <a:latin typeface="+mj-lt"/>
            </a:rPr>
            <a:t>oleh</a:t>
          </a:r>
          <a:r>
            <a:rPr lang="en-US" sz="1200" kern="1200" dirty="0" smtClean="0">
              <a:effectLst/>
              <a:latin typeface="+mj-lt"/>
            </a:rPr>
            <a:t> </a:t>
          </a:r>
          <a:r>
            <a:rPr lang="en-US" sz="1200" kern="1200" dirty="0" err="1" smtClean="0">
              <a:effectLst/>
              <a:latin typeface="+mj-lt"/>
            </a:rPr>
            <a:t>pihak</a:t>
          </a:r>
          <a:r>
            <a:rPr lang="en-US" sz="1200" kern="1200" dirty="0" smtClean="0">
              <a:effectLst/>
              <a:latin typeface="+mj-lt"/>
            </a:rPr>
            <a:t> lain (</a:t>
          </a:r>
          <a:r>
            <a:rPr lang="en-US" sz="1200" kern="1200" dirty="0" err="1" smtClean="0">
              <a:effectLst/>
              <a:latin typeface="+mj-lt"/>
            </a:rPr>
            <a:t>ijarah</a:t>
          </a:r>
          <a:r>
            <a:rPr lang="en-US" sz="1200" kern="1200" dirty="0" smtClean="0">
              <a:effectLst/>
              <a:latin typeface="+mj-lt"/>
            </a:rPr>
            <a:t> </a:t>
          </a:r>
          <a:r>
            <a:rPr lang="en-US" sz="1200" kern="1200" dirty="0" err="1" smtClean="0">
              <a:effectLst/>
              <a:latin typeface="+mj-lt"/>
            </a:rPr>
            <a:t>wa</a:t>
          </a:r>
          <a:r>
            <a:rPr lang="en-US" sz="1200" kern="1200" dirty="0" smtClean="0">
              <a:effectLst/>
              <a:latin typeface="+mj-lt"/>
            </a:rPr>
            <a:t> </a:t>
          </a:r>
          <a:r>
            <a:rPr lang="en-US" sz="1200" kern="1200" dirty="0" err="1" smtClean="0">
              <a:effectLst/>
              <a:latin typeface="+mj-lt"/>
            </a:rPr>
            <a:t>itiqna</a:t>
          </a:r>
          <a:r>
            <a:rPr lang="en-US" sz="1200" kern="1200" dirty="0" smtClean="0">
              <a:effectLst/>
              <a:latin typeface="+mj-lt"/>
            </a:rPr>
            <a:t>).</a:t>
          </a:r>
          <a:endParaRPr lang="en-US" sz="1200" kern="1200" dirty="0">
            <a:effectLst/>
            <a:latin typeface="+mj-lt"/>
          </a:endParaRPr>
        </a:p>
      </dsp:txBody>
      <dsp:txXfrm>
        <a:off x="7101184" y="1185609"/>
        <a:ext cx="1467035" cy="11577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66462C-FCE7-4E01-9AC9-DACA9FFE4950}">
      <dsp:nvSpPr>
        <dsp:cNvPr id="0" name=""/>
        <dsp:cNvSpPr/>
      </dsp:nvSpPr>
      <dsp:spPr>
        <a:xfrm>
          <a:off x="4475479" y="2791505"/>
          <a:ext cx="2785000" cy="4418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075"/>
              </a:lnTo>
              <a:lnTo>
                <a:pt x="2785000" y="301075"/>
              </a:lnTo>
              <a:lnTo>
                <a:pt x="2785000" y="4418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CAA2B0-373F-45D1-B8BF-C66537F015B2}">
      <dsp:nvSpPr>
        <dsp:cNvPr id="0" name=""/>
        <dsp:cNvSpPr/>
      </dsp:nvSpPr>
      <dsp:spPr>
        <a:xfrm>
          <a:off x="4475479" y="2791505"/>
          <a:ext cx="928333" cy="4418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075"/>
              </a:lnTo>
              <a:lnTo>
                <a:pt x="928333" y="301075"/>
              </a:lnTo>
              <a:lnTo>
                <a:pt x="928333" y="4418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0D2571-1ED2-41F7-964F-4E2A13C34CD6}">
      <dsp:nvSpPr>
        <dsp:cNvPr id="0" name=""/>
        <dsp:cNvSpPr/>
      </dsp:nvSpPr>
      <dsp:spPr>
        <a:xfrm>
          <a:off x="3547145" y="2791505"/>
          <a:ext cx="928333" cy="441802"/>
        </a:xfrm>
        <a:custGeom>
          <a:avLst/>
          <a:gdLst/>
          <a:ahLst/>
          <a:cxnLst/>
          <a:rect l="0" t="0" r="0" b="0"/>
          <a:pathLst>
            <a:path>
              <a:moveTo>
                <a:pt x="928333" y="0"/>
              </a:moveTo>
              <a:lnTo>
                <a:pt x="928333" y="301075"/>
              </a:lnTo>
              <a:lnTo>
                <a:pt x="0" y="301075"/>
              </a:lnTo>
              <a:lnTo>
                <a:pt x="0" y="4418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C8B4D1-4140-4757-A275-698E0E9E8A25}">
      <dsp:nvSpPr>
        <dsp:cNvPr id="0" name=""/>
        <dsp:cNvSpPr/>
      </dsp:nvSpPr>
      <dsp:spPr>
        <a:xfrm>
          <a:off x="1659079" y="2791505"/>
          <a:ext cx="2816400" cy="431770"/>
        </a:xfrm>
        <a:custGeom>
          <a:avLst/>
          <a:gdLst/>
          <a:ahLst/>
          <a:cxnLst/>
          <a:rect l="0" t="0" r="0" b="0"/>
          <a:pathLst>
            <a:path>
              <a:moveTo>
                <a:pt x="2816400" y="0"/>
              </a:moveTo>
              <a:lnTo>
                <a:pt x="2816400" y="291043"/>
              </a:lnTo>
              <a:lnTo>
                <a:pt x="0" y="291043"/>
              </a:lnTo>
              <a:lnTo>
                <a:pt x="0" y="4317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64D31A-997F-4136-B05B-BFB676F6A3E4}">
      <dsp:nvSpPr>
        <dsp:cNvPr id="0" name=""/>
        <dsp:cNvSpPr/>
      </dsp:nvSpPr>
      <dsp:spPr>
        <a:xfrm>
          <a:off x="2618812" y="1385080"/>
          <a:ext cx="1856666" cy="4418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075"/>
              </a:lnTo>
              <a:lnTo>
                <a:pt x="1856666" y="301075"/>
              </a:lnTo>
              <a:lnTo>
                <a:pt x="1856666" y="4418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059607-7F43-41EA-956E-2BA93ABF8E00}">
      <dsp:nvSpPr>
        <dsp:cNvPr id="0" name=""/>
        <dsp:cNvSpPr/>
      </dsp:nvSpPr>
      <dsp:spPr>
        <a:xfrm>
          <a:off x="2573092" y="1385080"/>
          <a:ext cx="91440" cy="4418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18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E151E3-6B79-4FBC-8414-6248FF25B34A}">
      <dsp:nvSpPr>
        <dsp:cNvPr id="0" name=""/>
        <dsp:cNvSpPr/>
      </dsp:nvSpPr>
      <dsp:spPr>
        <a:xfrm>
          <a:off x="762145" y="1385080"/>
          <a:ext cx="1856666" cy="441802"/>
        </a:xfrm>
        <a:custGeom>
          <a:avLst/>
          <a:gdLst/>
          <a:ahLst/>
          <a:cxnLst/>
          <a:rect l="0" t="0" r="0" b="0"/>
          <a:pathLst>
            <a:path>
              <a:moveTo>
                <a:pt x="1856666" y="0"/>
              </a:moveTo>
              <a:lnTo>
                <a:pt x="1856666" y="301075"/>
              </a:lnTo>
              <a:lnTo>
                <a:pt x="0" y="301075"/>
              </a:lnTo>
              <a:lnTo>
                <a:pt x="0" y="4418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D438CC-353D-4A24-A505-AC8A6066489B}">
      <dsp:nvSpPr>
        <dsp:cNvPr id="0" name=""/>
        <dsp:cNvSpPr/>
      </dsp:nvSpPr>
      <dsp:spPr>
        <a:xfrm>
          <a:off x="1490522" y="420457"/>
          <a:ext cx="2256579" cy="9646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1FF2EDD-E58D-47E7-BA5B-B5BC1D5B111F}">
      <dsp:nvSpPr>
        <dsp:cNvPr id="0" name=""/>
        <dsp:cNvSpPr/>
      </dsp:nvSpPr>
      <dsp:spPr>
        <a:xfrm>
          <a:off x="1659310" y="580806"/>
          <a:ext cx="2256579" cy="9646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 smtClean="0">
              <a:latin typeface="+mj-lt"/>
            </a:rPr>
            <a:t>Rukun</a:t>
          </a:r>
          <a:r>
            <a:rPr lang="en-US" sz="1400" b="1" kern="1200" dirty="0" smtClean="0">
              <a:latin typeface="+mj-lt"/>
            </a:rPr>
            <a:t> </a:t>
          </a:r>
          <a:r>
            <a:rPr lang="en-US" sz="1400" b="1" kern="1200" dirty="0" err="1" smtClean="0">
              <a:latin typeface="+mj-lt"/>
            </a:rPr>
            <a:t>dan</a:t>
          </a:r>
          <a:r>
            <a:rPr lang="en-US" sz="1400" b="1" kern="1200" dirty="0" smtClean="0">
              <a:latin typeface="+mj-lt"/>
            </a:rPr>
            <a:t> </a:t>
          </a:r>
          <a:r>
            <a:rPr lang="en-US" sz="1400" b="1" kern="1200" dirty="0" err="1" smtClean="0">
              <a:latin typeface="+mj-lt"/>
            </a:rPr>
            <a:t>Syarat</a:t>
          </a:r>
          <a:r>
            <a:rPr lang="en-US" sz="1400" b="1" kern="1200" dirty="0" smtClean="0">
              <a:latin typeface="+mj-lt"/>
            </a:rPr>
            <a:t> </a:t>
          </a:r>
          <a:r>
            <a:rPr lang="en-US" sz="1400" b="1" kern="1200" dirty="0" err="1" smtClean="0">
              <a:latin typeface="+mj-lt"/>
            </a:rPr>
            <a:t>Pegadaian</a:t>
          </a:r>
          <a:r>
            <a:rPr lang="en-US" sz="1400" b="1" kern="1200" dirty="0" smtClean="0">
              <a:latin typeface="+mj-lt"/>
            </a:rPr>
            <a:t> </a:t>
          </a:r>
          <a:r>
            <a:rPr lang="en-US" sz="1400" b="1" kern="1200" dirty="0" err="1" smtClean="0">
              <a:latin typeface="+mj-lt"/>
            </a:rPr>
            <a:t>Syariah</a:t>
          </a:r>
          <a:endParaRPr lang="en-US" sz="1400" b="1" kern="1200" dirty="0">
            <a:latin typeface="+mj-lt"/>
          </a:endParaRPr>
        </a:p>
      </dsp:txBody>
      <dsp:txXfrm>
        <a:off x="1687563" y="609059"/>
        <a:ext cx="2200073" cy="908116"/>
      </dsp:txXfrm>
    </dsp:sp>
    <dsp:sp modelId="{98053D36-66F8-4C19-A99E-A381E2EC76A3}">
      <dsp:nvSpPr>
        <dsp:cNvPr id="0" name=""/>
        <dsp:cNvSpPr/>
      </dsp:nvSpPr>
      <dsp:spPr>
        <a:xfrm>
          <a:off x="2599" y="1826882"/>
          <a:ext cx="1519091" cy="9646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3353093-0181-4C4B-8939-6F15CD919384}">
      <dsp:nvSpPr>
        <dsp:cNvPr id="0" name=""/>
        <dsp:cNvSpPr/>
      </dsp:nvSpPr>
      <dsp:spPr>
        <a:xfrm>
          <a:off x="171387" y="1987231"/>
          <a:ext cx="1519091" cy="9646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j-lt"/>
            </a:rPr>
            <a:t>RAHIN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j-lt"/>
            </a:rPr>
            <a:t>  </a:t>
          </a:r>
          <a:r>
            <a:rPr lang="en-US" sz="1400" kern="1200" dirty="0" err="1" smtClean="0">
              <a:latin typeface="+mj-lt"/>
            </a:rPr>
            <a:t>Yaitu</a:t>
          </a:r>
          <a:r>
            <a:rPr lang="en-US" sz="1400" kern="1200" dirty="0" smtClean="0">
              <a:latin typeface="+mj-lt"/>
            </a:rPr>
            <a:t> orang yang </a:t>
          </a:r>
          <a:r>
            <a:rPr lang="en-US" sz="1400" kern="1200" dirty="0" err="1" smtClean="0">
              <a:latin typeface="+mj-lt"/>
            </a:rPr>
            <a:t>menggadaikan</a:t>
          </a:r>
          <a:r>
            <a:rPr lang="en-US" sz="1400" kern="1200" dirty="0" smtClean="0">
              <a:latin typeface="+mj-lt"/>
            </a:rPr>
            <a:t>.</a:t>
          </a:r>
          <a:endParaRPr lang="en-US" sz="1400" kern="1200" dirty="0">
            <a:latin typeface="+mj-lt"/>
          </a:endParaRPr>
        </a:p>
      </dsp:txBody>
      <dsp:txXfrm>
        <a:off x="199640" y="2015484"/>
        <a:ext cx="1462585" cy="908116"/>
      </dsp:txXfrm>
    </dsp:sp>
    <dsp:sp modelId="{2CC75CA1-36F9-41E5-B199-85453DB9A377}">
      <dsp:nvSpPr>
        <dsp:cNvPr id="0" name=""/>
        <dsp:cNvSpPr/>
      </dsp:nvSpPr>
      <dsp:spPr>
        <a:xfrm>
          <a:off x="1859266" y="1826882"/>
          <a:ext cx="1519091" cy="9646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B18953C-F57D-457C-B1B0-67E1977B7294}">
      <dsp:nvSpPr>
        <dsp:cNvPr id="0" name=""/>
        <dsp:cNvSpPr/>
      </dsp:nvSpPr>
      <dsp:spPr>
        <a:xfrm>
          <a:off x="2028054" y="1987231"/>
          <a:ext cx="1519091" cy="9646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j-lt"/>
            </a:rPr>
            <a:t>MURTAHIN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+mj-lt"/>
            </a:rPr>
            <a:t>Yaitu</a:t>
          </a:r>
          <a:r>
            <a:rPr lang="en-US" sz="1400" kern="1200" dirty="0" smtClean="0">
              <a:latin typeface="+mj-lt"/>
            </a:rPr>
            <a:t> orang yang </a:t>
          </a:r>
          <a:r>
            <a:rPr lang="en-US" sz="1400" kern="1200" dirty="0" err="1" smtClean="0">
              <a:latin typeface="+mj-lt"/>
            </a:rPr>
            <a:t>menerima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gadai</a:t>
          </a:r>
          <a:r>
            <a:rPr lang="en-US" sz="1400" kern="1200" dirty="0" smtClean="0">
              <a:latin typeface="+mj-lt"/>
            </a:rPr>
            <a:t>. </a:t>
          </a:r>
          <a:endParaRPr lang="en-US" sz="1400" kern="1200" dirty="0">
            <a:latin typeface="+mj-lt"/>
          </a:endParaRPr>
        </a:p>
      </dsp:txBody>
      <dsp:txXfrm>
        <a:off x="2056307" y="2015484"/>
        <a:ext cx="1462585" cy="908116"/>
      </dsp:txXfrm>
    </dsp:sp>
    <dsp:sp modelId="{6B2C61C5-37A7-430C-BA00-D5D990633BC9}">
      <dsp:nvSpPr>
        <dsp:cNvPr id="0" name=""/>
        <dsp:cNvSpPr/>
      </dsp:nvSpPr>
      <dsp:spPr>
        <a:xfrm>
          <a:off x="3715933" y="1826882"/>
          <a:ext cx="1519091" cy="9646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E56829C-338F-4E5D-B49C-30D789695F10}">
      <dsp:nvSpPr>
        <dsp:cNvPr id="0" name=""/>
        <dsp:cNvSpPr/>
      </dsp:nvSpPr>
      <dsp:spPr>
        <a:xfrm>
          <a:off x="3884721" y="1987231"/>
          <a:ext cx="1519091" cy="9646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j-lt"/>
            </a:rPr>
            <a:t>MARHUN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+mj-lt"/>
            </a:rPr>
            <a:t>Yaitu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Barang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jaminan</a:t>
          </a:r>
          <a:endParaRPr lang="en-US" sz="1400" kern="1200" dirty="0">
            <a:latin typeface="+mj-lt"/>
          </a:endParaRPr>
        </a:p>
      </dsp:txBody>
      <dsp:txXfrm>
        <a:off x="3912974" y="2015484"/>
        <a:ext cx="1462585" cy="908116"/>
      </dsp:txXfrm>
    </dsp:sp>
    <dsp:sp modelId="{0928B05B-11FC-46E1-B7CE-784821894D1E}">
      <dsp:nvSpPr>
        <dsp:cNvPr id="0" name=""/>
        <dsp:cNvSpPr/>
      </dsp:nvSpPr>
      <dsp:spPr>
        <a:xfrm>
          <a:off x="899533" y="3223275"/>
          <a:ext cx="1519091" cy="9646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C805C7F-FCF5-418C-AE93-41060077567B}">
      <dsp:nvSpPr>
        <dsp:cNvPr id="0" name=""/>
        <dsp:cNvSpPr/>
      </dsp:nvSpPr>
      <dsp:spPr>
        <a:xfrm>
          <a:off x="1068321" y="3383624"/>
          <a:ext cx="1519091" cy="9646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j-lt"/>
            </a:rPr>
            <a:t>Syaratnya ----</a:t>
          </a:r>
          <a:r>
            <a:rPr lang="en-US" sz="1400" kern="1200" dirty="0" smtClean="0">
              <a:latin typeface="+mj-lt"/>
              <a:sym typeface="Wingdings" panose="05000000000000000000" pitchFamily="2" charset="2"/>
            </a:rPr>
            <a:t>&gt;</a:t>
          </a:r>
          <a:endParaRPr lang="en-US" sz="1400" kern="1200" dirty="0">
            <a:latin typeface="+mj-lt"/>
          </a:endParaRPr>
        </a:p>
      </dsp:txBody>
      <dsp:txXfrm>
        <a:off x="1096574" y="3411877"/>
        <a:ext cx="1462585" cy="908116"/>
      </dsp:txXfrm>
    </dsp:sp>
    <dsp:sp modelId="{171BBAE3-B17B-456A-8FC5-84D5EFF38883}">
      <dsp:nvSpPr>
        <dsp:cNvPr id="0" name=""/>
        <dsp:cNvSpPr/>
      </dsp:nvSpPr>
      <dsp:spPr>
        <a:xfrm>
          <a:off x="2787600" y="3233308"/>
          <a:ext cx="1519091" cy="9646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C27C69F-1FF1-40D7-B47A-B86A7231FB9D}">
      <dsp:nvSpPr>
        <dsp:cNvPr id="0" name=""/>
        <dsp:cNvSpPr/>
      </dsp:nvSpPr>
      <dsp:spPr>
        <a:xfrm>
          <a:off x="2956388" y="3393656"/>
          <a:ext cx="1519091" cy="9646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j-lt"/>
            </a:rPr>
            <a:t>a. Mempunyai nilai </a:t>
          </a:r>
          <a:r>
            <a:rPr lang="en-US" sz="1400" kern="1200" dirty="0" err="1" smtClean="0">
              <a:latin typeface="+mj-lt"/>
            </a:rPr>
            <a:t>menurut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syariat</a:t>
          </a:r>
          <a:endParaRPr lang="en-US" sz="1400" kern="1200" dirty="0">
            <a:latin typeface="+mj-lt"/>
          </a:endParaRPr>
        </a:p>
      </dsp:txBody>
      <dsp:txXfrm>
        <a:off x="2984641" y="3421909"/>
        <a:ext cx="1462585" cy="908116"/>
      </dsp:txXfrm>
    </dsp:sp>
    <dsp:sp modelId="{40CD4121-5614-4448-AA38-BC84EE4DC0CD}">
      <dsp:nvSpPr>
        <dsp:cNvPr id="0" name=""/>
        <dsp:cNvSpPr/>
      </dsp:nvSpPr>
      <dsp:spPr>
        <a:xfrm>
          <a:off x="4644267" y="3233308"/>
          <a:ext cx="1519091" cy="9646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3C9D1EB-D8B3-4C67-9283-6EDFAC2ADBEB}">
      <dsp:nvSpPr>
        <dsp:cNvPr id="0" name=""/>
        <dsp:cNvSpPr/>
      </dsp:nvSpPr>
      <dsp:spPr>
        <a:xfrm>
          <a:off x="4813055" y="3393656"/>
          <a:ext cx="1519091" cy="9646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400" kern="1200" dirty="0" smtClean="0">
            <a:latin typeface="+mj-lt"/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1400" kern="1200" dirty="0" smtClean="0">
              <a:latin typeface="+mj-lt"/>
            </a:rPr>
            <a:t>b. Harus ada pada waktu akad</a:t>
          </a:r>
          <a:endParaRPr lang="en-US" sz="1400" kern="1200" dirty="0" smtClean="0">
            <a:latin typeface="+mj-lt"/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latin typeface="+mj-lt"/>
            </a:rPr>
            <a:t> </a:t>
          </a:r>
          <a:endParaRPr lang="en-US" sz="1400" kern="1200" dirty="0">
            <a:latin typeface="+mj-lt"/>
          </a:endParaRPr>
        </a:p>
      </dsp:txBody>
      <dsp:txXfrm>
        <a:off x="4841308" y="3421909"/>
        <a:ext cx="1462585" cy="908116"/>
      </dsp:txXfrm>
    </dsp:sp>
    <dsp:sp modelId="{F1A2C521-37F1-4B40-9158-1C5253C601FE}">
      <dsp:nvSpPr>
        <dsp:cNvPr id="0" name=""/>
        <dsp:cNvSpPr/>
      </dsp:nvSpPr>
      <dsp:spPr>
        <a:xfrm>
          <a:off x="6500934" y="3233308"/>
          <a:ext cx="1519091" cy="9646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F43D780-83FE-4D63-A6F7-223DBE4435BB}">
      <dsp:nvSpPr>
        <dsp:cNvPr id="0" name=""/>
        <dsp:cNvSpPr/>
      </dsp:nvSpPr>
      <dsp:spPr>
        <a:xfrm>
          <a:off x="6669722" y="3393656"/>
          <a:ext cx="1519091" cy="9646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j-lt"/>
            </a:rPr>
            <a:t>c. Harus bisa diserahkan seketika kepada  Murtahin </a:t>
          </a:r>
          <a:r>
            <a:rPr lang="en-US" sz="1400" kern="1200" dirty="0" err="1" smtClean="0">
              <a:latin typeface="+mj-lt"/>
            </a:rPr>
            <a:t>atau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waikilnya</a:t>
          </a:r>
          <a:endParaRPr lang="en-US" sz="1400" kern="1200" dirty="0">
            <a:latin typeface="+mj-lt"/>
          </a:endParaRPr>
        </a:p>
      </dsp:txBody>
      <dsp:txXfrm>
        <a:off x="6697975" y="3421909"/>
        <a:ext cx="1462585" cy="9081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366949-87EF-4C6D-A3B3-01A1681422D2}">
      <dsp:nvSpPr>
        <dsp:cNvPr id="0" name=""/>
        <dsp:cNvSpPr/>
      </dsp:nvSpPr>
      <dsp:spPr>
        <a:xfrm>
          <a:off x="415153" y="151"/>
          <a:ext cx="1949723" cy="7210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MARHUN BIH/DAIN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/>
            <a:t>Hutang</a:t>
          </a:r>
          <a:endParaRPr lang="en-US" sz="1600" b="1" kern="1200" dirty="0"/>
        </a:p>
      </dsp:txBody>
      <dsp:txXfrm>
        <a:off x="436272" y="21270"/>
        <a:ext cx="1907485" cy="678813"/>
      </dsp:txXfrm>
    </dsp:sp>
    <dsp:sp modelId="{CDAE37DB-CDF1-4C26-8A4F-251E04064F2F}">
      <dsp:nvSpPr>
        <dsp:cNvPr id="0" name=""/>
        <dsp:cNvSpPr/>
      </dsp:nvSpPr>
      <dsp:spPr>
        <a:xfrm>
          <a:off x="610126" y="721203"/>
          <a:ext cx="194972" cy="540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0788"/>
              </a:lnTo>
              <a:lnTo>
                <a:pt x="194972" y="5407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F03321-0752-4A8E-A92C-5206DCC13156}">
      <dsp:nvSpPr>
        <dsp:cNvPr id="0" name=""/>
        <dsp:cNvSpPr/>
      </dsp:nvSpPr>
      <dsp:spPr>
        <a:xfrm>
          <a:off x="805098" y="901466"/>
          <a:ext cx="1153682" cy="7210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Harus </a:t>
          </a:r>
          <a:r>
            <a:rPr lang="en-US" sz="1000" kern="1200" dirty="0" err="1" smtClean="0"/>
            <a:t>jelas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Rahin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dan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Murtahin</a:t>
          </a:r>
          <a:endParaRPr lang="en-US" sz="1000" kern="1200" dirty="0"/>
        </a:p>
      </dsp:txBody>
      <dsp:txXfrm>
        <a:off x="826217" y="922585"/>
        <a:ext cx="1111444" cy="678813"/>
      </dsp:txXfrm>
    </dsp:sp>
    <dsp:sp modelId="{D0683F96-74FD-4E00-854A-08B9D596203C}">
      <dsp:nvSpPr>
        <dsp:cNvPr id="0" name=""/>
        <dsp:cNvSpPr/>
      </dsp:nvSpPr>
      <dsp:spPr>
        <a:xfrm>
          <a:off x="610126" y="721203"/>
          <a:ext cx="194972" cy="1442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2102"/>
              </a:lnTo>
              <a:lnTo>
                <a:pt x="194972" y="14421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B5A4F2-BA90-47D0-B045-775719F9DBDB}">
      <dsp:nvSpPr>
        <dsp:cNvPr id="0" name=""/>
        <dsp:cNvSpPr/>
      </dsp:nvSpPr>
      <dsp:spPr>
        <a:xfrm>
          <a:off x="805098" y="1802780"/>
          <a:ext cx="1153682" cy="7210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00" kern="1200" dirty="0" smtClean="0"/>
            <a:t>Harus tetap dapat dimanfaatkan</a:t>
          </a:r>
          <a:endParaRPr lang="en-US" sz="1000" kern="1200" dirty="0"/>
        </a:p>
      </dsp:txBody>
      <dsp:txXfrm>
        <a:off x="826217" y="1823899"/>
        <a:ext cx="1111444" cy="678813"/>
      </dsp:txXfrm>
    </dsp:sp>
    <dsp:sp modelId="{15638B4C-8282-4B76-ABC2-A22A97E189C3}">
      <dsp:nvSpPr>
        <dsp:cNvPr id="0" name=""/>
        <dsp:cNvSpPr/>
      </dsp:nvSpPr>
      <dsp:spPr>
        <a:xfrm>
          <a:off x="610126" y="721203"/>
          <a:ext cx="194972" cy="23434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3417"/>
              </a:lnTo>
              <a:lnTo>
                <a:pt x="194972" y="234341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D3CD31-EEC0-4084-B636-950BB4D77A93}">
      <dsp:nvSpPr>
        <dsp:cNvPr id="0" name=""/>
        <dsp:cNvSpPr/>
      </dsp:nvSpPr>
      <dsp:spPr>
        <a:xfrm>
          <a:off x="805098" y="2704094"/>
          <a:ext cx="1153682" cy="7210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Harus </a:t>
          </a:r>
          <a:r>
            <a:rPr lang="en-US" sz="1000" kern="1200" dirty="0" err="1" smtClean="0"/>
            <a:t>lazim</a:t>
          </a:r>
          <a:r>
            <a:rPr lang="en-US" sz="1000" kern="1200" dirty="0" smtClean="0"/>
            <a:t> (</a:t>
          </a:r>
          <a:r>
            <a:rPr lang="en-US" sz="1000" kern="1200" dirty="0" err="1" smtClean="0"/>
            <a:t>mengikat</a:t>
          </a:r>
          <a:r>
            <a:rPr lang="en-US" sz="1000" kern="1200" dirty="0" smtClean="0"/>
            <a:t>) </a:t>
          </a:r>
          <a:r>
            <a:rPr lang="en-US" sz="1000" kern="1200" dirty="0" err="1" smtClean="0"/>
            <a:t>pada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waktu</a:t>
          </a:r>
          <a:r>
            <a:rPr lang="en-US" sz="1000" kern="1200" dirty="0" smtClean="0"/>
            <a:t> akad.</a:t>
          </a:r>
          <a:endParaRPr lang="en-US" sz="1000" kern="1200" dirty="0"/>
        </a:p>
      </dsp:txBody>
      <dsp:txXfrm>
        <a:off x="826217" y="2725213"/>
        <a:ext cx="1111444" cy="678813"/>
      </dsp:txXfrm>
    </dsp:sp>
    <dsp:sp modelId="{0373EB6D-F220-4E9E-A285-4EAE943CF74A}">
      <dsp:nvSpPr>
        <dsp:cNvPr id="0" name=""/>
        <dsp:cNvSpPr/>
      </dsp:nvSpPr>
      <dsp:spPr>
        <a:xfrm>
          <a:off x="2725402" y="151"/>
          <a:ext cx="2942711" cy="7210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IJAB DAN QABUL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/>
            <a:t>Pernyataan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gadai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dari</a:t>
          </a:r>
          <a:r>
            <a:rPr lang="en-US" sz="1600" b="1" kern="1200" dirty="0" smtClean="0"/>
            <a:t> para </a:t>
          </a:r>
          <a:r>
            <a:rPr lang="en-US" sz="1600" b="1" kern="1200" dirty="0" err="1" smtClean="0"/>
            <a:t>pihak</a:t>
          </a:r>
          <a:endParaRPr lang="en-US" sz="1600" b="1" kern="1200" dirty="0"/>
        </a:p>
      </dsp:txBody>
      <dsp:txXfrm>
        <a:off x="2746521" y="21270"/>
        <a:ext cx="2900473" cy="678813"/>
      </dsp:txXfrm>
    </dsp:sp>
    <dsp:sp modelId="{9ABBFABF-22FC-4592-A18E-71A884E09B59}">
      <dsp:nvSpPr>
        <dsp:cNvPr id="0" name=""/>
        <dsp:cNvSpPr/>
      </dsp:nvSpPr>
      <dsp:spPr>
        <a:xfrm>
          <a:off x="3019673" y="721203"/>
          <a:ext cx="294271" cy="540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0788"/>
              </a:lnTo>
              <a:lnTo>
                <a:pt x="294271" y="5407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4D26A8-67CA-4969-90DA-86E304B6BD0D}">
      <dsp:nvSpPr>
        <dsp:cNvPr id="0" name=""/>
        <dsp:cNvSpPr/>
      </dsp:nvSpPr>
      <dsp:spPr>
        <a:xfrm>
          <a:off x="3313944" y="901466"/>
          <a:ext cx="1153682" cy="7210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Keduanya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jelas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mengungkapkan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keinginan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untuk</a:t>
          </a:r>
          <a:r>
            <a:rPr lang="en-US" sz="1000" kern="1200" dirty="0" smtClean="0"/>
            <a:t> akad </a:t>
          </a:r>
          <a:r>
            <a:rPr lang="en-US" sz="1000" kern="1200" dirty="0" err="1" smtClean="0"/>
            <a:t>Rahn</a:t>
          </a:r>
          <a:endParaRPr lang="en-US" sz="1000" kern="1200" dirty="0"/>
        </a:p>
      </dsp:txBody>
      <dsp:txXfrm>
        <a:off x="3335063" y="922585"/>
        <a:ext cx="1111444" cy="678813"/>
      </dsp:txXfrm>
    </dsp:sp>
    <dsp:sp modelId="{03E42D8A-CE84-4174-ADCA-03390737507C}">
      <dsp:nvSpPr>
        <dsp:cNvPr id="0" name=""/>
        <dsp:cNvSpPr/>
      </dsp:nvSpPr>
      <dsp:spPr>
        <a:xfrm>
          <a:off x="3019673" y="721203"/>
          <a:ext cx="294271" cy="1442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2102"/>
              </a:lnTo>
              <a:lnTo>
                <a:pt x="294271" y="14421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982683-8671-4178-AF38-01445958BD0E}">
      <dsp:nvSpPr>
        <dsp:cNvPr id="0" name=""/>
        <dsp:cNvSpPr/>
      </dsp:nvSpPr>
      <dsp:spPr>
        <a:xfrm>
          <a:off x="3313944" y="1802780"/>
          <a:ext cx="1153682" cy="7210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Kesesuaian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qabul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dengan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ijab</a:t>
          </a:r>
          <a:r>
            <a:rPr lang="en-US" sz="1000" kern="1200" dirty="0" smtClean="0"/>
            <a:t>.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/>
        </a:p>
      </dsp:txBody>
      <dsp:txXfrm>
        <a:off x="3335063" y="1823899"/>
        <a:ext cx="1111444" cy="678813"/>
      </dsp:txXfrm>
    </dsp:sp>
    <dsp:sp modelId="{824C2B90-7CD1-46E9-949C-53F87463DB0E}">
      <dsp:nvSpPr>
        <dsp:cNvPr id="0" name=""/>
        <dsp:cNvSpPr/>
      </dsp:nvSpPr>
      <dsp:spPr>
        <a:xfrm>
          <a:off x="3019673" y="721203"/>
          <a:ext cx="294271" cy="23434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3417"/>
              </a:lnTo>
              <a:lnTo>
                <a:pt x="294271" y="234341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3D8656-5203-4D4B-9585-1FDE10FEA5A5}">
      <dsp:nvSpPr>
        <dsp:cNvPr id="0" name=""/>
        <dsp:cNvSpPr/>
      </dsp:nvSpPr>
      <dsp:spPr>
        <a:xfrm>
          <a:off x="3313944" y="2704094"/>
          <a:ext cx="1153682" cy="7210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Masing-masing</a:t>
          </a:r>
          <a:r>
            <a:rPr lang="en-US" sz="1000" kern="1200" dirty="0" smtClean="0"/>
            <a:t> orang yang berakad mengetahui maksud 	lawannya. </a:t>
          </a:r>
          <a:endParaRPr lang="en-US" sz="1000" kern="1200" dirty="0"/>
        </a:p>
      </dsp:txBody>
      <dsp:txXfrm>
        <a:off x="3335063" y="2725213"/>
        <a:ext cx="1111444" cy="678813"/>
      </dsp:txXfrm>
    </dsp:sp>
    <dsp:sp modelId="{BBF9B1C0-6B8F-45E8-8519-1DAD0102DE75}">
      <dsp:nvSpPr>
        <dsp:cNvPr id="0" name=""/>
        <dsp:cNvSpPr/>
      </dsp:nvSpPr>
      <dsp:spPr>
        <a:xfrm>
          <a:off x="3019673" y="721203"/>
          <a:ext cx="294271" cy="3244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44731"/>
              </a:lnTo>
              <a:lnTo>
                <a:pt x="294271" y="32447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EC0D65-AA13-41EC-AF38-67545B71F78D}">
      <dsp:nvSpPr>
        <dsp:cNvPr id="0" name=""/>
        <dsp:cNvSpPr/>
      </dsp:nvSpPr>
      <dsp:spPr>
        <a:xfrm>
          <a:off x="3313944" y="3605408"/>
          <a:ext cx="1153682" cy="7210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Persambungan qabul dengan ijab dalam majlis  akad.</a:t>
          </a:r>
          <a:endParaRPr lang="en-US" sz="1000" kern="1200" dirty="0"/>
        </a:p>
      </dsp:txBody>
      <dsp:txXfrm>
        <a:off x="3335063" y="3626527"/>
        <a:ext cx="1111444" cy="67881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58EA48-4F64-473E-B03F-3059528BE152}">
      <dsp:nvSpPr>
        <dsp:cNvPr id="0" name=""/>
        <dsp:cNvSpPr/>
      </dsp:nvSpPr>
      <dsp:spPr>
        <a:xfrm>
          <a:off x="0" y="140507"/>
          <a:ext cx="7416824" cy="2966729"/>
        </a:xfrm>
        <a:prstGeom prst="leftRightRibb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4863C7-6E15-47D9-B5F3-2204249FCEC4}">
      <dsp:nvSpPr>
        <dsp:cNvPr id="0" name=""/>
        <dsp:cNvSpPr/>
      </dsp:nvSpPr>
      <dsp:spPr>
        <a:xfrm>
          <a:off x="687496" y="827915"/>
          <a:ext cx="2746765" cy="1453697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2672" rIns="0" bIns="45720" numCol="1" spcCol="1270" anchor="ctr" anchorCtr="0">
          <a:noAutofit/>
        </a:bodyPr>
        <a:lstStyle/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+mj-lt"/>
            </a:rPr>
            <a:t>Baitul </a:t>
          </a:r>
          <a:r>
            <a:rPr lang="en-US" sz="1200" kern="1200" dirty="0" err="1" smtClean="0">
              <a:latin typeface="+mj-lt"/>
            </a:rPr>
            <a:t>Maal</a:t>
          </a:r>
          <a:r>
            <a:rPr lang="en-US" sz="1200" kern="1200" dirty="0" smtClean="0">
              <a:latin typeface="+mj-lt"/>
            </a:rPr>
            <a:t> (Bait = </a:t>
          </a:r>
          <a:r>
            <a:rPr lang="en-US" sz="1200" kern="1200" dirty="0" err="1" smtClean="0">
              <a:latin typeface="+mj-lt"/>
            </a:rPr>
            <a:t>Rumah</a:t>
          </a:r>
          <a:r>
            <a:rPr lang="en-US" sz="1200" kern="1200" dirty="0" smtClean="0">
              <a:latin typeface="+mj-lt"/>
            </a:rPr>
            <a:t>, </a:t>
          </a:r>
          <a:r>
            <a:rPr lang="en-US" sz="1200" kern="1200" dirty="0" err="1" smtClean="0">
              <a:latin typeface="+mj-lt"/>
            </a:rPr>
            <a:t>Maal</a:t>
          </a:r>
          <a:r>
            <a:rPr lang="en-US" sz="1200" kern="1200" dirty="0" smtClean="0">
              <a:latin typeface="+mj-lt"/>
            </a:rPr>
            <a:t> = </a:t>
          </a:r>
          <a:r>
            <a:rPr lang="en-US" sz="1200" kern="1200" dirty="0" err="1" smtClean="0">
              <a:latin typeface="+mj-lt"/>
            </a:rPr>
            <a:t>Harta</a:t>
          </a:r>
          <a:r>
            <a:rPr lang="en-US" sz="1200" kern="1200" dirty="0" smtClean="0">
              <a:latin typeface="+mj-lt"/>
            </a:rPr>
            <a:t>) – </a:t>
          </a:r>
          <a:r>
            <a:rPr lang="en-US" sz="1200" kern="1200" dirty="0" err="1" smtClean="0">
              <a:latin typeface="+mj-lt"/>
            </a:rPr>
            <a:t>menerima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titipan</a:t>
          </a:r>
          <a:r>
            <a:rPr lang="en-US" sz="1200" kern="1200" dirty="0" smtClean="0">
              <a:latin typeface="+mj-lt"/>
            </a:rPr>
            <a:t> dana zakat, </a:t>
          </a:r>
          <a:r>
            <a:rPr lang="en-US" sz="1200" kern="1200" dirty="0" err="1" smtClean="0">
              <a:latin typeface="+mj-lt"/>
            </a:rPr>
            <a:t>infak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dan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shadaqah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serta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mengoptimalkan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distribusinya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sesuai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dengan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peraturan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dan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amanahnya</a:t>
          </a:r>
          <a:r>
            <a:rPr lang="en-US" sz="1200" kern="1200" dirty="0" smtClean="0">
              <a:latin typeface="+mj-lt"/>
            </a:rPr>
            <a:t>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>
            <a:latin typeface="+mj-lt"/>
          </a:endParaRPr>
        </a:p>
      </dsp:txBody>
      <dsp:txXfrm>
        <a:off x="687496" y="827915"/>
        <a:ext cx="2746765" cy="1453697"/>
      </dsp:txXfrm>
    </dsp:sp>
    <dsp:sp modelId="{ABE96E30-05E5-4206-BE04-85C5DCDCD1B2}">
      <dsp:nvSpPr>
        <dsp:cNvPr id="0" name=""/>
        <dsp:cNvSpPr/>
      </dsp:nvSpPr>
      <dsp:spPr>
        <a:xfrm>
          <a:off x="3708412" y="1160973"/>
          <a:ext cx="2892561" cy="1453697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2672" rIns="0" bIns="45720" numCol="1" spcCol="1270" anchor="ctr" anchorCtr="0">
          <a:noAutofit/>
        </a:bodyPr>
        <a:lstStyle/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+mj-lt"/>
            </a:rPr>
            <a:t>Baitul </a:t>
          </a:r>
          <a:r>
            <a:rPr lang="en-US" sz="1200" kern="1200" dirty="0" err="1" smtClean="0">
              <a:latin typeface="+mj-lt"/>
            </a:rPr>
            <a:t>Tamwil</a:t>
          </a:r>
          <a:r>
            <a:rPr lang="en-US" sz="1200" kern="1200" dirty="0" smtClean="0">
              <a:latin typeface="+mj-lt"/>
            </a:rPr>
            <a:t> (Bait = </a:t>
          </a:r>
          <a:r>
            <a:rPr lang="en-US" sz="1200" kern="1200" dirty="0" err="1" smtClean="0">
              <a:latin typeface="+mj-lt"/>
            </a:rPr>
            <a:t>Rumah</a:t>
          </a:r>
          <a:r>
            <a:rPr lang="en-US" sz="1200" kern="1200" dirty="0" smtClean="0">
              <a:latin typeface="+mj-lt"/>
            </a:rPr>
            <a:t>, at </a:t>
          </a:r>
          <a:r>
            <a:rPr lang="en-US" sz="1200" kern="1200" dirty="0" err="1" smtClean="0">
              <a:latin typeface="+mj-lt"/>
            </a:rPr>
            <a:t>Tamwil</a:t>
          </a:r>
          <a:r>
            <a:rPr lang="en-US" sz="1200" kern="1200" dirty="0" smtClean="0">
              <a:latin typeface="+mj-lt"/>
            </a:rPr>
            <a:t> = </a:t>
          </a:r>
          <a:r>
            <a:rPr lang="en-US" sz="1200" kern="1200" dirty="0" err="1" smtClean="0">
              <a:latin typeface="+mj-lt"/>
            </a:rPr>
            <a:t>Pengembangan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Harta</a:t>
          </a:r>
          <a:r>
            <a:rPr lang="en-US" sz="1200" kern="1200" dirty="0" smtClean="0">
              <a:latin typeface="+mj-lt"/>
            </a:rPr>
            <a:t>) - </a:t>
          </a:r>
          <a:r>
            <a:rPr lang="en-US" sz="1200" kern="1200" dirty="0" err="1" smtClean="0">
              <a:latin typeface="+mj-lt"/>
            </a:rPr>
            <a:t>melakukan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kegiatan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pengembangan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usaha-usaha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produktif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dan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investasi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dalam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meningkatkan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kualitas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ekonomi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pengusaha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mikro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dan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kecil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terutama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dengan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mendorong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kegiatan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menabung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dan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menunjang</a:t>
          </a:r>
          <a:r>
            <a:rPr lang="en-US" sz="1200" kern="1200" dirty="0" smtClean="0">
              <a:latin typeface="+mj-lt"/>
            </a:rPr>
            <a:t> pembiayaan </a:t>
          </a:r>
          <a:r>
            <a:rPr lang="en-US" sz="1200" kern="1200" dirty="0" err="1" smtClean="0">
              <a:latin typeface="+mj-lt"/>
            </a:rPr>
            <a:t>kegiatan</a:t>
          </a:r>
          <a:r>
            <a:rPr lang="en-US" sz="1200" kern="1200" dirty="0" smtClean="0">
              <a:latin typeface="+mj-lt"/>
            </a:rPr>
            <a:t> </a:t>
          </a:r>
          <a:r>
            <a:rPr lang="en-US" sz="1200" kern="1200" dirty="0" err="1" smtClean="0">
              <a:latin typeface="+mj-lt"/>
            </a:rPr>
            <a:t>ekonominya</a:t>
          </a:r>
          <a:endParaRPr lang="en-US" sz="1200" kern="1200" dirty="0" smtClean="0">
            <a:latin typeface="+mj-lt"/>
          </a:endParaRPr>
        </a:p>
      </dsp:txBody>
      <dsp:txXfrm>
        <a:off x="3708412" y="1160973"/>
        <a:ext cx="2892561" cy="145369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EAB0AF-F85B-4810-A6B1-AA0566804F26}">
      <dsp:nvSpPr>
        <dsp:cNvPr id="0" name=""/>
        <dsp:cNvSpPr/>
      </dsp:nvSpPr>
      <dsp:spPr>
        <a:xfrm rot="16200000">
          <a:off x="1130" y="562"/>
          <a:ext cx="3311242" cy="3311242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j-lt"/>
            </a:rPr>
            <a:t>Dalil Al-Qur’an surat At-Taubah ayat 60 dan  103 yang menjelaskan tentang perintah berzakat, dimana pada zaman Rasulullah baitul maal didirikan dengan fungsi untuk menyimpan uang-uang zakat dan lainya.</a:t>
          </a:r>
          <a:endParaRPr lang="en-US" sz="1400" kern="1200" dirty="0">
            <a:latin typeface="+mj-lt"/>
          </a:endParaRPr>
        </a:p>
      </dsp:txBody>
      <dsp:txXfrm rot="5400000">
        <a:off x="580597" y="828372"/>
        <a:ext cx="2731775" cy="1655621"/>
      </dsp:txXfrm>
    </dsp:sp>
    <dsp:sp modelId="{FBC9A59C-FF95-48AE-94CD-8EB725F8CD45}">
      <dsp:nvSpPr>
        <dsp:cNvPr id="0" name=""/>
        <dsp:cNvSpPr/>
      </dsp:nvSpPr>
      <dsp:spPr>
        <a:xfrm rot="5400000">
          <a:off x="4536498" y="562"/>
          <a:ext cx="3311242" cy="3311242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j-lt"/>
            </a:rPr>
            <a:t>Dalil Al-Qur’an surat Al-Baqarah ayat 275-280</a:t>
          </a:r>
          <a:endParaRPr lang="en-US" sz="1400" kern="1200" dirty="0">
            <a:latin typeface="+mj-lt"/>
          </a:endParaRPr>
        </a:p>
      </dsp:txBody>
      <dsp:txXfrm rot="-5400000">
        <a:off x="4536498" y="828373"/>
        <a:ext cx="2731775" cy="16556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92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4.png"/><Relationship Id="rId9" Type="http://schemas.microsoft.com/office/2007/relationships/diagramDrawing" Target="../diagrams/drawing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4.png"/><Relationship Id="rId9" Type="http://schemas.microsoft.com/office/2007/relationships/diagramDrawing" Target="../diagrams/drawing5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image" Target="../media/image4.png"/><Relationship Id="rId9" Type="http://schemas.microsoft.com/office/2007/relationships/diagramDrawing" Target="../diagrams/drawing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image" Target="../media/image4.png"/><Relationship Id="rId9" Type="http://schemas.microsoft.com/office/2007/relationships/diagramDrawing" Target="../diagrams/drawing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8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image" Target="../media/image4.png"/><Relationship Id="rId9" Type="http://schemas.microsoft.com/office/2007/relationships/diagramDrawing" Target="../diagrams/drawing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4.png"/><Relationship Id="rId9" Type="http://schemas.microsoft.com/office/2007/relationships/diagramDrawing" Target="../diagrams/drawing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4.png"/><Relationship Id="rId9" Type="http://schemas.microsoft.com/office/2007/relationships/diagramDrawing" Target="../diagrams/drawing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369990" y="1643056"/>
            <a:ext cx="474476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Pertemuan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Kesembilan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95736" y="209728"/>
            <a:ext cx="538262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Pengertian</a:t>
            </a:r>
            <a:r>
              <a:rPr lang="en-US" alt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Bank </a:t>
            </a:r>
            <a:r>
              <a:rPr lang="en-US" alt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Syariah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216944" y="1419622"/>
            <a:ext cx="6712510" cy="151216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None/>
            </a:pPr>
            <a:r>
              <a:rPr lang="sv-SE" altLang="en-US" b="1" dirty="0" smtClean="0">
                <a:solidFill>
                  <a:schemeClr val="tx1"/>
                </a:solidFill>
                <a:latin typeface="+mj-lt"/>
              </a:rPr>
              <a:t>Bank</a:t>
            </a:r>
            <a:r>
              <a:rPr lang="sv-SE" altLang="en-US" dirty="0" smtClean="0">
                <a:solidFill>
                  <a:schemeClr val="tx1"/>
                </a:solidFill>
                <a:latin typeface="+mj-lt"/>
              </a:rPr>
              <a:t> yang melaksanakan kegiatan usaha secara konvensional dan </a:t>
            </a:r>
            <a:r>
              <a:rPr lang="sv-SE" altLang="en-US" i="1" dirty="0" smtClean="0">
                <a:solidFill>
                  <a:schemeClr val="tx1"/>
                </a:solidFill>
                <a:latin typeface="+mj-lt"/>
              </a:rPr>
              <a:t>atau “berdasarkan prinsip usaha syariah” </a:t>
            </a:r>
            <a:r>
              <a:rPr lang="sv-SE" altLang="en-US" dirty="0" smtClean="0">
                <a:solidFill>
                  <a:schemeClr val="tx1"/>
                </a:solidFill>
                <a:latin typeface="+mj-lt"/>
              </a:rPr>
              <a:t>yang dalam kegiatannya memberikan jasa dalam lalu lintas pembayaran.</a:t>
            </a:r>
            <a:endParaRPr lang="en-US" altLang="en-US" dirty="0" smtClean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5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0943" y="2859782"/>
            <a:ext cx="4947866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19872" y="200123"/>
            <a:ext cx="334239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 err="1" smtClean="0">
                <a:solidFill>
                  <a:schemeClr val="bg1"/>
                </a:solidFill>
                <a:latin typeface="Arial Black" pitchFamily="34" charset="0"/>
              </a:rPr>
              <a:t>Prinsip</a:t>
            </a:r>
            <a:r>
              <a:rPr lang="en-US" sz="3000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Arial Black" pitchFamily="34" charset="0"/>
              </a:rPr>
              <a:t>Syariah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1404538"/>
              </p:ext>
            </p:extLst>
          </p:nvPr>
        </p:nvGraphicFramePr>
        <p:xfrm>
          <a:off x="287524" y="2067694"/>
          <a:ext cx="8568952" cy="24874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0" y="1125539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9pPr>
          </a:lstStyle>
          <a:p>
            <a:pPr algn="just" eaLnBrk="1" hangingPunct="1"/>
            <a:r>
              <a:rPr lang="en-US" altLang="en-US" sz="1600" dirty="0" err="1">
                <a:latin typeface="+mj-lt"/>
              </a:rPr>
              <a:t>Pasal</a:t>
            </a:r>
            <a:r>
              <a:rPr lang="en-US" altLang="en-US" sz="1600" dirty="0">
                <a:latin typeface="+mj-lt"/>
              </a:rPr>
              <a:t> 1 </a:t>
            </a:r>
            <a:r>
              <a:rPr lang="en-US" altLang="en-US" sz="1600" dirty="0" err="1">
                <a:latin typeface="+mj-lt"/>
              </a:rPr>
              <a:t>butir</a:t>
            </a:r>
            <a:r>
              <a:rPr lang="en-US" altLang="en-US" sz="1600" dirty="0">
                <a:latin typeface="+mj-lt"/>
              </a:rPr>
              <a:t> 13 </a:t>
            </a:r>
            <a:r>
              <a:rPr lang="en-US" altLang="en-US" sz="1600" dirty="0" err="1">
                <a:latin typeface="+mj-lt"/>
              </a:rPr>
              <a:t>Undang-undang</a:t>
            </a:r>
            <a:r>
              <a:rPr lang="en-US" altLang="en-US" sz="1600" dirty="0">
                <a:latin typeface="+mj-lt"/>
              </a:rPr>
              <a:t> No. 10 </a:t>
            </a:r>
            <a:r>
              <a:rPr lang="en-US" altLang="en-US" sz="1600" dirty="0" err="1">
                <a:latin typeface="+mj-lt"/>
              </a:rPr>
              <a:t>tahun</a:t>
            </a:r>
            <a:r>
              <a:rPr lang="en-US" altLang="en-US" sz="1600" dirty="0">
                <a:latin typeface="+mj-lt"/>
              </a:rPr>
              <a:t> 1998, </a:t>
            </a:r>
            <a:r>
              <a:rPr lang="en-US" altLang="en-US" sz="1600" dirty="0" err="1">
                <a:latin typeface="+mj-lt"/>
              </a:rPr>
              <a:t>Prinsip</a:t>
            </a:r>
            <a:r>
              <a:rPr lang="en-US" altLang="en-US" sz="1600" dirty="0">
                <a:latin typeface="+mj-lt"/>
              </a:rPr>
              <a:t> </a:t>
            </a:r>
            <a:r>
              <a:rPr lang="en-US" altLang="en-US" sz="1600" dirty="0" err="1">
                <a:latin typeface="+mj-lt"/>
              </a:rPr>
              <a:t>syariah</a:t>
            </a:r>
            <a:r>
              <a:rPr lang="en-US" altLang="en-US" sz="1600" dirty="0">
                <a:latin typeface="+mj-lt"/>
              </a:rPr>
              <a:t> </a:t>
            </a:r>
            <a:r>
              <a:rPr lang="en-US" altLang="en-US" sz="1600" dirty="0" err="1">
                <a:latin typeface="+mj-lt"/>
              </a:rPr>
              <a:t>adalah</a:t>
            </a:r>
            <a:r>
              <a:rPr lang="en-US" altLang="en-US" sz="1600" dirty="0">
                <a:latin typeface="+mj-lt"/>
              </a:rPr>
              <a:t> </a:t>
            </a:r>
            <a:r>
              <a:rPr lang="en-US" altLang="en-US" sz="1600" dirty="0" err="1">
                <a:latin typeface="+mj-lt"/>
              </a:rPr>
              <a:t>aturan</a:t>
            </a:r>
            <a:r>
              <a:rPr lang="en-US" altLang="en-US" sz="1600" dirty="0">
                <a:latin typeface="+mj-lt"/>
              </a:rPr>
              <a:t> </a:t>
            </a:r>
            <a:r>
              <a:rPr lang="en-US" altLang="en-US" sz="1600" dirty="0" err="1">
                <a:latin typeface="+mj-lt"/>
              </a:rPr>
              <a:t>perjanjian</a:t>
            </a:r>
            <a:r>
              <a:rPr lang="en-US" altLang="en-US" sz="1600" dirty="0">
                <a:latin typeface="+mj-lt"/>
              </a:rPr>
              <a:t> </a:t>
            </a:r>
            <a:r>
              <a:rPr lang="en-US" altLang="en-US" sz="1600" dirty="0" err="1">
                <a:latin typeface="+mj-lt"/>
              </a:rPr>
              <a:t>berdasarkan</a:t>
            </a:r>
            <a:r>
              <a:rPr lang="en-US" altLang="en-US" sz="1600" dirty="0">
                <a:latin typeface="+mj-lt"/>
              </a:rPr>
              <a:t> </a:t>
            </a:r>
            <a:r>
              <a:rPr lang="en-US" altLang="en-US" sz="1600" dirty="0" err="1">
                <a:latin typeface="+mj-lt"/>
              </a:rPr>
              <a:t>hukum</a:t>
            </a:r>
            <a:r>
              <a:rPr lang="en-US" altLang="en-US" sz="1600" dirty="0">
                <a:latin typeface="+mj-lt"/>
              </a:rPr>
              <a:t> Islam </a:t>
            </a:r>
            <a:r>
              <a:rPr lang="en-US" altLang="en-US" sz="1600" dirty="0" err="1">
                <a:latin typeface="+mj-lt"/>
              </a:rPr>
              <a:t>antara</a:t>
            </a:r>
            <a:r>
              <a:rPr lang="en-US" altLang="en-US" sz="1600" dirty="0">
                <a:latin typeface="+mj-lt"/>
              </a:rPr>
              <a:t> bank </a:t>
            </a:r>
            <a:r>
              <a:rPr lang="en-US" altLang="en-US" sz="1600" dirty="0" err="1">
                <a:latin typeface="+mj-lt"/>
              </a:rPr>
              <a:t>dan</a:t>
            </a:r>
            <a:r>
              <a:rPr lang="en-US" altLang="en-US" sz="1600" dirty="0">
                <a:latin typeface="+mj-lt"/>
              </a:rPr>
              <a:t> </a:t>
            </a:r>
            <a:r>
              <a:rPr lang="en-US" altLang="en-US" sz="1600" dirty="0" err="1">
                <a:latin typeface="+mj-lt"/>
              </a:rPr>
              <a:t>pihak</a:t>
            </a:r>
            <a:r>
              <a:rPr lang="en-US" altLang="en-US" sz="1600" dirty="0">
                <a:latin typeface="+mj-lt"/>
              </a:rPr>
              <a:t> lain </a:t>
            </a:r>
            <a:r>
              <a:rPr lang="en-US" altLang="en-US" sz="1600" dirty="0" err="1">
                <a:latin typeface="+mj-lt"/>
              </a:rPr>
              <a:t>untuk</a:t>
            </a:r>
            <a:r>
              <a:rPr lang="en-US" altLang="en-US" sz="1600" dirty="0">
                <a:latin typeface="+mj-lt"/>
              </a:rPr>
              <a:t> </a:t>
            </a:r>
            <a:r>
              <a:rPr lang="en-US" altLang="en-US" sz="1600" dirty="0" err="1">
                <a:latin typeface="+mj-lt"/>
              </a:rPr>
              <a:t>penyimpanan</a:t>
            </a:r>
            <a:r>
              <a:rPr lang="en-US" altLang="en-US" sz="1600" dirty="0">
                <a:latin typeface="+mj-lt"/>
              </a:rPr>
              <a:t> </a:t>
            </a:r>
            <a:r>
              <a:rPr lang="en-US" altLang="en-US" sz="1600" dirty="0" err="1">
                <a:latin typeface="+mj-lt"/>
              </a:rPr>
              <a:t>dana</a:t>
            </a:r>
            <a:r>
              <a:rPr lang="en-US" altLang="en-US" sz="1600" dirty="0">
                <a:latin typeface="+mj-lt"/>
              </a:rPr>
              <a:t> </a:t>
            </a:r>
            <a:r>
              <a:rPr lang="en-US" altLang="en-US" sz="1600" dirty="0" err="1">
                <a:latin typeface="+mj-lt"/>
              </a:rPr>
              <a:t>dan</a:t>
            </a:r>
            <a:r>
              <a:rPr lang="en-US" altLang="en-US" sz="1600" dirty="0">
                <a:latin typeface="+mj-lt"/>
              </a:rPr>
              <a:t> </a:t>
            </a:r>
            <a:r>
              <a:rPr lang="en-US" altLang="en-US" sz="1600" dirty="0" err="1">
                <a:latin typeface="+mj-lt"/>
              </a:rPr>
              <a:t>atau</a:t>
            </a:r>
            <a:r>
              <a:rPr lang="en-US" altLang="en-US" sz="1600" dirty="0">
                <a:latin typeface="+mj-lt"/>
              </a:rPr>
              <a:t> </a:t>
            </a:r>
            <a:r>
              <a:rPr lang="en-US" altLang="en-US" sz="1600" dirty="0" err="1">
                <a:latin typeface="+mj-lt"/>
              </a:rPr>
              <a:t>pembiayaan</a:t>
            </a:r>
            <a:r>
              <a:rPr lang="en-US" altLang="en-US" sz="1600" dirty="0">
                <a:latin typeface="+mj-lt"/>
              </a:rPr>
              <a:t> </a:t>
            </a:r>
            <a:r>
              <a:rPr lang="en-US" altLang="en-US" sz="1600" dirty="0" err="1">
                <a:latin typeface="+mj-lt"/>
              </a:rPr>
              <a:t>kegiatan</a:t>
            </a:r>
            <a:r>
              <a:rPr lang="en-US" altLang="en-US" sz="1600" dirty="0">
                <a:latin typeface="+mj-lt"/>
              </a:rPr>
              <a:t> </a:t>
            </a:r>
            <a:r>
              <a:rPr lang="en-US" altLang="en-US" sz="1600" dirty="0" err="1">
                <a:latin typeface="+mj-lt"/>
              </a:rPr>
              <a:t>usaha</a:t>
            </a:r>
            <a:r>
              <a:rPr lang="en-US" altLang="en-US" sz="1600" dirty="0">
                <a:latin typeface="+mj-lt"/>
              </a:rPr>
              <a:t>, </a:t>
            </a:r>
            <a:r>
              <a:rPr lang="en-US" altLang="en-US" sz="1600" dirty="0" err="1">
                <a:latin typeface="+mj-lt"/>
              </a:rPr>
              <a:t>atau</a:t>
            </a:r>
            <a:r>
              <a:rPr lang="en-US" altLang="en-US" sz="1600" dirty="0">
                <a:latin typeface="+mj-lt"/>
              </a:rPr>
              <a:t> </a:t>
            </a:r>
            <a:r>
              <a:rPr lang="en-US" altLang="en-US" sz="1600" dirty="0" err="1">
                <a:latin typeface="+mj-lt"/>
              </a:rPr>
              <a:t>kegiatan</a:t>
            </a:r>
            <a:r>
              <a:rPr lang="en-US" altLang="en-US" sz="1600" dirty="0">
                <a:latin typeface="+mj-lt"/>
              </a:rPr>
              <a:t> </a:t>
            </a:r>
            <a:r>
              <a:rPr lang="en-US" altLang="en-US" sz="1600" dirty="0" err="1">
                <a:latin typeface="+mj-lt"/>
              </a:rPr>
              <a:t>lainnya</a:t>
            </a:r>
            <a:r>
              <a:rPr lang="en-US" altLang="en-US" sz="1600" dirty="0">
                <a:latin typeface="+mj-lt"/>
              </a:rPr>
              <a:t> yang </a:t>
            </a:r>
            <a:r>
              <a:rPr lang="en-US" altLang="en-US" sz="1600" dirty="0" err="1">
                <a:latin typeface="+mj-lt"/>
              </a:rPr>
              <a:t>dinyatakan</a:t>
            </a:r>
            <a:r>
              <a:rPr lang="en-US" altLang="en-US" sz="1600" dirty="0">
                <a:latin typeface="+mj-lt"/>
              </a:rPr>
              <a:t> </a:t>
            </a:r>
            <a:r>
              <a:rPr lang="en-US" altLang="en-US" sz="1600" dirty="0" err="1">
                <a:latin typeface="+mj-lt"/>
              </a:rPr>
              <a:t>sesuai</a:t>
            </a:r>
            <a:r>
              <a:rPr lang="en-US" altLang="en-US" sz="1600" dirty="0">
                <a:latin typeface="+mj-lt"/>
              </a:rPr>
              <a:t> </a:t>
            </a:r>
            <a:r>
              <a:rPr lang="en-US" altLang="en-US" sz="1600" dirty="0" err="1">
                <a:latin typeface="+mj-lt"/>
              </a:rPr>
              <a:t>dengan</a:t>
            </a:r>
            <a:r>
              <a:rPr lang="en-US" altLang="en-US" sz="1600" dirty="0">
                <a:latin typeface="+mj-lt"/>
              </a:rPr>
              <a:t> </a:t>
            </a:r>
            <a:r>
              <a:rPr lang="en-US" altLang="en-US" sz="1600" dirty="0" err="1" smtClean="0">
                <a:latin typeface="+mj-lt"/>
              </a:rPr>
              <a:t>syariah</a:t>
            </a:r>
            <a:r>
              <a:rPr lang="en-US" altLang="en-US" sz="1600" dirty="0" smtClean="0">
                <a:latin typeface="+mj-lt"/>
              </a:rPr>
              <a:t>.</a:t>
            </a:r>
            <a:endParaRPr lang="en-US" alt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7824" y="288951"/>
            <a:ext cx="430085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000" dirty="0" err="1" smtClean="0">
                <a:solidFill>
                  <a:schemeClr val="bg1"/>
                </a:solidFill>
                <a:latin typeface="Arial Black" pitchFamily="34" charset="0"/>
              </a:rPr>
              <a:t>Peran</a:t>
            </a:r>
            <a:r>
              <a:rPr lang="en-US" altLang="en-US" sz="3000" dirty="0" smtClean="0">
                <a:solidFill>
                  <a:schemeClr val="bg1"/>
                </a:solidFill>
                <a:latin typeface="Arial Black" pitchFamily="34" charset="0"/>
              </a:rPr>
              <a:t> Bank </a:t>
            </a:r>
            <a:r>
              <a:rPr lang="en-US" altLang="en-US" sz="3000" dirty="0" err="1" smtClean="0">
                <a:solidFill>
                  <a:schemeClr val="bg1"/>
                </a:solidFill>
                <a:latin typeface="Arial Black" pitchFamily="34" charset="0"/>
              </a:rPr>
              <a:t>Syariah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323528" y="1275606"/>
            <a:ext cx="8496944" cy="1672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None/>
            </a:pPr>
            <a:r>
              <a:rPr lang="sv-SE" altLang="en-US" sz="2000" b="1" dirty="0" smtClean="0">
                <a:solidFill>
                  <a:schemeClr val="tx1"/>
                </a:solidFill>
                <a:latin typeface="+mj-lt"/>
              </a:rPr>
              <a:t>Bank syariah </a:t>
            </a:r>
            <a:r>
              <a:rPr lang="sv-SE" altLang="en-US" sz="2000" dirty="0" smtClean="0">
                <a:solidFill>
                  <a:schemeClr val="tx1"/>
                </a:solidFill>
                <a:latin typeface="+mj-lt"/>
              </a:rPr>
              <a:t>turut berperan dalam menunjang pembangunan ekonomi bangsa Indonesia, terutama melalui upaya peningkatan peranan pengusaha muslim dalam perekonomian nasional dan bertindak sebagai katalisator sebagai pengembangan lembaga-lembaga keuangan syariah di</a:t>
            </a:r>
            <a:r>
              <a:rPr lang="en-US" altLang="en-US" sz="2000" dirty="0" smtClean="0">
                <a:solidFill>
                  <a:schemeClr val="tx1"/>
                </a:solidFill>
                <a:latin typeface="+mj-lt"/>
              </a:rPr>
              <a:t> Indonesia</a:t>
            </a:r>
            <a:endParaRPr lang="en-US" altLang="en-US" sz="2000" dirty="0" smtClean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4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4596" y="2639566"/>
            <a:ext cx="5040560" cy="2448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7824" y="231802"/>
            <a:ext cx="447571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Fungsi</a:t>
            </a:r>
            <a:r>
              <a:rPr lang="en-US" alt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Bank </a:t>
            </a:r>
            <a:r>
              <a:rPr lang="en-US" alt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Syariah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2902" y="1275606"/>
            <a:ext cx="4211066" cy="122413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altLang="en-US" sz="1400" b="1" dirty="0" smtClean="0">
                <a:solidFill>
                  <a:schemeClr val="tx1"/>
                </a:solidFill>
                <a:latin typeface="+mj-lt"/>
              </a:rPr>
              <a:t>MANAJER</a:t>
            </a:r>
            <a:r>
              <a:rPr lang="en-US" altLang="en-US" sz="1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en-US" sz="1400" b="1" dirty="0" smtClean="0">
                <a:solidFill>
                  <a:schemeClr val="tx1"/>
                </a:solidFill>
                <a:latin typeface="+mj-lt"/>
              </a:rPr>
              <a:t>INVESTASI</a:t>
            </a:r>
            <a:r>
              <a:rPr lang="en-US" altLang="en-US" sz="1400" dirty="0" smtClean="0">
                <a:solidFill>
                  <a:schemeClr val="tx1"/>
                </a:solidFill>
                <a:latin typeface="+mj-lt"/>
              </a:rPr>
              <a:t>.  </a:t>
            </a:r>
            <a:r>
              <a:rPr lang="sv-SE" altLang="en-US" sz="1400" dirty="0" smtClean="0">
                <a:solidFill>
                  <a:schemeClr val="tx1"/>
                </a:solidFill>
                <a:latin typeface="+mj-lt"/>
              </a:rPr>
              <a:t>bahwa bank syariah tersebut merupakan manajer investasi dari pemilik dana yang dihimpun, karena besar-kecilnya pendapatan (bagi hasil) yang diterima oleh pemilik</a:t>
            </a:r>
            <a:r>
              <a:rPr lang="sv-SE" altLang="ja-JP" sz="1400" dirty="0" smtClean="0">
                <a:solidFill>
                  <a:schemeClr val="tx1"/>
                </a:solidFill>
                <a:latin typeface="+mj-lt"/>
              </a:rPr>
              <a:t> dana yang dihimpun sangat tergantung pada keahlian, kehati-hatian, dan profesionalisme dari bank syariah</a:t>
            </a:r>
            <a:r>
              <a:rPr lang="en-US" altLang="ja-JP" sz="1400" dirty="0" smtClean="0">
                <a:solidFill>
                  <a:schemeClr val="tx1"/>
                </a:solidFill>
                <a:latin typeface="+mj-lt"/>
              </a:rPr>
              <a:t>.</a:t>
            </a:r>
            <a:endParaRPr lang="en-US" altLang="en-US" sz="14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72902" y="3408909"/>
            <a:ext cx="4211066" cy="149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9pPr>
          </a:lstStyle>
          <a:p>
            <a:pPr algn="just" eaLnBrk="1" hangingPunct="1"/>
            <a:r>
              <a:rPr lang="en-US" altLang="en-US" sz="1300" b="1" dirty="0">
                <a:latin typeface="+mj-lt"/>
              </a:rPr>
              <a:t>INVESTOR</a:t>
            </a:r>
            <a:r>
              <a:rPr lang="en-US" altLang="en-US" sz="1300" dirty="0">
                <a:latin typeface="+mj-lt"/>
              </a:rPr>
              <a:t>. 	</a:t>
            </a:r>
            <a:r>
              <a:rPr lang="en-US" altLang="en-US" sz="1300" dirty="0" err="1">
                <a:latin typeface="+mj-lt"/>
              </a:rPr>
              <a:t>Investasi</a:t>
            </a:r>
            <a:r>
              <a:rPr lang="en-US" altLang="en-US" sz="1300" dirty="0">
                <a:latin typeface="+mj-lt"/>
              </a:rPr>
              <a:t> yang </a:t>
            </a:r>
            <a:r>
              <a:rPr lang="en-US" altLang="en-US" sz="1300" dirty="0" err="1">
                <a:latin typeface="+mj-lt"/>
              </a:rPr>
              <a:t>sesuai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dengan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syariah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tersebut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meliputi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akad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Murabahah</a:t>
            </a:r>
            <a:r>
              <a:rPr lang="en-US" altLang="en-US" sz="1300" dirty="0">
                <a:latin typeface="+mj-lt"/>
              </a:rPr>
              <a:t>, </a:t>
            </a:r>
            <a:r>
              <a:rPr lang="en-US" altLang="en-US" sz="1300" dirty="0" err="1">
                <a:latin typeface="+mj-lt"/>
              </a:rPr>
              <a:t>sewa-menyewa</a:t>
            </a:r>
            <a:r>
              <a:rPr lang="en-US" altLang="en-US" sz="1300" dirty="0">
                <a:latin typeface="+mj-lt"/>
              </a:rPr>
              <a:t> (leasing), </a:t>
            </a:r>
            <a:r>
              <a:rPr lang="en-US" altLang="en-US" sz="1300" dirty="0" err="1">
                <a:latin typeface="+mj-lt"/>
              </a:rPr>
              <a:t>musyarakah</a:t>
            </a:r>
            <a:r>
              <a:rPr lang="en-US" altLang="en-US" sz="1300" dirty="0">
                <a:latin typeface="+mj-lt"/>
              </a:rPr>
              <a:t>, </a:t>
            </a:r>
            <a:r>
              <a:rPr lang="en-US" altLang="en-US" sz="1300" dirty="0" err="1">
                <a:latin typeface="+mj-lt"/>
              </a:rPr>
              <a:t>akad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mudharabah</a:t>
            </a:r>
            <a:r>
              <a:rPr lang="en-US" altLang="en-US" sz="1300" dirty="0">
                <a:latin typeface="+mj-lt"/>
              </a:rPr>
              <a:t>, </a:t>
            </a:r>
            <a:r>
              <a:rPr lang="en-US" altLang="en-US" sz="1300" dirty="0" err="1">
                <a:latin typeface="+mj-lt"/>
              </a:rPr>
              <a:t>akad</a:t>
            </a:r>
            <a:r>
              <a:rPr lang="en-US" altLang="en-US" sz="1300" dirty="0">
                <a:latin typeface="+mj-lt"/>
              </a:rPr>
              <a:t> Salam </a:t>
            </a:r>
            <a:r>
              <a:rPr lang="en-US" altLang="en-US" sz="1300" dirty="0" err="1">
                <a:latin typeface="+mj-lt"/>
              </a:rPr>
              <a:t>atau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Istisna</a:t>
            </a:r>
            <a:r>
              <a:rPr lang="en-US" altLang="en-US" sz="1300" dirty="0">
                <a:latin typeface="+mj-lt"/>
              </a:rPr>
              <a:t>’, </a:t>
            </a:r>
            <a:r>
              <a:rPr lang="en-US" altLang="en-US" sz="1300" dirty="0" err="1">
                <a:latin typeface="+mj-lt"/>
              </a:rPr>
              <a:t>pembentukan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perusahaan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atau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akuisisi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pengendalian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atau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kepentingan</a:t>
            </a:r>
            <a:r>
              <a:rPr lang="en-US" altLang="en-US" sz="1300" dirty="0">
                <a:latin typeface="+mj-lt"/>
              </a:rPr>
              <a:t> lain </a:t>
            </a:r>
            <a:r>
              <a:rPr lang="en-US" altLang="en-US" sz="1300" dirty="0" err="1">
                <a:latin typeface="+mj-lt"/>
              </a:rPr>
              <a:t>dalam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rangka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mendirikan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perusahaan</a:t>
            </a:r>
            <a:r>
              <a:rPr lang="en-US" altLang="en-US" sz="1300" dirty="0">
                <a:latin typeface="+mj-lt"/>
              </a:rPr>
              <a:t>, </a:t>
            </a:r>
            <a:r>
              <a:rPr lang="en-US" altLang="en-US" sz="1300" dirty="0" err="1">
                <a:latin typeface="+mj-lt"/>
              </a:rPr>
              <a:t>memperdagangkan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produk</a:t>
            </a:r>
            <a:r>
              <a:rPr lang="en-US" altLang="en-US" sz="1300" dirty="0">
                <a:latin typeface="+mj-lt"/>
              </a:rPr>
              <a:t>, </a:t>
            </a:r>
            <a:r>
              <a:rPr lang="en-US" altLang="en-US" sz="1300" dirty="0" err="1">
                <a:latin typeface="+mj-lt"/>
              </a:rPr>
              <a:t>dan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investasi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atau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memperdagangkan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saham</a:t>
            </a:r>
            <a:r>
              <a:rPr lang="en-US" altLang="en-US" sz="1300" dirty="0">
                <a:latin typeface="+mj-lt"/>
              </a:rPr>
              <a:t> yang </a:t>
            </a:r>
            <a:r>
              <a:rPr lang="en-US" altLang="en-US" sz="1300" dirty="0" err="1">
                <a:latin typeface="+mj-lt"/>
              </a:rPr>
              <a:t>dapat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diperjualbelikan</a:t>
            </a:r>
            <a:r>
              <a:rPr lang="en-US" altLang="en-US" sz="1300" dirty="0">
                <a:latin typeface="+mj-lt"/>
              </a:rPr>
              <a:t>.</a:t>
            </a: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4785511" y="1275606"/>
            <a:ext cx="4211066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9pPr>
          </a:lstStyle>
          <a:p>
            <a:pPr algn="just" eaLnBrk="1" hangingPunct="1"/>
            <a:r>
              <a:rPr lang="en-US" altLang="en-US" sz="1300" b="1" dirty="0">
                <a:latin typeface="+mj-lt"/>
              </a:rPr>
              <a:t>JASA KEUANGAN</a:t>
            </a:r>
            <a:r>
              <a:rPr lang="en-US" altLang="en-US" sz="1300" dirty="0">
                <a:latin typeface="+mj-lt"/>
              </a:rPr>
              <a:t>. Bank-bank Islam </a:t>
            </a:r>
            <a:r>
              <a:rPr lang="en-US" altLang="en-US" sz="1300" dirty="0" err="1">
                <a:latin typeface="+mj-lt"/>
              </a:rPr>
              <a:t>juga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menawarkan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berbagai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jasa-jasa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keuangan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lainnya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untuk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memperoleh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imbalan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atas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dasar</a:t>
            </a:r>
            <a:r>
              <a:rPr lang="en-US" altLang="en-US" sz="1300" dirty="0">
                <a:latin typeface="+mj-lt"/>
              </a:rPr>
              <a:t> agency contract </a:t>
            </a:r>
            <a:r>
              <a:rPr lang="en-US" altLang="en-US" sz="1300" dirty="0" err="1">
                <a:latin typeface="+mj-lt"/>
              </a:rPr>
              <a:t>atau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sewa</a:t>
            </a:r>
            <a:r>
              <a:rPr lang="en-US" altLang="en-US" sz="1300" dirty="0">
                <a:latin typeface="+mj-lt"/>
              </a:rPr>
              <a:t>. </a:t>
            </a:r>
            <a:r>
              <a:rPr lang="en-US" altLang="en-US" sz="1300" dirty="0" err="1">
                <a:latin typeface="+mj-lt"/>
              </a:rPr>
              <a:t>Contohnya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meliputi</a:t>
            </a:r>
            <a:r>
              <a:rPr lang="en-US" altLang="en-US" sz="1300" dirty="0">
                <a:latin typeface="+mj-lt"/>
              </a:rPr>
              <a:t> Letter of Guarantee, wire transfer, Letter of Credit, </a:t>
            </a:r>
            <a:r>
              <a:rPr lang="en-US" altLang="en-US" sz="1300" dirty="0" err="1">
                <a:latin typeface="+mj-lt"/>
              </a:rPr>
              <a:t>dan</a:t>
            </a:r>
            <a:r>
              <a:rPr lang="en-US" altLang="en-US" sz="1300" dirty="0">
                <a:latin typeface="+mj-lt"/>
              </a:rPr>
              <a:t> lain-lain.</a:t>
            </a: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701903" y="3407868"/>
            <a:ext cx="4211066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9pPr>
          </a:lstStyle>
          <a:p>
            <a:pPr algn="just" eaLnBrk="1" hangingPunct="1"/>
            <a:r>
              <a:rPr lang="en-US" altLang="en-US" sz="1300" b="1" dirty="0">
                <a:latin typeface="+mj-lt"/>
              </a:rPr>
              <a:t>FUNGSI SOSIAL</a:t>
            </a:r>
            <a:r>
              <a:rPr lang="en-US" altLang="en-US" sz="1300" dirty="0">
                <a:latin typeface="+mj-lt"/>
              </a:rPr>
              <a:t>. </a:t>
            </a:r>
            <a:r>
              <a:rPr lang="en-US" altLang="en-US" sz="1300" dirty="0" err="1">
                <a:latin typeface="+mj-lt"/>
              </a:rPr>
              <a:t>Konsep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perbankan</a:t>
            </a:r>
            <a:r>
              <a:rPr lang="en-US" altLang="en-US" sz="1300" dirty="0">
                <a:latin typeface="+mj-lt"/>
              </a:rPr>
              <a:t> Islam </a:t>
            </a:r>
            <a:r>
              <a:rPr lang="en-US" altLang="en-US" sz="1300" dirty="0" err="1">
                <a:latin typeface="+mj-lt"/>
              </a:rPr>
              <a:t>mengharuskan</a:t>
            </a:r>
            <a:r>
              <a:rPr lang="en-US" altLang="en-US" sz="1300" dirty="0">
                <a:latin typeface="+mj-lt"/>
              </a:rPr>
              <a:t> bank-bank Islam </a:t>
            </a:r>
            <a:r>
              <a:rPr lang="en-US" altLang="en-US" sz="1300" dirty="0" err="1">
                <a:latin typeface="+mj-lt"/>
              </a:rPr>
              <a:t>memberikan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pelayanan</a:t>
            </a:r>
            <a:r>
              <a:rPr lang="en-US" altLang="en-US" sz="1300" dirty="0">
                <a:latin typeface="+mj-lt"/>
              </a:rPr>
              <a:t> social </a:t>
            </a:r>
            <a:r>
              <a:rPr lang="en-US" altLang="en-US" sz="1300" dirty="0" err="1">
                <a:latin typeface="+mj-lt"/>
              </a:rPr>
              <a:t>apakah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melalui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dana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Qard</a:t>
            </a:r>
            <a:r>
              <a:rPr lang="en-US" altLang="en-US" sz="1300" dirty="0">
                <a:latin typeface="+mj-lt"/>
              </a:rPr>
              <a:t> (</a:t>
            </a:r>
            <a:r>
              <a:rPr lang="en-US" altLang="en-US" sz="1300" dirty="0" err="1">
                <a:latin typeface="+mj-lt"/>
              </a:rPr>
              <a:t>pinjaman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kebajikan</a:t>
            </a:r>
            <a:r>
              <a:rPr lang="en-US" altLang="en-US" sz="1300" dirty="0">
                <a:latin typeface="+mj-lt"/>
              </a:rPr>
              <a:t>) </a:t>
            </a:r>
            <a:r>
              <a:rPr lang="en-US" altLang="en-US" sz="1300" dirty="0" err="1">
                <a:latin typeface="+mj-lt"/>
              </a:rPr>
              <a:t>atau</a:t>
            </a:r>
            <a:r>
              <a:rPr lang="en-US" altLang="en-US" sz="1300" dirty="0">
                <a:latin typeface="+mj-lt"/>
              </a:rPr>
              <a:t> Zakat </a:t>
            </a:r>
            <a:r>
              <a:rPr lang="en-US" altLang="en-US" sz="1300" dirty="0" err="1">
                <a:latin typeface="+mj-lt"/>
              </a:rPr>
              <a:t>dan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dana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sumbangan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sesuai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dengan</a:t>
            </a:r>
            <a:r>
              <a:rPr lang="en-US" altLang="en-US" sz="1300" dirty="0">
                <a:latin typeface="+mj-lt"/>
              </a:rPr>
              <a:t> </a:t>
            </a:r>
            <a:r>
              <a:rPr lang="en-US" altLang="en-US" sz="1300" dirty="0" err="1">
                <a:latin typeface="+mj-lt"/>
              </a:rPr>
              <a:t>prinsip-prinsip</a:t>
            </a:r>
            <a:r>
              <a:rPr lang="en-US" altLang="en-US" sz="1300" dirty="0">
                <a:latin typeface="+mj-lt"/>
              </a:rPr>
              <a:t> Islam </a:t>
            </a:r>
          </a:p>
        </p:txBody>
      </p:sp>
      <p:sp>
        <p:nvSpPr>
          <p:cNvPr id="18" name="Quad Arrow 17"/>
          <p:cNvSpPr/>
          <p:nvPr/>
        </p:nvSpPr>
        <p:spPr>
          <a:xfrm>
            <a:off x="1518885" y="1950837"/>
            <a:ext cx="5944651" cy="1795793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1600" dirty="0">
              <a:ln w="10160">
                <a:noFill/>
                <a:prstDash val="solid"/>
              </a:ln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33952" y="172904"/>
            <a:ext cx="5520229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id-ID" sz="3000" b="1" dirty="0">
                <a:solidFill>
                  <a:schemeClr val="bg1"/>
                </a:solidFill>
                <a:latin typeface="Arial Black" pitchFamily="34" charset="0"/>
              </a:rPr>
              <a:t>Kajian terhadap Asuransi</a:t>
            </a:r>
            <a:endParaRPr lang="en-US" sz="30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539552" y="1275606"/>
            <a:ext cx="7992887" cy="32403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 3" charset="2"/>
              <a:buNone/>
              <a:defRPr/>
            </a:pPr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Pemahaman terhadap asuransi konvensional adalah haram, yang terkandung dalam unsur gharar, maisir, dan riba</a:t>
            </a:r>
          </a:p>
          <a:p>
            <a:pPr marL="731520" lvl="1" indent="-457200" algn="just">
              <a:buFont typeface="+mj-lt"/>
              <a:buAutoNum type="arabicPeriod"/>
              <a:defRPr/>
            </a:pPr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Unsur </a:t>
            </a:r>
            <a:r>
              <a:rPr lang="id-ID" sz="16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gharar</a:t>
            </a:r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terdapat pada bentuk akad (perikatan) yang melandasi penutupan polis. Akad yang terdapat pada asuransi konvensional dikategorikan sebagai </a:t>
            </a:r>
            <a:r>
              <a:rPr lang="id-ID" sz="16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aqd tabaduli</a:t>
            </a:r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atau akad pertukaran yaitu pertukaran pembayaran premi dengan uang pertanggungan. Unsur </a:t>
            </a:r>
            <a:r>
              <a:rPr lang="id-ID" sz="16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gharar</a:t>
            </a:r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ini juga terdapat pada sumber dana pembayaran klaim pada asuransi konvensional adalah tidak jelas asalnya.</a:t>
            </a:r>
          </a:p>
          <a:p>
            <a:pPr marL="731520" lvl="1" indent="-457200" algn="just">
              <a:buFont typeface="+mj-lt"/>
              <a:buAutoNum type="arabicPeriod"/>
              <a:defRPr/>
            </a:pPr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Unsur </a:t>
            </a:r>
            <a:r>
              <a:rPr lang="id-ID" sz="16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maisir</a:t>
            </a:r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terjadi apabila peserta asuransi (pemegang polis) membatalkan kontraknya pada masa </a:t>
            </a:r>
            <a:r>
              <a:rPr lang="id-ID" sz="16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reversing period</a:t>
            </a:r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ia tidak akan menerima kembali uang yang telah dibayarkan kecuali sebagian kecil saja (biasanya kurang dari 5%).</a:t>
            </a:r>
          </a:p>
          <a:p>
            <a:pPr marL="731520" lvl="1" indent="-457200" algn="just">
              <a:buFont typeface="+mj-lt"/>
              <a:buAutoNum type="arabicPeriod"/>
              <a:defRPr/>
            </a:pPr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Unsur </a:t>
            </a:r>
            <a:r>
              <a:rPr lang="id-ID" sz="16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riba</a:t>
            </a:r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terkandung dalam melakukan usaha dan investasi yang menggunakan sistem bunga, terutama oleh bank-bank konvensional dan </a:t>
            </a:r>
            <a:r>
              <a:rPr lang="id-ID" sz="16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funds manager companies</a:t>
            </a:r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</a:t>
            </a:r>
          </a:p>
          <a:p>
            <a:pPr>
              <a:buFont typeface="Wingdings 3" charset="2"/>
              <a:buChar char=""/>
              <a:defRPr/>
            </a:pPr>
            <a:endParaRPr lang="id-ID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73054" y="79701"/>
            <a:ext cx="579940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000" b="1" dirty="0" err="1" smtClean="0">
                <a:solidFill>
                  <a:schemeClr val="bg1"/>
                </a:solidFill>
                <a:latin typeface="Arial Black" pitchFamily="34" charset="0"/>
              </a:rPr>
              <a:t>Definisi</a:t>
            </a:r>
            <a:r>
              <a:rPr lang="en-US" altLang="en-US" sz="3000" b="1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altLang="en-US" sz="3000" b="1" dirty="0" err="1">
                <a:solidFill>
                  <a:schemeClr val="bg1"/>
                </a:solidFill>
                <a:latin typeface="Arial Black" pitchFamily="34" charset="0"/>
              </a:rPr>
              <a:t>Pegadaian</a:t>
            </a:r>
            <a:r>
              <a:rPr lang="en-US" altLang="en-US" sz="3000" b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altLang="en-US" sz="3000" b="1" dirty="0" err="1" smtClean="0">
                <a:solidFill>
                  <a:schemeClr val="bg1"/>
                </a:solidFill>
                <a:latin typeface="Arial Black" pitchFamily="34" charset="0"/>
              </a:rPr>
              <a:t>Syariah</a:t>
            </a:r>
            <a:endParaRPr lang="en-US" altLang="en-US" sz="3000" b="1" dirty="0">
              <a:solidFill>
                <a:schemeClr val="bg1"/>
              </a:solidFill>
              <a:latin typeface="Arial Black" pitchFamily="34" charset="0"/>
            </a:endParaRPr>
          </a:p>
          <a:p>
            <a:pPr algn="r"/>
            <a:r>
              <a:rPr lang="en-US" altLang="en-US" sz="3000" b="1" dirty="0" smtClean="0">
                <a:solidFill>
                  <a:schemeClr val="bg1"/>
                </a:solidFill>
                <a:latin typeface="Arial Black" pitchFamily="34" charset="0"/>
              </a:rPr>
              <a:t>(RAHN</a:t>
            </a:r>
            <a:r>
              <a:rPr lang="en-US" altLang="en-US" sz="3000" b="1" dirty="0">
                <a:solidFill>
                  <a:schemeClr val="bg1"/>
                </a:solidFill>
                <a:latin typeface="Arial Black" pitchFamily="34" charset="0"/>
              </a:rPr>
              <a:t>)</a:t>
            </a:r>
            <a:endParaRPr lang="en-US" sz="30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323528" y="1251620"/>
            <a:ext cx="8568952" cy="900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altLang="en-US" sz="1600" dirty="0" err="1" smtClean="0">
                <a:solidFill>
                  <a:schemeClr val="tx1"/>
                </a:solidFill>
                <a:latin typeface="+mj-lt"/>
              </a:rPr>
              <a:t>Menjadikan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</a:rPr>
              <a:t>suatu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</a:rPr>
              <a:t>benda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</a:rPr>
              <a:t>berharga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</a:rPr>
              <a:t>dalam</a:t>
            </a:r>
            <a:r>
              <a:rPr lang="id-ID" altLang="en-US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</a:rPr>
              <a:t>pandangan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</a:rPr>
              <a:t>syara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</a:rPr>
              <a:t>’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</a:rPr>
              <a:t>sebagai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</a:rPr>
              <a:t>jaminan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</a:rPr>
              <a:t>hutang</a:t>
            </a:r>
            <a:r>
              <a:rPr lang="id-ID" altLang="en-US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</a:rPr>
              <a:t>dengan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</a:rPr>
              <a:t>kemungkinan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</a:rPr>
              <a:t>hutang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</a:rPr>
              <a:t>tersebut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</a:rPr>
              <a:t>bisa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</a:rPr>
              <a:t>dilunasi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</a:rPr>
              <a:t>dengan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</a:rPr>
              <a:t>barang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</a:rPr>
              <a:t>tersebut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</a:rPr>
              <a:t>atau</a:t>
            </a:r>
            <a:r>
              <a:rPr lang="id-ID" altLang="en-US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</a:rPr>
              <a:t>sebagiannya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</a:rPr>
              <a:t>. </a:t>
            </a:r>
            <a:endParaRPr lang="id-ID" altLang="en-US" sz="1600" dirty="0" smtClean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5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061047"/>
            <a:ext cx="7964487" cy="2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695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graphicFrame>
        <p:nvGraphicFramePr>
          <p:cNvPr id="13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3397308"/>
              </p:ext>
            </p:extLst>
          </p:nvPr>
        </p:nvGraphicFramePr>
        <p:xfrm>
          <a:off x="395535" y="195485"/>
          <a:ext cx="8191413" cy="4778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97695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251520" y="1347614"/>
            <a:ext cx="13260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 smtClean="0">
                <a:latin typeface="Arial Black" pitchFamily="34" charset="0"/>
              </a:rPr>
              <a:t>lanjutan</a:t>
            </a:r>
            <a:endParaRPr lang="en-US" sz="2000" b="1" dirty="0">
              <a:latin typeface="Arial Black" pitchFamily="34" charset="0"/>
            </a:endParaRPr>
          </a:p>
        </p:txBody>
      </p:sp>
      <p:graphicFrame>
        <p:nvGraphicFramePr>
          <p:cNvPr id="13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6727460"/>
              </p:ext>
            </p:extLst>
          </p:nvPr>
        </p:nvGraphicFramePr>
        <p:xfrm>
          <a:off x="2000232" y="571495"/>
          <a:ext cx="6083268" cy="4326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97695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1600" dirty="0">
              <a:ln w="10160">
                <a:noFill/>
                <a:prstDash val="solid"/>
              </a:ln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84180" y="63663"/>
            <a:ext cx="735521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Pengertian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Baitul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Mal </a:t>
            </a:r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wat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Tamwil</a:t>
            </a:r>
            <a:endParaRPr lang="en-US" sz="3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r"/>
            <a:r>
              <a:rPr 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(BMT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)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525672" y="1347614"/>
            <a:ext cx="8023523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indent="-91440" algn="just">
              <a:lnSpc>
                <a:spcPct val="80000"/>
              </a:lnSpc>
              <a:defRPr/>
            </a:pPr>
            <a:r>
              <a:rPr lang="en-US" altLang="en-US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Menurut</a:t>
            </a:r>
            <a:r>
              <a:rPr lang="en-US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Hosen </a:t>
            </a:r>
            <a:r>
              <a:rPr lang="en-US" altLang="en-US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Hasan</a:t>
            </a:r>
            <a:r>
              <a:rPr lang="en-US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Ali (PKES, 2008:11) BMT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adalah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lembaga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keuangan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mikro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dioperasikan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dengan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prinsip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bagi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hasil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syari’ah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),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menumbuh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kembangkan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bisnis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usaha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mikro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kecil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dalam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rangka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mengangkat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derajat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martabat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serta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membela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kepentingan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kaum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fakir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miskin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ditumbuhkan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atas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dasar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prakarsa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modal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awal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dari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tokoh-tokoh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masyarakat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setempat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dengan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berlandaskan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pada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sistem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ekonomi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salaam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yaitu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keselamatan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berintikan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keadilan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),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kedamaian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kesejahteraan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91440" indent="-91440" algn="just">
              <a:lnSpc>
                <a:spcPct val="80000"/>
              </a:lnSpc>
              <a:defRPr/>
            </a:pPr>
            <a:endParaRPr lang="en-US" altLang="en-US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>
              <a:lnSpc>
                <a:spcPct val="80000"/>
              </a:lnSpc>
              <a:defRPr/>
            </a:pPr>
            <a:r>
              <a:rPr lang="en-US" altLang="en-US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Menurut</a:t>
            </a:r>
            <a:r>
              <a:rPr lang="en-US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Heri</a:t>
            </a:r>
            <a:r>
              <a:rPr lang="en-US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Sudarsono</a:t>
            </a:r>
            <a:r>
              <a:rPr lang="en-US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(2007) BMT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yaitu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lembaga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mengarah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pada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usaha-usaha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pengumpulan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penyaluran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dana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non profit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seperti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halnya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zakat,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infaq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sodaqoh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48550" y="142127"/>
            <a:ext cx="68150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 err="1">
                <a:solidFill>
                  <a:schemeClr val="bg1"/>
                </a:solidFill>
                <a:latin typeface="Arial Black" pitchFamily="34" charset="0"/>
              </a:rPr>
              <a:t>Fungsi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3000" dirty="0">
                <a:solidFill>
                  <a:schemeClr val="bg1"/>
                </a:solidFill>
                <a:latin typeface="Arial Black" pitchFamily="34" charset="0"/>
              </a:rPr>
              <a:t>BMT</a:t>
            </a:r>
          </a:p>
        </p:txBody>
      </p:sp>
      <p:graphicFrame>
        <p:nvGraphicFramePr>
          <p:cNvPr id="15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6583314"/>
              </p:ext>
            </p:extLst>
          </p:nvPr>
        </p:nvGraphicFramePr>
        <p:xfrm>
          <a:off x="848521" y="1275606"/>
          <a:ext cx="7416824" cy="33009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3014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2214546" y="214296"/>
            <a:ext cx="5137946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Tata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Tertib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Perkuliahan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00034" y="1428742"/>
            <a:ext cx="8286807" cy="33793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diikuti</a:t>
            </a:r>
            <a:r>
              <a:rPr lang="en-US" sz="1600" dirty="0" smtClean="0"/>
              <a:t> </a:t>
            </a:r>
            <a:r>
              <a:rPr lang="en-US" sz="1600" dirty="0" err="1" smtClean="0"/>
              <a:t>oleh</a:t>
            </a:r>
            <a:r>
              <a:rPr lang="en-US" sz="1600" dirty="0" smtClean="0"/>
              <a:t> </a:t>
            </a:r>
            <a:r>
              <a:rPr lang="en-US" sz="1600" dirty="0" err="1" smtClean="0"/>
              <a:t>mahasiswa</a:t>
            </a:r>
            <a:r>
              <a:rPr lang="en-US" sz="1600" dirty="0" smtClean="0"/>
              <a:t> yang </a:t>
            </a:r>
            <a:r>
              <a:rPr lang="en-US" sz="1600" dirty="0" err="1" smtClean="0"/>
              <a:t>sudah</a:t>
            </a:r>
            <a:r>
              <a:rPr lang="en-US" sz="1600" dirty="0" smtClean="0"/>
              <a:t> </a:t>
            </a:r>
            <a:r>
              <a:rPr lang="en-US" sz="1600" dirty="0" err="1" smtClean="0"/>
              <a:t>terregistrasi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namanya</a:t>
            </a:r>
            <a:r>
              <a:rPr lang="en-US" sz="1600" dirty="0" smtClean="0"/>
              <a:t> </a:t>
            </a:r>
            <a:r>
              <a:rPr lang="en-US" sz="1600" dirty="0" err="1" smtClean="0"/>
              <a:t>tercantum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daftar</a:t>
            </a:r>
            <a:r>
              <a:rPr lang="en-US" sz="1600" dirty="0" smtClean="0"/>
              <a:t> </a:t>
            </a:r>
            <a:r>
              <a:rPr lang="en-US" sz="1600" dirty="0" err="1" smtClean="0"/>
              <a:t>peserta</a:t>
            </a:r>
            <a:r>
              <a:rPr lang="en-US" sz="1600" dirty="0" smtClean="0"/>
              <a:t> </a:t>
            </a:r>
            <a:r>
              <a:rPr lang="en-US" sz="1600" dirty="0" err="1" smtClean="0"/>
              <a:t>matakuliah</a:t>
            </a:r>
            <a:r>
              <a:rPr lang="en-US" sz="1600" dirty="0" smtClean="0"/>
              <a:t>,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kalau</a:t>
            </a:r>
            <a:r>
              <a:rPr lang="en-US" sz="1600" dirty="0" smtClean="0"/>
              <a:t> </a:t>
            </a: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ada</a:t>
            </a:r>
            <a:r>
              <a:rPr lang="en-US" sz="1600" dirty="0" smtClean="0"/>
              <a:t> </a:t>
            </a:r>
            <a:r>
              <a:rPr lang="en-US" sz="1600" dirty="0" err="1" smtClean="0"/>
              <a:t>namanya</a:t>
            </a:r>
            <a:r>
              <a:rPr lang="en-US" sz="1600" dirty="0" smtClean="0"/>
              <a:t> </a:t>
            </a:r>
            <a:r>
              <a:rPr lang="en-US" sz="1600" dirty="0" err="1" smtClean="0"/>
              <a:t>segera</a:t>
            </a:r>
            <a:r>
              <a:rPr lang="en-US" sz="1600" dirty="0" smtClean="0"/>
              <a:t> </a:t>
            </a:r>
            <a:r>
              <a:rPr lang="en-US" sz="1600" dirty="0" err="1" smtClean="0"/>
              <a:t>lapor</a:t>
            </a:r>
            <a:r>
              <a:rPr lang="en-US" sz="1600" dirty="0" smtClean="0"/>
              <a:t> </a:t>
            </a:r>
            <a:r>
              <a:rPr lang="en-US" sz="1600" dirty="0" err="1" smtClean="0"/>
              <a:t>ke</a:t>
            </a:r>
            <a:r>
              <a:rPr lang="en-US" sz="1600" dirty="0" smtClean="0"/>
              <a:t> BAAK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hadir</a:t>
            </a:r>
            <a:r>
              <a:rPr lang="en-US" sz="1600" dirty="0" smtClean="0"/>
              <a:t> 5 </a:t>
            </a:r>
            <a:r>
              <a:rPr lang="en-US" sz="1600" dirty="0" err="1" smtClean="0"/>
              <a:t>menit</a:t>
            </a:r>
            <a:r>
              <a:rPr lang="en-US" sz="1600" dirty="0" smtClean="0"/>
              <a:t> </a:t>
            </a:r>
            <a:r>
              <a:rPr lang="en-US" sz="1600" dirty="0" err="1" smtClean="0"/>
              <a:t>sebelum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berlangsung</a:t>
            </a:r>
            <a:r>
              <a:rPr lang="en-US" sz="1600" dirty="0" smtClean="0"/>
              <a:t>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aktif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kelas</a:t>
            </a:r>
            <a:r>
              <a:rPr lang="en-US" sz="1600" dirty="0" smtClean="0"/>
              <a:t> </a:t>
            </a:r>
            <a:r>
              <a:rPr lang="en-US" sz="1600" dirty="0" err="1" smtClean="0"/>
              <a:t>sekurang-kurangnya</a:t>
            </a:r>
            <a:r>
              <a:rPr lang="en-US" sz="1600" dirty="0" smtClean="0"/>
              <a:t> 75%.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aktif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praktikum</a:t>
            </a:r>
            <a:r>
              <a:rPr lang="en-US" sz="1600" dirty="0" smtClean="0"/>
              <a:t> </a:t>
            </a:r>
            <a:r>
              <a:rPr lang="en-US" sz="1600" dirty="0" err="1" smtClean="0"/>
              <a:t>sekurang-kurangnya</a:t>
            </a:r>
            <a:r>
              <a:rPr lang="en-US" sz="1600" dirty="0" smtClean="0"/>
              <a:t> 90%.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menyelesaikan</a:t>
            </a:r>
            <a:r>
              <a:rPr lang="en-US" sz="1600" dirty="0" smtClean="0"/>
              <a:t> </a:t>
            </a:r>
            <a:r>
              <a:rPr lang="en-US" sz="1600" dirty="0" err="1" smtClean="0"/>
              <a:t>tugas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sesuai</a:t>
            </a:r>
            <a:r>
              <a:rPr lang="en-US" sz="1600" dirty="0" smtClean="0"/>
              <a:t> </a:t>
            </a:r>
            <a:r>
              <a:rPr lang="en-US" sz="1600" dirty="0" err="1" smtClean="0"/>
              <a:t>rencana</a:t>
            </a:r>
            <a:r>
              <a:rPr lang="en-US" sz="1600" dirty="0" smtClean="0"/>
              <a:t> </a:t>
            </a:r>
            <a:r>
              <a:rPr lang="en-US" sz="1600" dirty="0" err="1" smtClean="0"/>
              <a:t>pembelajaran</a:t>
            </a:r>
            <a:r>
              <a:rPr lang="en-US" sz="1600" dirty="0" smtClean="0"/>
              <a:t>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dilarang</a:t>
            </a:r>
            <a:r>
              <a:rPr lang="en-US" sz="1600" dirty="0" smtClean="0"/>
              <a:t>: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mengganggu</a:t>
            </a:r>
            <a:r>
              <a:rPr lang="en-US" sz="1600" dirty="0" smtClean="0"/>
              <a:t> </a:t>
            </a:r>
            <a:r>
              <a:rPr lang="en-US" sz="1600" dirty="0" err="1" smtClean="0"/>
              <a:t>jalannya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,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menggunakan</a:t>
            </a:r>
            <a:r>
              <a:rPr lang="en-US" sz="1600" dirty="0" smtClean="0"/>
              <a:t> </a:t>
            </a:r>
            <a:r>
              <a:rPr lang="en-US" sz="1600" dirty="0" err="1" smtClean="0"/>
              <a:t>peralatan</a:t>
            </a:r>
            <a:r>
              <a:rPr lang="en-US" sz="1600" dirty="0" smtClean="0"/>
              <a:t> </a:t>
            </a:r>
            <a:r>
              <a:rPr lang="en-US" sz="1600" dirty="0" err="1" smtClean="0"/>
              <a:t>komunikasi</a:t>
            </a:r>
            <a:r>
              <a:rPr lang="en-US" sz="1600" dirty="0" smtClean="0"/>
              <a:t> </a:t>
            </a:r>
            <a:r>
              <a:rPr lang="en-US" sz="1600" dirty="0" err="1" smtClean="0"/>
              <a:t>selama</a:t>
            </a:r>
            <a:r>
              <a:rPr lang="en-US" sz="1600" dirty="0" smtClean="0"/>
              <a:t> </a:t>
            </a:r>
            <a:r>
              <a:rPr lang="en-US" sz="1600" dirty="0" err="1" smtClean="0"/>
              <a:t>kuliah</a:t>
            </a:r>
            <a:r>
              <a:rPr lang="en-US" sz="1600" dirty="0" smtClean="0"/>
              <a:t> </a:t>
            </a:r>
            <a:r>
              <a:rPr lang="en-US" sz="1600" dirty="0" err="1" smtClean="0"/>
              <a:t>berlangsung</a:t>
            </a:r>
            <a:r>
              <a:rPr lang="en-US" sz="1600" dirty="0" smtClean="0"/>
              <a:t>,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melakukan</a:t>
            </a:r>
            <a:r>
              <a:rPr lang="en-US" sz="1600" dirty="0" smtClean="0"/>
              <a:t> </a:t>
            </a:r>
            <a:r>
              <a:rPr lang="en-US" sz="1600" dirty="0" err="1" smtClean="0"/>
              <a:t>pelanggaran</a:t>
            </a:r>
            <a:r>
              <a:rPr lang="en-US" sz="1600" dirty="0" smtClean="0"/>
              <a:t> </a:t>
            </a:r>
            <a:r>
              <a:rPr lang="en-US" sz="1600" dirty="0" err="1" smtClean="0"/>
              <a:t>terhadap</a:t>
            </a:r>
            <a:r>
              <a:rPr lang="en-US" sz="1600" dirty="0" smtClean="0"/>
              <a:t> </a:t>
            </a:r>
            <a:r>
              <a:rPr lang="en-US" sz="1600" dirty="0" err="1" smtClean="0"/>
              <a:t>peraturan</a:t>
            </a:r>
            <a:r>
              <a:rPr lang="en-US" sz="1600" dirty="0" smtClean="0"/>
              <a:t> </a:t>
            </a:r>
            <a:r>
              <a:rPr lang="en-US" sz="1600" dirty="0" err="1" smtClean="0"/>
              <a:t>disiplin</a:t>
            </a:r>
            <a:r>
              <a:rPr lang="en-US" sz="1600" dirty="0" smtClean="0"/>
              <a:t> </a:t>
            </a:r>
            <a:r>
              <a:rPr lang="en-US" sz="1600" dirty="0" err="1" smtClean="0"/>
              <a:t>mahasiswa</a:t>
            </a:r>
            <a:r>
              <a:rPr lang="en-US" sz="1600" dirty="0" smtClean="0"/>
              <a:t> UNINDRA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Pelanggaran</a:t>
            </a:r>
            <a:r>
              <a:rPr lang="en-US" sz="1600" dirty="0" smtClean="0"/>
              <a:t> </a:t>
            </a:r>
            <a:r>
              <a:rPr lang="en-US" sz="1600" dirty="0" err="1" smtClean="0"/>
              <a:t>terhadap</a:t>
            </a:r>
            <a:r>
              <a:rPr lang="en-US" sz="1600" dirty="0" smtClean="0"/>
              <a:t> a, b </a:t>
            </a:r>
            <a:r>
              <a:rPr lang="en-US" sz="1600" dirty="0" err="1" smtClean="0"/>
              <a:t>dan</a:t>
            </a:r>
            <a:r>
              <a:rPr lang="en-US" sz="1600" dirty="0" smtClean="0"/>
              <a:t> c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dikeluarkan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ruang</a:t>
            </a:r>
            <a:r>
              <a:rPr lang="en-US" sz="1600" dirty="0" smtClean="0"/>
              <a:t> </a:t>
            </a:r>
            <a:r>
              <a:rPr lang="en-US" sz="1600" dirty="0" err="1" smtClean="0"/>
              <a:t>kuliah</a:t>
            </a:r>
            <a:r>
              <a:rPr lang="en-US" sz="1600" dirty="0" smtClean="0"/>
              <a:t>.</a:t>
            </a:r>
            <a:endParaRPr lang="id-ID" sz="1100" dirty="0"/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1600" dirty="0">
              <a:ln w="10160">
                <a:noFill/>
                <a:prstDash val="solid"/>
              </a:ln>
              <a:latin typeface="+mj-l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9592" y="196917"/>
            <a:ext cx="727280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 err="1" smtClean="0">
                <a:solidFill>
                  <a:schemeClr val="bg1"/>
                </a:solidFill>
                <a:latin typeface="Arial Black" pitchFamily="34" charset="0"/>
              </a:rPr>
              <a:t>Dasar</a:t>
            </a:r>
            <a:r>
              <a:rPr lang="en-US" sz="3000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Arial Black" pitchFamily="34" charset="0"/>
              </a:rPr>
              <a:t>Hukum</a:t>
            </a:r>
            <a:r>
              <a:rPr lang="en-US" sz="3000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>
                <a:solidFill>
                  <a:schemeClr val="bg1"/>
                </a:solidFill>
                <a:latin typeface="Arial Black" pitchFamily="34" charset="0"/>
              </a:rPr>
              <a:t>BMT</a:t>
            </a:r>
          </a:p>
        </p:txBody>
      </p:sp>
      <p:graphicFrame>
        <p:nvGraphicFramePr>
          <p:cNvPr id="13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8861561"/>
              </p:ext>
            </p:extLst>
          </p:nvPr>
        </p:nvGraphicFramePr>
        <p:xfrm>
          <a:off x="611560" y="1347614"/>
          <a:ext cx="7848872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5" name="Down Arrow 14"/>
          <p:cNvSpPr/>
          <p:nvPr/>
        </p:nvSpPr>
        <p:spPr>
          <a:xfrm>
            <a:off x="4046637" y="1015150"/>
            <a:ext cx="978718" cy="1916747"/>
          </a:xfrm>
          <a:prstGeom prst="downArrow">
            <a:avLst/>
          </a:prstGeom>
          <a:solidFill>
            <a:srgbClr val="00FF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Up-Down Arrow 15"/>
          <p:cNvSpPr/>
          <p:nvPr/>
        </p:nvSpPr>
        <p:spPr>
          <a:xfrm rot="5400000">
            <a:off x="4223579" y="2480624"/>
            <a:ext cx="648073" cy="1262373"/>
          </a:xfrm>
          <a:prstGeom prst="upDownArrow">
            <a:avLst/>
          </a:prstGeom>
          <a:solidFill>
            <a:srgbClr val="FF2D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4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-6060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60608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632378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60609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744338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64727" y="-60608"/>
            <a:ext cx="46077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en-US" sz="3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Konsep</a:t>
            </a:r>
            <a:r>
              <a:rPr lang="en-US" alt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Dasar</a:t>
            </a:r>
            <a:endParaRPr lang="en-US" altLang="en-US" sz="3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r"/>
            <a:r>
              <a:rPr lang="en-US" alt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Pasar</a:t>
            </a:r>
            <a:r>
              <a:rPr lang="en-US" alt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Modal </a:t>
            </a:r>
            <a:r>
              <a:rPr lang="en-US" altLang="en-US" sz="3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Syariah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15" name="Content Placeholder 3" descr="pasar modal syariah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57306" y="1142991"/>
            <a:ext cx="6745560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4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72344" y="217426"/>
            <a:ext cx="741232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Prinsip</a:t>
            </a:r>
            <a:r>
              <a:rPr lang="en-US" alt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Pasar</a:t>
            </a:r>
            <a:r>
              <a:rPr lang="en-US" alt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Modal </a:t>
            </a:r>
            <a:r>
              <a:rPr lang="en-US" alt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Syari’ah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834968" y="1275606"/>
            <a:ext cx="7474064" cy="338328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Palatino Linotype" panose="02040502050505030304" pitchFamily="18" charset="0"/>
              <a:buAutoNum type="alphaLcPeriod"/>
            </a:pPr>
            <a:r>
              <a:rPr lang="en-US" altLang="en-US" sz="1800" dirty="0" err="1" smtClean="0">
                <a:solidFill>
                  <a:schemeClr val="tx1"/>
                </a:solidFill>
              </a:rPr>
              <a:t>Pembiayaan</a:t>
            </a:r>
            <a:r>
              <a:rPr lang="en-US" altLang="en-US" sz="1800" dirty="0" smtClean="0">
                <a:solidFill>
                  <a:schemeClr val="tx1"/>
                </a:solidFill>
              </a:rPr>
              <a:t> &amp;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investasi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pada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aset</a:t>
            </a:r>
            <a:r>
              <a:rPr lang="en-US" altLang="en-US" sz="1800" dirty="0" smtClean="0">
                <a:solidFill>
                  <a:schemeClr val="tx1"/>
                </a:solidFill>
              </a:rPr>
              <a:t>/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kegiatan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usaha</a:t>
            </a:r>
            <a:r>
              <a:rPr lang="en-US" altLang="en-US" sz="1800" dirty="0" smtClean="0">
                <a:solidFill>
                  <a:schemeClr val="tx1"/>
                </a:solidFill>
              </a:rPr>
              <a:t> yang halal,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spesifik</a:t>
            </a:r>
            <a:r>
              <a:rPr lang="en-US" altLang="en-US" sz="1800" dirty="0" smtClean="0">
                <a:solidFill>
                  <a:schemeClr val="tx1"/>
                </a:solidFill>
              </a:rPr>
              <a:t> &amp;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bermanfaat</a:t>
            </a:r>
            <a:r>
              <a:rPr lang="en-US" altLang="en-US" sz="1800" dirty="0" smtClean="0">
                <a:solidFill>
                  <a:schemeClr val="tx1"/>
                </a:solidFill>
              </a:rPr>
              <a:t>,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dan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dilakukan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dgn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bagi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hasil</a:t>
            </a:r>
            <a:r>
              <a:rPr lang="en-US" altLang="en-US" sz="18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Font typeface="Palatino Linotype" panose="02040502050505030304" pitchFamily="18" charset="0"/>
              <a:buAutoNum type="alphaLcPeriod"/>
            </a:pPr>
            <a:r>
              <a:rPr lang="en-US" altLang="en-US" sz="1800" dirty="0" err="1" smtClean="0">
                <a:solidFill>
                  <a:schemeClr val="tx1"/>
                </a:solidFill>
              </a:rPr>
              <a:t>Uang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adalah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alat</a:t>
            </a:r>
            <a:r>
              <a:rPr lang="en-US" altLang="en-US" sz="1800" dirty="0" smtClean="0">
                <a:solidFill>
                  <a:schemeClr val="tx1"/>
                </a:solidFill>
              </a:rPr>
              <a:t> bantu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pertukaran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nilai</a:t>
            </a:r>
            <a:r>
              <a:rPr lang="en-US" altLang="en-US" sz="1800" dirty="0" smtClean="0">
                <a:solidFill>
                  <a:schemeClr val="tx1"/>
                </a:solidFill>
              </a:rPr>
              <a:t>.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Pemilik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harta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menerima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bagi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hasil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dari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manfaat</a:t>
            </a:r>
            <a:r>
              <a:rPr lang="en-US" altLang="en-US" sz="1800" dirty="0" smtClean="0">
                <a:solidFill>
                  <a:schemeClr val="tx1"/>
                </a:solidFill>
              </a:rPr>
              <a:t> yang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timbul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dari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kegiatan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usaha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maka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pembiayaan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dan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investasi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harus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pada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mata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uang</a:t>
            </a:r>
            <a:r>
              <a:rPr lang="en-US" altLang="en-US" sz="1800" dirty="0" smtClean="0">
                <a:solidFill>
                  <a:schemeClr val="tx1"/>
                </a:solidFill>
              </a:rPr>
              <a:t> yang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sama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dengan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pembukuan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kegiatan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usaha</a:t>
            </a:r>
            <a:r>
              <a:rPr lang="en-US" altLang="en-US" sz="18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Font typeface="Palatino Linotype" panose="02040502050505030304" pitchFamily="18" charset="0"/>
              <a:buAutoNum type="alphaLcPeriod"/>
            </a:pPr>
            <a:r>
              <a:rPr lang="en-US" altLang="en-US" sz="1800" dirty="0" err="1" smtClean="0">
                <a:solidFill>
                  <a:schemeClr val="tx1"/>
                </a:solidFill>
              </a:rPr>
              <a:t>Akad</a:t>
            </a:r>
            <a:r>
              <a:rPr lang="en-US" altLang="en-US" sz="1800" dirty="0" smtClean="0">
                <a:solidFill>
                  <a:schemeClr val="tx1"/>
                </a:solidFill>
              </a:rPr>
              <a:t> yang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terjadi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antara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pemilik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harta</a:t>
            </a:r>
            <a:r>
              <a:rPr lang="en-US" altLang="en-US" sz="1800" dirty="0" smtClean="0">
                <a:solidFill>
                  <a:schemeClr val="tx1"/>
                </a:solidFill>
              </a:rPr>
              <a:t> (investor)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dgn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pemilik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usaha</a:t>
            </a:r>
            <a:r>
              <a:rPr lang="en-US" altLang="en-US" sz="1800" dirty="0" smtClean="0">
                <a:solidFill>
                  <a:schemeClr val="tx1"/>
                </a:solidFill>
              </a:rPr>
              <a:t> (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emiten</a:t>
            </a:r>
            <a:r>
              <a:rPr lang="en-US" altLang="en-US" sz="1800" dirty="0" smtClean="0">
                <a:solidFill>
                  <a:schemeClr val="tx1"/>
                </a:solidFill>
              </a:rPr>
              <a:t>)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dan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tindakan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maupun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informasi</a:t>
            </a:r>
            <a:r>
              <a:rPr lang="en-US" altLang="en-US" sz="1800" dirty="0" smtClean="0">
                <a:solidFill>
                  <a:schemeClr val="tx1"/>
                </a:solidFill>
              </a:rPr>
              <a:t> yang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diberikan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pemilik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usaha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serta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mekanisme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pasar</a:t>
            </a:r>
            <a:r>
              <a:rPr lang="en-US" altLang="en-US" sz="1800" dirty="0" smtClean="0">
                <a:solidFill>
                  <a:schemeClr val="tx1"/>
                </a:solidFill>
              </a:rPr>
              <a:t> (bursa &amp; </a:t>
            </a:r>
            <a:r>
              <a:rPr lang="en-US" altLang="en-US" sz="1800" i="1" dirty="0" smtClean="0">
                <a:solidFill>
                  <a:schemeClr val="tx1"/>
                </a:solidFill>
              </a:rPr>
              <a:t>self regulating organization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lainnya</a:t>
            </a:r>
            <a:r>
              <a:rPr lang="en-US" altLang="en-US" sz="1800" dirty="0" smtClean="0">
                <a:solidFill>
                  <a:schemeClr val="tx1"/>
                </a:solidFill>
              </a:rPr>
              <a:t>)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tidak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boleh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menimbulkan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keraguan</a:t>
            </a:r>
            <a:r>
              <a:rPr lang="en-US" altLang="en-US" sz="1800" dirty="0" smtClean="0">
                <a:solidFill>
                  <a:schemeClr val="tx1"/>
                </a:solidFill>
              </a:rPr>
              <a:t> yang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menyebabkan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kerugian</a:t>
            </a:r>
            <a:r>
              <a:rPr lang="en-US" altLang="en-US" sz="18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Font typeface="Palatino Linotype" panose="02040502050505030304" pitchFamily="18" charset="0"/>
              <a:buAutoNum type="alphaLcPeriod"/>
            </a:pPr>
            <a:r>
              <a:rPr lang="en-US" altLang="en-US" sz="1800" i="1" dirty="0" smtClean="0">
                <a:solidFill>
                  <a:schemeClr val="tx1"/>
                </a:solidFill>
              </a:rPr>
              <a:t>Investor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dan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i="1" dirty="0" err="1" smtClean="0">
                <a:solidFill>
                  <a:schemeClr val="tx1"/>
                </a:solidFill>
              </a:rPr>
              <a:t>emiten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tidak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boleh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mengambil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resiko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melebihi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kemampuan</a:t>
            </a:r>
            <a:r>
              <a:rPr lang="en-US" altLang="en-US" sz="1800" dirty="0" smtClean="0">
                <a:solidFill>
                  <a:schemeClr val="tx1"/>
                </a:solidFill>
              </a:rPr>
              <a:t> (</a:t>
            </a:r>
            <a:r>
              <a:rPr lang="en-US" altLang="en-US" sz="1800" i="1" dirty="0" err="1" smtClean="0">
                <a:solidFill>
                  <a:schemeClr val="tx1"/>
                </a:solidFill>
              </a:rPr>
              <a:t>maysir</a:t>
            </a:r>
            <a:r>
              <a:rPr lang="en-US" altLang="en-US" sz="1800" dirty="0" smtClean="0">
                <a:solidFill>
                  <a:schemeClr val="tx1"/>
                </a:solidFill>
              </a:rPr>
              <a:t>) yang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dapat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menimbulkan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kerugian</a:t>
            </a:r>
            <a:r>
              <a:rPr lang="en-US" altLang="en-US" sz="1800" dirty="0" smtClean="0">
                <a:solidFill>
                  <a:schemeClr val="tx1"/>
                </a:solidFill>
              </a:rPr>
              <a:t> yang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sebenarnya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dapat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dihindari</a:t>
            </a:r>
            <a:r>
              <a:rPr lang="en-US" altLang="en-US" sz="18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Font typeface="Palatino Linotype" panose="02040502050505030304" pitchFamily="18" charset="0"/>
              <a:buAutoNum type="alphaLcPeriod"/>
            </a:pPr>
            <a:r>
              <a:rPr lang="en-US" altLang="en-US" sz="1800" dirty="0" smtClean="0">
                <a:solidFill>
                  <a:schemeClr val="tx1"/>
                </a:solidFill>
              </a:rPr>
              <a:t>Investor,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emiten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maupun</a:t>
            </a:r>
            <a:r>
              <a:rPr lang="en-US" altLang="en-US" sz="1800" dirty="0" smtClean="0">
                <a:solidFill>
                  <a:schemeClr val="tx1"/>
                </a:solidFill>
              </a:rPr>
              <a:t> bursa &amp; </a:t>
            </a:r>
            <a:r>
              <a:rPr lang="en-US" altLang="en-US" sz="1800" i="1" dirty="0" smtClean="0">
                <a:solidFill>
                  <a:schemeClr val="tx1"/>
                </a:solidFill>
              </a:rPr>
              <a:t>self regulating organization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lainnya</a:t>
            </a:r>
            <a:r>
              <a:rPr lang="en-US" altLang="en-US" sz="1800" dirty="0" smtClean="0">
                <a:solidFill>
                  <a:schemeClr val="tx1"/>
                </a:solidFill>
              </a:rPr>
              <a:t>  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tidak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boleh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melakukan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hal-hal</a:t>
            </a:r>
            <a:r>
              <a:rPr lang="en-US" altLang="en-US" sz="1800" dirty="0" smtClean="0">
                <a:solidFill>
                  <a:schemeClr val="tx1"/>
                </a:solidFill>
              </a:rPr>
              <a:t> yang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menyebabkan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gangguan</a:t>
            </a:r>
            <a:r>
              <a:rPr lang="en-US" altLang="en-US" sz="1800" dirty="0" smtClean="0">
                <a:solidFill>
                  <a:schemeClr val="tx1"/>
                </a:solidFill>
              </a:rPr>
              <a:t> yang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disengaja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atas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mekanisme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pasar</a:t>
            </a:r>
            <a:r>
              <a:rPr lang="en-US" altLang="en-US" sz="1800" dirty="0" smtClean="0">
                <a:solidFill>
                  <a:schemeClr val="tx1"/>
                </a:solidFill>
              </a:rPr>
              <a:t>, 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baik</a:t>
            </a:r>
            <a:r>
              <a:rPr lang="en-US" altLang="en-US" sz="1800" dirty="0" smtClean="0">
                <a:solidFill>
                  <a:schemeClr val="tx1"/>
                </a:solidFill>
              </a:rPr>
              <a:t> 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dari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segi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penawaran</a:t>
            </a:r>
            <a:r>
              <a:rPr lang="en-US" altLang="en-US" sz="1800" dirty="0" smtClean="0">
                <a:solidFill>
                  <a:schemeClr val="tx1"/>
                </a:solidFill>
              </a:rPr>
              <a:t> (</a:t>
            </a:r>
            <a:r>
              <a:rPr lang="en-US" altLang="en-US" sz="1800" i="1" dirty="0" smtClean="0">
                <a:solidFill>
                  <a:schemeClr val="tx1"/>
                </a:solidFill>
              </a:rPr>
              <a:t>supply</a:t>
            </a:r>
            <a:r>
              <a:rPr lang="en-US" altLang="en-US" sz="1800" dirty="0" smtClean="0">
                <a:solidFill>
                  <a:schemeClr val="tx1"/>
                </a:solidFill>
              </a:rPr>
              <a:t>)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maupun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dari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segi</a:t>
            </a:r>
            <a:r>
              <a:rPr lang="en-US" altLang="en-US" sz="1800" dirty="0" smtClean="0">
                <a:solidFill>
                  <a:schemeClr val="tx1"/>
                </a:solidFill>
              </a:rPr>
              <a:t> 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permintaan</a:t>
            </a:r>
            <a:r>
              <a:rPr lang="en-US" altLang="en-US" sz="1800" dirty="0" smtClean="0">
                <a:solidFill>
                  <a:schemeClr val="tx1"/>
                </a:solidFill>
              </a:rPr>
              <a:t> (</a:t>
            </a:r>
            <a:r>
              <a:rPr lang="en-US" altLang="en-US" sz="1800" i="1" dirty="0" smtClean="0">
                <a:solidFill>
                  <a:schemeClr val="tx1"/>
                </a:solidFill>
              </a:rPr>
              <a:t>demand</a:t>
            </a:r>
            <a:r>
              <a:rPr lang="en-US" altLang="en-US" sz="1800" dirty="0" smtClean="0">
                <a:solidFill>
                  <a:schemeClr val="tx1"/>
                </a:solidFill>
              </a:rPr>
              <a:t>).</a:t>
            </a:r>
          </a:p>
          <a:p>
            <a:pPr marL="514350" indent="-514350">
              <a:buFont typeface="Palatino Linotype" panose="02040502050505030304" pitchFamily="18" charset="0"/>
              <a:buAutoNum type="alphaLcPeriod"/>
            </a:pPr>
            <a:endParaRPr lang="en-US" altLang="en-US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4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Elbow Connector 16"/>
          <p:cNvCxnSpPr>
            <a:stCxn id="15" idx="3"/>
            <a:endCxn id="19" idx="1"/>
          </p:cNvCxnSpPr>
          <p:nvPr/>
        </p:nvCxnSpPr>
        <p:spPr>
          <a:xfrm flipV="1">
            <a:off x="5143504" y="1714494"/>
            <a:ext cx="1000132" cy="1214446"/>
          </a:xfrm>
          <a:prstGeom prst="bentConnector3">
            <a:avLst>
              <a:gd name="adj1" fmla="val 50000"/>
            </a:avLst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656306" y="196700"/>
            <a:ext cx="3270126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>
                <a:solidFill>
                  <a:schemeClr val="bg1"/>
                </a:solidFill>
                <a:latin typeface="Arial Black" pitchFamily="34" charset="0"/>
              </a:rPr>
              <a:t>Ekonomi</a:t>
            </a:r>
            <a:r>
              <a:rPr lang="en-US" sz="3000" dirty="0">
                <a:solidFill>
                  <a:schemeClr val="bg1"/>
                </a:solidFill>
                <a:latin typeface="Arial Black" pitchFamily="34" charset="0"/>
              </a:rPr>
              <a:t> Islam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929058" y="2714626"/>
            <a:ext cx="1214446" cy="428628"/>
          </a:xfrm>
          <a:prstGeom prst="rect">
            <a:avLst/>
          </a:prstGeom>
          <a:solidFill>
            <a:srgbClr val="FF2D87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Bahasa</a:t>
            </a:r>
            <a:r>
              <a:rPr lang="en-US" b="1" dirty="0" smtClean="0"/>
              <a:t> </a:t>
            </a:r>
            <a:r>
              <a:rPr lang="en-US" b="1" dirty="0" err="1" smtClean="0"/>
              <a:t>itu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6143636" y="1500180"/>
            <a:ext cx="121444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Produktif</a:t>
            </a:r>
            <a:endParaRPr lang="en-US" b="1" dirty="0"/>
          </a:p>
        </p:txBody>
      </p:sp>
      <p:cxnSp>
        <p:nvCxnSpPr>
          <p:cNvPr id="20" name="Elbow Connector 19"/>
          <p:cNvCxnSpPr>
            <a:endCxn id="25" idx="1"/>
          </p:cNvCxnSpPr>
          <p:nvPr/>
        </p:nvCxnSpPr>
        <p:spPr>
          <a:xfrm rot="5400000" flipH="1" flipV="1">
            <a:off x="5643570" y="2214560"/>
            <a:ext cx="500066" cy="500066"/>
          </a:xfrm>
          <a:prstGeom prst="bentConnector2">
            <a:avLst/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143636" y="2000246"/>
            <a:ext cx="121444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Unik</a:t>
            </a:r>
            <a:endParaRPr lang="en-US" b="1" dirty="0"/>
          </a:p>
        </p:txBody>
      </p:sp>
      <p:cxnSp>
        <p:nvCxnSpPr>
          <p:cNvPr id="27" name="Elbow Connector 26"/>
          <p:cNvCxnSpPr>
            <a:endCxn id="31" idx="1"/>
          </p:cNvCxnSpPr>
          <p:nvPr/>
        </p:nvCxnSpPr>
        <p:spPr>
          <a:xfrm>
            <a:off x="5643570" y="2714626"/>
            <a:ext cx="500066" cy="1588"/>
          </a:xfrm>
          <a:prstGeom prst="bentConnector3">
            <a:avLst>
              <a:gd name="adj1" fmla="val 50000"/>
            </a:avLst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6143636" y="2500312"/>
            <a:ext cx="157163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Keuniversalan</a:t>
            </a:r>
            <a:endParaRPr lang="en-US" b="1" dirty="0"/>
          </a:p>
        </p:txBody>
      </p:sp>
      <p:cxnSp>
        <p:nvCxnSpPr>
          <p:cNvPr id="40" name="Elbow Connector 39"/>
          <p:cNvCxnSpPr>
            <a:stCxn id="15" idx="3"/>
            <a:endCxn id="46" idx="1"/>
          </p:cNvCxnSpPr>
          <p:nvPr/>
        </p:nvCxnSpPr>
        <p:spPr>
          <a:xfrm>
            <a:off x="5143504" y="2928940"/>
            <a:ext cx="1000132" cy="285752"/>
          </a:xfrm>
          <a:prstGeom prst="bentConnector3">
            <a:avLst>
              <a:gd name="adj1" fmla="val 50000"/>
            </a:avLst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6143636" y="3000378"/>
            <a:ext cx="121444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Dinamis</a:t>
            </a:r>
            <a:endParaRPr lang="en-US" b="1" dirty="0"/>
          </a:p>
        </p:txBody>
      </p:sp>
      <p:sp>
        <p:nvSpPr>
          <p:cNvPr id="48" name="Rectangle 47"/>
          <p:cNvSpPr/>
          <p:nvPr/>
        </p:nvSpPr>
        <p:spPr>
          <a:xfrm>
            <a:off x="6143636" y="3500444"/>
            <a:ext cx="121444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Bervariasi</a:t>
            </a:r>
            <a:endParaRPr lang="en-US" b="1" dirty="0"/>
          </a:p>
        </p:txBody>
      </p:sp>
      <p:cxnSp>
        <p:nvCxnSpPr>
          <p:cNvPr id="49" name="Elbow Connector 48"/>
          <p:cNvCxnSpPr>
            <a:endCxn id="48" idx="1"/>
          </p:cNvCxnSpPr>
          <p:nvPr/>
        </p:nvCxnSpPr>
        <p:spPr>
          <a:xfrm rot="16200000" flipH="1">
            <a:off x="5643570" y="3214692"/>
            <a:ext cx="500066" cy="500066"/>
          </a:xfrm>
          <a:prstGeom prst="bentConnector2">
            <a:avLst/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6143636" y="4000510"/>
            <a:ext cx="1500198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Manusiawi</a:t>
            </a:r>
            <a:endParaRPr lang="en-US" b="1" dirty="0"/>
          </a:p>
        </p:txBody>
      </p:sp>
      <p:cxnSp>
        <p:nvCxnSpPr>
          <p:cNvPr id="54" name="Elbow Connector 48"/>
          <p:cNvCxnSpPr>
            <a:endCxn id="53" idx="1"/>
          </p:cNvCxnSpPr>
          <p:nvPr/>
        </p:nvCxnSpPr>
        <p:spPr>
          <a:xfrm rot="16200000" flipH="1">
            <a:off x="5643570" y="3714758"/>
            <a:ext cx="500066" cy="500066"/>
          </a:xfrm>
          <a:prstGeom prst="bentConnector2">
            <a:avLst/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8" name="Group 67"/>
          <p:cNvGrpSpPr/>
          <p:nvPr/>
        </p:nvGrpSpPr>
        <p:grpSpPr>
          <a:xfrm flipH="1">
            <a:off x="1428728" y="1500180"/>
            <a:ext cx="2500330" cy="2928958"/>
            <a:chOff x="1643042" y="1571618"/>
            <a:chExt cx="2500330" cy="2928958"/>
          </a:xfrm>
        </p:grpSpPr>
        <p:cxnSp>
          <p:nvCxnSpPr>
            <p:cNvPr id="56" name="Elbow Connector 55"/>
            <p:cNvCxnSpPr>
              <a:endCxn id="57" idx="1"/>
            </p:cNvCxnSpPr>
            <p:nvPr/>
          </p:nvCxnSpPr>
          <p:spPr>
            <a:xfrm flipV="1">
              <a:off x="1643042" y="1785932"/>
              <a:ext cx="1000132" cy="1214446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56"/>
            <p:cNvSpPr/>
            <p:nvPr/>
          </p:nvSpPr>
          <p:spPr>
            <a:xfrm>
              <a:off x="2643174" y="1571618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Sistem</a:t>
              </a:r>
              <a:endParaRPr lang="en-US" b="1" dirty="0"/>
            </a:p>
          </p:txBody>
        </p:sp>
        <p:cxnSp>
          <p:nvCxnSpPr>
            <p:cNvPr id="58" name="Elbow Connector 19"/>
            <p:cNvCxnSpPr>
              <a:endCxn id="59" idx="1"/>
            </p:cNvCxnSpPr>
            <p:nvPr/>
          </p:nvCxnSpPr>
          <p:spPr>
            <a:xfrm rot="5400000" flipH="1" flipV="1">
              <a:off x="2143108" y="2285998"/>
              <a:ext cx="500066" cy="500066"/>
            </a:xfrm>
            <a:prstGeom prst="bentConnector2">
              <a:avLst/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Rectangle 58"/>
            <p:cNvSpPr/>
            <p:nvPr/>
          </p:nvSpPr>
          <p:spPr>
            <a:xfrm>
              <a:off x="2643174" y="2071684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Lambang</a:t>
              </a:r>
              <a:endParaRPr lang="en-US" b="1" dirty="0"/>
            </a:p>
          </p:txBody>
        </p:sp>
        <p:cxnSp>
          <p:nvCxnSpPr>
            <p:cNvPr id="60" name="Elbow Connector 59"/>
            <p:cNvCxnSpPr>
              <a:endCxn id="61" idx="1"/>
            </p:cNvCxnSpPr>
            <p:nvPr/>
          </p:nvCxnSpPr>
          <p:spPr>
            <a:xfrm>
              <a:off x="2143108" y="2786064"/>
              <a:ext cx="500066" cy="1588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Rectangle 60"/>
            <p:cNvSpPr/>
            <p:nvPr/>
          </p:nvSpPr>
          <p:spPr>
            <a:xfrm>
              <a:off x="2643174" y="2571750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Bunyi</a:t>
              </a:r>
              <a:endParaRPr lang="en-US" b="1" dirty="0"/>
            </a:p>
          </p:txBody>
        </p:sp>
        <p:cxnSp>
          <p:nvCxnSpPr>
            <p:cNvPr id="62" name="Elbow Connector 61"/>
            <p:cNvCxnSpPr>
              <a:stCxn id="15" idx="1"/>
              <a:endCxn id="63" idx="1"/>
            </p:cNvCxnSpPr>
            <p:nvPr/>
          </p:nvCxnSpPr>
          <p:spPr>
            <a:xfrm rot="10800000" flipH="1" flipV="1">
              <a:off x="1643042" y="3000378"/>
              <a:ext cx="1000132" cy="285752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Rectangle 62"/>
            <p:cNvSpPr/>
            <p:nvPr/>
          </p:nvSpPr>
          <p:spPr>
            <a:xfrm>
              <a:off x="2643174" y="3071816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Bermakna</a:t>
              </a:r>
              <a:endParaRPr lang="en-US" b="1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2643174" y="3571882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Arbitrer</a:t>
              </a:r>
              <a:endParaRPr lang="en-US" b="1" dirty="0"/>
            </a:p>
          </p:txBody>
        </p:sp>
        <p:cxnSp>
          <p:nvCxnSpPr>
            <p:cNvPr id="65" name="Elbow Connector 48"/>
            <p:cNvCxnSpPr>
              <a:endCxn id="64" idx="1"/>
            </p:cNvCxnSpPr>
            <p:nvPr/>
          </p:nvCxnSpPr>
          <p:spPr>
            <a:xfrm rot="16200000" flipH="1">
              <a:off x="2143108" y="3286130"/>
              <a:ext cx="500066" cy="500066"/>
            </a:xfrm>
            <a:prstGeom prst="bentConnector2">
              <a:avLst/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2643174" y="4071948"/>
              <a:ext cx="1500198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Konvensional</a:t>
              </a:r>
              <a:endParaRPr lang="en-US" b="1" dirty="0"/>
            </a:p>
          </p:txBody>
        </p:sp>
        <p:cxnSp>
          <p:nvCxnSpPr>
            <p:cNvPr id="67" name="Elbow Connector 48"/>
            <p:cNvCxnSpPr>
              <a:endCxn id="66" idx="1"/>
            </p:cNvCxnSpPr>
            <p:nvPr/>
          </p:nvCxnSpPr>
          <p:spPr>
            <a:xfrm rot="16200000" flipH="1">
              <a:off x="2143108" y="3786196"/>
              <a:ext cx="500066" cy="500066"/>
            </a:xfrm>
            <a:prstGeom prst="bentConnector2">
              <a:avLst/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ectangle 38"/>
          <p:cNvSpPr/>
          <p:nvPr/>
        </p:nvSpPr>
        <p:spPr>
          <a:xfrm>
            <a:off x="857224" y="1285866"/>
            <a:ext cx="7358114" cy="3429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424" y="1314437"/>
            <a:ext cx="4212904" cy="3456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39752" y="172904"/>
            <a:ext cx="569508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altLang="en-US" sz="3000" dirty="0">
                <a:solidFill>
                  <a:schemeClr val="bg1"/>
                </a:solidFill>
                <a:latin typeface="Arial Black" pitchFamily="34" charset="0"/>
              </a:rPr>
              <a:t>Pengertian Ekonomi Islam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1188834" y="1603276"/>
            <a:ext cx="7031118" cy="2664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id-ID" altLang="en-US" sz="2000" b="1" dirty="0" smtClean="0">
                <a:solidFill>
                  <a:schemeClr val="tx1"/>
                </a:solidFill>
                <a:latin typeface="+mj-lt"/>
              </a:rPr>
              <a:t>Ekonomi Islam </a:t>
            </a:r>
            <a:r>
              <a:rPr lang="id-ID" altLang="en-US" sz="2000" dirty="0" smtClean="0">
                <a:solidFill>
                  <a:schemeClr val="tx1"/>
                </a:solidFill>
                <a:latin typeface="+mj-lt"/>
              </a:rPr>
              <a:t>adalah </a:t>
            </a:r>
            <a:endParaRPr lang="en-US" altLang="en-US" sz="2000" dirty="0" smtClean="0">
              <a:solidFill>
                <a:schemeClr val="tx1"/>
              </a:solidFill>
              <a:latin typeface="+mj-lt"/>
            </a:endParaRPr>
          </a:p>
          <a:p>
            <a:pPr algn="just">
              <a:defRPr/>
            </a:pPr>
            <a:r>
              <a:rPr lang="id-ID" altLang="en-US" sz="2000" dirty="0" smtClean="0">
                <a:solidFill>
                  <a:schemeClr val="tx1"/>
                </a:solidFill>
                <a:latin typeface="+mj-lt"/>
              </a:rPr>
              <a:t>suatu cabang ilmu pengetahuan yang berupaya untuk memandang, menganalisis, dan akhirnya menyelesaikan permasalahan ekonomi dengan </a:t>
            </a:r>
            <a:r>
              <a:rPr lang="id-ID" altLang="en-US" sz="2000" i="1" dirty="0" smtClean="0">
                <a:solidFill>
                  <a:schemeClr val="tx1"/>
                </a:solidFill>
                <a:latin typeface="+mj-lt"/>
              </a:rPr>
              <a:t>cara-cara Islami </a:t>
            </a:r>
            <a:r>
              <a:rPr lang="id-ID" altLang="en-US" sz="2000" dirty="0" smtClean="0">
                <a:solidFill>
                  <a:schemeClr val="tx1"/>
                </a:solidFill>
                <a:latin typeface="+mj-lt"/>
              </a:rPr>
              <a:t>(cara-cara yg didasarkan atas ajaran Islam yaitu berlandaskan Al Quran dan Sunah Nabi)</a:t>
            </a:r>
            <a:endParaRPr lang="en-GB" altLang="en-US" sz="20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27784" y="206447"/>
            <a:ext cx="498053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000" dirty="0" err="1">
                <a:solidFill>
                  <a:schemeClr val="bg1"/>
                </a:solidFill>
                <a:latin typeface="Arial Black" pitchFamily="34" charset="0"/>
              </a:rPr>
              <a:t>Definisi</a:t>
            </a:r>
            <a:r>
              <a:rPr lang="en-US" altLang="en-US" sz="3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altLang="en-US" sz="3000" dirty="0" err="1">
                <a:solidFill>
                  <a:schemeClr val="bg1"/>
                </a:solidFill>
                <a:latin typeface="Arial Black" pitchFamily="34" charset="0"/>
              </a:rPr>
              <a:t>Ekonomi</a:t>
            </a:r>
            <a:r>
              <a:rPr lang="en-US" altLang="en-US" sz="3000" dirty="0">
                <a:solidFill>
                  <a:schemeClr val="bg1"/>
                </a:solidFill>
                <a:latin typeface="Arial Black" pitchFamily="34" charset="0"/>
              </a:rPr>
              <a:t> Islam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393277" y="1142991"/>
            <a:ext cx="721278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9pPr>
          </a:lstStyle>
          <a:p>
            <a:pPr algn="just" eaLnBrk="1" hangingPunct="1"/>
            <a:r>
              <a:rPr lang="en-US" altLang="en-US" b="1" dirty="0">
                <a:latin typeface="+mj-lt"/>
                <a:ea typeface="Adobe Gothic Std B"/>
                <a:cs typeface="Adobe Gothic Std B"/>
              </a:rPr>
              <a:t>Ekonomi Islam</a:t>
            </a:r>
            <a:r>
              <a:rPr lang="en-US" altLang="en-US" dirty="0">
                <a:latin typeface="+mj-lt"/>
                <a:ea typeface="Adobe Gothic Std B"/>
                <a:cs typeface="Adobe Gothic Std B"/>
              </a:rPr>
              <a:t> </a:t>
            </a:r>
            <a:r>
              <a:rPr lang="en-US" altLang="en-US" dirty="0" err="1">
                <a:latin typeface="+mj-lt"/>
                <a:ea typeface="Adobe Gothic Std B"/>
                <a:cs typeface="Adobe Gothic Std B"/>
              </a:rPr>
              <a:t>adalah</a:t>
            </a:r>
            <a:r>
              <a:rPr lang="en-US" altLang="en-US" dirty="0">
                <a:latin typeface="+mj-lt"/>
                <a:ea typeface="Adobe Gothic Std B"/>
                <a:cs typeface="Adobe Gothic Std B"/>
              </a:rPr>
              <a:t> </a:t>
            </a:r>
            <a:r>
              <a:rPr lang="en-US" altLang="en-US" dirty="0" err="1">
                <a:latin typeface="+mj-lt"/>
                <a:ea typeface="Adobe Gothic Std B"/>
                <a:cs typeface="Adobe Gothic Std B"/>
              </a:rPr>
              <a:t>ilmu</a:t>
            </a:r>
            <a:r>
              <a:rPr lang="en-US" altLang="en-US" dirty="0">
                <a:latin typeface="+mj-lt"/>
                <a:ea typeface="Adobe Gothic Std B"/>
                <a:cs typeface="Adobe Gothic Std B"/>
              </a:rPr>
              <a:t> </a:t>
            </a:r>
            <a:r>
              <a:rPr lang="en-US" altLang="en-US" dirty="0" err="1">
                <a:latin typeface="+mj-lt"/>
                <a:ea typeface="Adobe Gothic Std B"/>
                <a:cs typeface="Adobe Gothic Std B"/>
              </a:rPr>
              <a:t>sosial</a:t>
            </a:r>
            <a:r>
              <a:rPr lang="en-US" altLang="en-US" dirty="0">
                <a:latin typeface="+mj-lt"/>
                <a:ea typeface="Adobe Gothic Std B"/>
                <a:cs typeface="Adobe Gothic Std B"/>
              </a:rPr>
              <a:t> yang </a:t>
            </a:r>
            <a:r>
              <a:rPr lang="en-US" altLang="en-US" dirty="0" err="1">
                <a:latin typeface="+mj-lt"/>
                <a:ea typeface="Adobe Gothic Std B"/>
                <a:cs typeface="Adobe Gothic Std B"/>
              </a:rPr>
              <a:t>mempelajari</a:t>
            </a:r>
            <a:r>
              <a:rPr lang="en-US" altLang="en-US" dirty="0">
                <a:latin typeface="+mj-lt"/>
                <a:ea typeface="Adobe Gothic Std B"/>
                <a:cs typeface="Adobe Gothic Std B"/>
              </a:rPr>
              <a:t> </a:t>
            </a:r>
            <a:r>
              <a:rPr lang="en-US" altLang="en-US" dirty="0" err="1">
                <a:latin typeface="+mj-lt"/>
                <a:ea typeface="Adobe Gothic Std B"/>
                <a:cs typeface="Adobe Gothic Std B"/>
              </a:rPr>
              <a:t>masalah</a:t>
            </a:r>
            <a:r>
              <a:rPr lang="en-US" altLang="en-US" dirty="0">
                <a:latin typeface="+mj-lt"/>
                <a:ea typeface="Adobe Gothic Std B"/>
                <a:cs typeface="Adobe Gothic Std B"/>
              </a:rPr>
              <a:t> </a:t>
            </a:r>
            <a:r>
              <a:rPr lang="en-US" altLang="en-US" dirty="0" err="1">
                <a:latin typeface="+mj-lt"/>
                <a:ea typeface="Adobe Gothic Std B"/>
                <a:cs typeface="Adobe Gothic Std B"/>
              </a:rPr>
              <a:t>ekonomi</a:t>
            </a:r>
            <a:r>
              <a:rPr lang="en-US" altLang="en-US" dirty="0">
                <a:latin typeface="+mj-lt"/>
                <a:ea typeface="Adobe Gothic Std B"/>
                <a:cs typeface="Adobe Gothic Std B"/>
              </a:rPr>
              <a:t> masyarakat yang </a:t>
            </a:r>
            <a:r>
              <a:rPr lang="en-US" altLang="en-US" dirty="0" err="1">
                <a:latin typeface="+mj-lt"/>
                <a:ea typeface="Adobe Gothic Std B"/>
                <a:cs typeface="Adobe Gothic Std B"/>
              </a:rPr>
              <a:t>diilhami</a:t>
            </a:r>
            <a:r>
              <a:rPr lang="en-US" altLang="en-US" dirty="0">
                <a:latin typeface="+mj-lt"/>
                <a:ea typeface="Adobe Gothic Std B"/>
                <a:cs typeface="Adobe Gothic Std B"/>
              </a:rPr>
              <a:t> </a:t>
            </a:r>
            <a:r>
              <a:rPr lang="en-US" altLang="en-US" dirty="0" err="1">
                <a:latin typeface="+mj-lt"/>
                <a:ea typeface="Adobe Gothic Std B"/>
                <a:cs typeface="Adobe Gothic Std B"/>
              </a:rPr>
              <a:t>oleh</a:t>
            </a:r>
            <a:r>
              <a:rPr lang="en-US" altLang="en-US" dirty="0">
                <a:latin typeface="+mj-lt"/>
                <a:ea typeface="Adobe Gothic Std B"/>
                <a:cs typeface="Adobe Gothic Std B"/>
              </a:rPr>
              <a:t> </a:t>
            </a:r>
            <a:r>
              <a:rPr lang="en-US" altLang="en-US" dirty="0" err="1">
                <a:latin typeface="+mj-lt"/>
                <a:ea typeface="Adobe Gothic Std B"/>
                <a:cs typeface="Adobe Gothic Std B"/>
              </a:rPr>
              <a:t>nilai-nilai</a:t>
            </a:r>
            <a:r>
              <a:rPr lang="en-US" altLang="en-US" dirty="0">
                <a:latin typeface="+mj-lt"/>
                <a:ea typeface="Adobe Gothic Std B"/>
                <a:cs typeface="Adobe Gothic Std B"/>
              </a:rPr>
              <a:t> </a:t>
            </a:r>
            <a:r>
              <a:rPr lang="en-US" altLang="en-US" dirty="0" smtClean="0">
                <a:latin typeface="+mj-lt"/>
                <a:ea typeface="Adobe Gothic Std B"/>
                <a:cs typeface="Adobe Gothic Std B"/>
              </a:rPr>
              <a:t>Islam. </a:t>
            </a:r>
            <a:r>
              <a:rPr lang="en-US" altLang="en-US" dirty="0">
                <a:latin typeface="+mj-lt"/>
                <a:ea typeface="Adobe Gothic Std B"/>
                <a:cs typeface="Adobe Gothic Std B"/>
              </a:rPr>
              <a:t>(</a:t>
            </a:r>
            <a:r>
              <a:rPr lang="en-US" altLang="en-US" dirty="0" err="1">
                <a:latin typeface="+mj-lt"/>
                <a:ea typeface="Adobe Gothic Std B"/>
                <a:cs typeface="Adobe Gothic Std B"/>
              </a:rPr>
              <a:t>Mannan</a:t>
            </a:r>
            <a:r>
              <a:rPr lang="en-US" altLang="en-US" dirty="0">
                <a:latin typeface="+mj-lt"/>
                <a:ea typeface="Adobe Gothic Std B"/>
                <a:cs typeface="Adobe Gothic Std B"/>
              </a:rPr>
              <a:t>)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1691680" y="1803520"/>
            <a:ext cx="712879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9pPr>
          </a:lstStyle>
          <a:p>
            <a:pPr algn="just" eaLnBrk="1" hangingPunct="1"/>
            <a:r>
              <a:rPr lang="en-US" altLang="en-US" b="1" dirty="0">
                <a:latin typeface="+mj-lt"/>
              </a:rPr>
              <a:t>Ekonomi Islam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adalah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suatu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upaya</a:t>
            </a:r>
            <a:r>
              <a:rPr lang="en-US" altLang="en-US" dirty="0">
                <a:latin typeface="+mj-lt"/>
              </a:rPr>
              <a:t> yang </a:t>
            </a:r>
            <a:r>
              <a:rPr lang="en-US" altLang="en-US" dirty="0" err="1">
                <a:latin typeface="+mj-lt"/>
              </a:rPr>
              <a:t>sistematik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untuk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memahami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masalah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ekonomi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dan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perilaku</a:t>
            </a:r>
            <a:r>
              <a:rPr lang="en-US" altLang="en-US" dirty="0">
                <a:latin typeface="+mj-lt"/>
              </a:rPr>
              <a:t> masyarakat, </a:t>
            </a:r>
            <a:r>
              <a:rPr lang="en-US" altLang="en-US" dirty="0" err="1">
                <a:latin typeface="+mj-lt"/>
              </a:rPr>
              <a:t>dalam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perspektif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smtClean="0">
                <a:latin typeface="+mj-lt"/>
              </a:rPr>
              <a:t>Islam. </a:t>
            </a:r>
            <a:r>
              <a:rPr lang="en-US" altLang="en-US" dirty="0">
                <a:latin typeface="+mj-lt"/>
              </a:rPr>
              <a:t>(</a:t>
            </a:r>
            <a:r>
              <a:rPr lang="en-US" altLang="en-US" dirty="0" err="1">
                <a:latin typeface="+mj-lt"/>
              </a:rPr>
              <a:t>Khurshid</a:t>
            </a:r>
            <a:r>
              <a:rPr lang="en-US" altLang="en-US" dirty="0">
                <a:latin typeface="+mj-lt"/>
              </a:rPr>
              <a:t> Ahmad)</a:t>
            </a: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393277" y="2726850"/>
            <a:ext cx="734481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9pPr>
          </a:lstStyle>
          <a:p>
            <a:pPr algn="just" eaLnBrk="1" hangingPunct="1"/>
            <a:r>
              <a:rPr lang="en-US" altLang="en-US" b="1" dirty="0">
                <a:latin typeface="+mj-lt"/>
              </a:rPr>
              <a:t>Ekonomi Islam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adalah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tanggapan</a:t>
            </a:r>
            <a:r>
              <a:rPr lang="en-US" altLang="en-US" dirty="0">
                <a:latin typeface="+mj-lt"/>
              </a:rPr>
              <a:t> para </a:t>
            </a:r>
            <a:r>
              <a:rPr lang="en-US" altLang="en-US" dirty="0" err="1">
                <a:latin typeface="+mj-lt"/>
              </a:rPr>
              <a:t>pemikir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muslim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atas</a:t>
            </a:r>
            <a:r>
              <a:rPr lang="en-US" altLang="en-US" dirty="0">
                <a:latin typeface="+mj-lt"/>
              </a:rPr>
              <a:t> berbagai </a:t>
            </a:r>
            <a:r>
              <a:rPr lang="en-US" altLang="en-US" dirty="0" err="1">
                <a:latin typeface="+mj-lt"/>
              </a:rPr>
              <a:t>tantangan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ekonomi</a:t>
            </a:r>
            <a:r>
              <a:rPr lang="en-US" altLang="en-US" dirty="0">
                <a:latin typeface="+mj-lt"/>
              </a:rPr>
              <a:t>. </a:t>
            </a:r>
            <a:r>
              <a:rPr lang="en-US" altLang="en-US" dirty="0" err="1">
                <a:latin typeface="+mj-lt"/>
              </a:rPr>
              <a:t>Dalam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hal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ini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didasarkan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pada</a:t>
            </a:r>
            <a:r>
              <a:rPr lang="en-US" altLang="en-US" dirty="0">
                <a:latin typeface="+mj-lt"/>
              </a:rPr>
              <a:t> Quran </a:t>
            </a:r>
            <a:r>
              <a:rPr lang="en-US" altLang="en-US" dirty="0" err="1">
                <a:latin typeface="+mj-lt"/>
              </a:rPr>
              <a:t>dan</a:t>
            </a:r>
            <a:r>
              <a:rPr lang="en-US" altLang="en-US" dirty="0">
                <a:latin typeface="+mj-lt"/>
              </a:rPr>
              <a:t> Sunnah </a:t>
            </a:r>
            <a:r>
              <a:rPr lang="en-US" altLang="en-US" dirty="0" err="1">
                <a:latin typeface="+mj-lt"/>
              </a:rPr>
              <a:t>disamping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alasan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dan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pengalaman</a:t>
            </a:r>
            <a:r>
              <a:rPr lang="en-US" altLang="en-US" dirty="0">
                <a:latin typeface="+mj-lt"/>
              </a:rPr>
              <a:t>. (</a:t>
            </a:r>
            <a:r>
              <a:rPr lang="en-US" altLang="en-US" dirty="0" err="1">
                <a:latin typeface="+mj-lt"/>
              </a:rPr>
              <a:t>N.Siddiqi</a:t>
            </a:r>
            <a:r>
              <a:rPr lang="en-US" altLang="en-US" dirty="0">
                <a:latin typeface="+mj-lt"/>
              </a:rPr>
              <a:t>))</a:t>
            </a: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1691680" y="3650180"/>
            <a:ext cx="724755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9pPr>
          </a:lstStyle>
          <a:p>
            <a:pPr algn="just" eaLnBrk="1" hangingPunct="1"/>
            <a:r>
              <a:rPr lang="en-US" altLang="en-US" b="1" dirty="0">
                <a:latin typeface="+mj-lt"/>
              </a:rPr>
              <a:t>Ekonomi Islam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adalah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suatu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ilmu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dan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penerapan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hukum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syariah</a:t>
            </a:r>
            <a:r>
              <a:rPr lang="en-US" altLang="en-US" dirty="0">
                <a:latin typeface="+mj-lt"/>
              </a:rPr>
              <a:t> yang </a:t>
            </a:r>
            <a:r>
              <a:rPr lang="en-US" altLang="en-US" dirty="0" err="1">
                <a:latin typeface="+mj-lt"/>
              </a:rPr>
              <a:t>melindungi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ketidakadilan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dalam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kaitan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dengan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upaya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pencapaian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kesejahtaeraan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manusia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dan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pelaksanaan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ibadah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dirty="0" err="1">
                <a:latin typeface="+mj-lt"/>
              </a:rPr>
              <a:t>kepada</a:t>
            </a:r>
            <a:r>
              <a:rPr lang="en-US" altLang="en-US" dirty="0">
                <a:latin typeface="+mj-lt"/>
              </a:rPr>
              <a:t> ALLAH. (</a:t>
            </a:r>
            <a:r>
              <a:rPr lang="en-US" altLang="en-US" dirty="0" err="1">
                <a:latin typeface="+mj-lt"/>
              </a:rPr>
              <a:t>Hasanuz</a:t>
            </a:r>
            <a:r>
              <a:rPr lang="en-US" altLang="en-US" dirty="0">
                <a:latin typeface="+mj-lt"/>
              </a:rPr>
              <a:t> Zaman)</a:t>
            </a: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64640" y="4731990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61899" y="203682"/>
            <a:ext cx="607223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000" dirty="0" err="1">
                <a:solidFill>
                  <a:schemeClr val="bg1"/>
                </a:solidFill>
                <a:latin typeface="Arial Black" pitchFamily="34" charset="0"/>
                <a:cs typeface="Calibri" panose="020F0502020204030204" pitchFamily="34" charset="0"/>
              </a:rPr>
              <a:t>Tujuan</a:t>
            </a:r>
            <a:r>
              <a:rPr lang="en-US" sz="3000" dirty="0">
                <a:solidFill>
                  <a:schemeClr val="bg1"/>
                </a:solidFill>
                <a:latin typeface="Arial Black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Arial Black" pitchFamily="34" charset="0"/>
                <a:cs typeface="Calibri" panose="020F0502020204030204" pitchFamily="34" charset="0"/>
              </a:rPr>
              <a:t>Ekonomi</a:t>
            </a:r>
            <a:r>
              <a:rPr lang="en-US" sz="3000" dirty="0" smtClean="0">
                <a:solidFill>
                  <a:schemeClr val="bg1"/>
                </a:solidFill>
                <a:latin typeface="Arial Black" pitchFamily="34" charset="0"/>
                <a:cs typeface="Calibri" panose="020F0502020204030204" pitchFamily="34" charset="0"/>
              </a:rPr>
              <a:t> </a:t>
            </a:r>
            <a:r>
              <a:rPr lang="en-US" sz="3000" dirty="0">
                <a:solidFill>
                  <a:schemeClr val="bg1"/>
                </a:solidFill>
                <a:latin typeface="Arial Black" pitchFamily="34" charset="0"/>
                <a:cs typeface="Calibri" panose="020F0502020204030204" pitchFamily="34" charset="0"/>
              </a:rPr>
              <a:t>Islam</a:t>
            </a:r>
          </a:p>
          <a:p>
            <a:pPr algn="r"/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3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7505686"/>
              </p:ext>
            </p:extLst>
          </p:nvPr>
        </p:nvGraphicFramePr>
        <p:xfrm>
          <a:off x="827584" y="1260342"/>
          <a:ext cx="7967005" cy="3255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475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3805687756"/>
              </p:ext>
            </p:extLst>
          </p:nvPr>
        </p:nvGraphicFramePr>
        <p:xfrm>
          <a:off x="1115616" y="704819"/>
          <a:ext cx="7520814" cy="4299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1560" y="0"/>
            <a:ext cx="75608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d-ID" sz="3000" dirty="0">
                <a:solidFill>
                  <a:schemeClr val="bg1"/>
                </a:solidFill>
                <a:latin typeface="Arial Black" pitchFamily="34" charset="0"/>
              </a:rPr>
              <a:t>LEMBAGA-LEMBAGA EKONOMI ISLAM DI INDONESIA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4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8347352"/>
              </p:ext>
            </p:extLst>
          </p:nvPr>
        </p:nvGraphicFramePr>
        <p:xfrm>
          <a:off x="532006" y="1203598"/>
          <a:ext cx="8365740" cy="3457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529880" y="214296"/>
            <a:ext cx="4122732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b="1" dirty="0" err="1" smtClean="0">
                <a:solidFill>
                  <a:schemeClr val="bg1"/>
                </a:solidFill>
                <a:latin typeface="Arial Black" pitchFamily="34" charset="0"/>
              </a:rPr>
              <a:t>Perbankan</a:t>
            </a:r>
            <a:r>
              <a:rPr lang="en-US" sz="3000" b="1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  <a:latin typeface="Arial Black" pitchFamily="34" charset="0"/>
              </a:rPr>
              <a:t>Syariah</a:t>
            </a:r>
            <a:endParaRPr lang="en-US" sz="3000" b="1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grpSp>
        <p:nvGrpSpPr>
          <p:cNvPr id="13" name="Group 31"/>
          <p:cNvGrpSpPr>
            <a:grpSpLocks/>
          </p:cNvGrpSpPr>
          <p:nvPr/>
        </p:nvGrpSpPr>
        <p:grpSpPr bwMode="auto">
          <a:xfrm>
            <a:off x="777413" y="1447800"/>
            <a:ext cx="7648588" cy="3212181"/>
            <a:chOff x="762000" y="1447800"/>
            <a:chExt cx="8077200" cy="4953000"/>
          </a:xfrm>
          <a:solidFill>
            <a:srgbClr val="FF2D87"/>
          </a:solidFill>
        </p:grpSpPr>
        <p:sp>
          <p:nvSpPr>
            <p:cNvPr id="15" name="Rounded Rectangle 14"/>
            <p:cNvSpPr/>
            <p:nvPr/>
          </p:nvSpPr>
          <p:spPr>
            <a:xfrm>
              <a:off x="2057400" y="2819400"/>
              <a:ext cx="1447800" cy="762000"/>
            </a:xfrm>
            <a:prstGeom prst="roundRect">
              <a:avLst/>
            </a:prstGeom>
            <a:grpFill/>
            <a:ln>
              <a:solidFill>
                <a:srgbClr val="FF2D87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solidFill>
                    <a:srgbClr val="FFFFFF"/>
                  </a:solidFill>
                </a:rPr>
                <a:t>BANK SYARIAH</a:t>
              </a: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2781300" y="4038600"/>
              <a:ext cx="2247900" cy="914400"/>
            </a:xfrm>
            <a:prstGeom prst="roundRect">
              <a:avLst/>
            </a:prstGeom>
            <a:grpFill/>
            <a:ln>
              <a:solidFill>
                <a:srgbClr val="FF2D87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FFFFFF"/>
                  </a:solidFill>
                </a:rPr>
                <a:t>BANK PEMBIAYAAN RAKYAT SYARIAH</a:t>
              </a: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762000" y="4038600"/>
              <a:ext cx="1676400" cy="914400"/>
            </a:xfrm>
            <a:prstGeom prst="roundRect">
              <a:avLst/>
            </a:prstGeom>
            <a:grpFill/>
            <a:ln>
              <a:solidFill>
                <a:srgbClr val="FF2D87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FFFFFF"/>
                  </a:solidFill>
                </a:rPr>
                <a:t>BANK UMUM SYARIAH</a:t>
              </a: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6019800" y="4038600"/>
              <a:ext cx="2080592" cy="914400"/>
            </a:xfrm>
            <a:prstGeom prst="roundRect">
              <a:avLst/>
            </a:prstGeom>
            <a:grpFill/>
            <a:ln>
              <a:solidFill>
                <a:srgbClr val="FF2D87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FFFFFF"/>
                  </a:solidFill>
                </a:rPr>
                <a:t>BANK UMUM KONVENSIONAL</a:t>
              </a: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4699992" y="5486400"/>
              <a:ext cx="1600200" cy="914400"/>
            </a:xfrm>
            <a:prstGeom prst="roundRect">
              <a:avLst/>
            </a:prstGeom>
            <a:grpFill/>
            <a:ln>
              <a:solidFill>
                <a:srgbClr val="FF2D87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solidFill>
                    <a:srgbClr val="FFFFFF"/>
                  </a:solidFill>
                </a:rPr>
                <a:t>UNIT USAHA SYARIAH</a:t>
              </a: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3657600" y="1447800"/>
              <a:ext cx="1752600" cy="838200"/>
            </a:xfrm>
            <a:prstGeom prst="roundRect">
              <a:avLst/>
            </a:prstGeom>
            <a:grpFill/>
            <a:ln>
              <a:solidFill>
                <a:srgbClr val="FF2D87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FFFFFF"/>
                  </a:solidFill>
                </a:rPr>
                <a:t>PERBANKAN SYARIAH</a:t>
              </a: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6460232" y="5486400"/>
              <a:ext cx="2378968" cy="914400"/>
            </a:xfrm>
            <a:prstGeom prst="roundRect">
              <a:avLst/>
            </a:prstGeom>
            <a:grpFill/>
            <a:ln>
              <a:solidFill>
                <a:srgbClr val="FF2D87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FFFFFF"/>
                  </a:solidFill>
                </a:rPr>
                <a:t>SISTEM KONVENSIONAL</a:t>
              </a:r>
            </a:p>
          </p:txBody>
        </p:sp>
        <p:cxnSp>
          <p:nvCxnSpPr>
            <p:cNvPr id="23" name="Straight Arrow Connector 22"/>
            <p:cNvCxnSpPr>
              <a:stCxn id="20" idx="2"/>
              <a:endCxn id="15" idx="0"/>
            </p:cNvCxnSpPr>
            <p:nvPr/>
          </p:nvCxnSpPr>
          <p:spPr>
            <a:xfrm rot="5400000">
              <a:off x="3390900" y="1676400"/>
              <a:ext cx="533400" cy="1752600"/>
            </a:xfrm>
            <a:prstGeom prst="straightConnector1">
              <a:avLst/>
            </a:prstGeom>
            <a:grpFill/>
            <a:ln>
              <a:solidFill>
                <a:srgbClr val="FF2D87"/>
              </a:solidFill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4" name="Straight Arrow Connector 23"/>
            <p:cNvCxnSpPr>
              <a:stCxn id="20" idx="2"/>
              <a:endCxn id="19" idx="0"/>
            </p:cNvCxnSpPr>
            <p:nvPr/>
          </p:nvCxnSpPr>
          <p:spPr>
            <a:xfrm>
              <a:off x="4533900" y="2286000"/>
              <a:ext cx="966788" cy="3200400"/>
            </a:xfrm>
            <a:prstGeom prst="straightConnector1">
              <a:avLst/>
            </a:prstGeom>
            <a:grpFill/>
            <a:ln>
              <a:solidFill>
                <a:srgbClr val="FF2D87"/>
              </a:solidFill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5" name="Straight Arrow Connector 24"/>
            <p:cNvCxnSpPr>
              <a:stCxn id="15" idx="2"/>
              <a:endCxn id="17" idx="0"/>
            </p:cNvCxnSpPr>
            <p:nvPr/>
          </p:nvCxnSpPr>
          <p:spPr>
            <a:xfrm rot="5400000">
              <a:off x="1962150" y="3219450"/>
              <a:ext cx="457200" cy="1181100"/>
            </a:xfrm>
            <a:prstGeom prst="straightConnector1">
              <a:avLst/>
            </a:prstGeom>
            <a:grpFill/>
            <a:ln>
              <a:solidFill>
                <a:srgbClr val="FF2D87"/>
              </a:solidFill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7" name="Straight Arrow Connector 26"/>
            <p:cNvCxnSpPr>
              <a:stCxn id="15" idx="2"/>
              <a:endCxn id="16" idx="0"/>
            </p:cNvCxnSpPr>
            <p:nvPr/>
          </p:nvCxnSpPr>
          <p:spPr>
            <a:xfrm>
              <a:off x="2781300" y="3581400"/>
              <a:ext cx="1123950" cy="457200"/>
            </a:xfrm>
            <a:prstGeom prst="straightConnector1">
              <a:avLst/>
            </a:prstGeom>
            <a:grpFill/>
            <a:ln>
              <a:solidFill>
                <a:srgbClr val="FF2D87"/>
              </a:solidFill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8" name="Straight Arrow Connector 27"/>
            <p:cNvCxnSpPr>
              <a:stCxn id="20" idx="2"/>
              <a:endCxn id="18" idx="0"/>
            </p:cNvCxnSpPr>
            <p:nvPr/>
          </p:nvCxnSpPr>
          <p:spPr>
            <a:xfrm>
              <a:off x="4533900" y="2286000"/>
              <a:ext cx="2525713" cy="1752600"/>
            </a:xfrm>
            <a:prstGeom prst="straightConnector1">
              <a:avLst/>
            </a:prstGeom>
            <a:grpFill/>
            <a:ln>
              <a:solidFill>
                <a:srgbClr val="FF2D87"/>
              </a:solidFill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9" name="Straight Arrow Connector 28"/>
            <p:cNvCxnSpPr>
              <a:stCxn id="18" idx="2"/>
              <a:endCxn id="21" idx="0"/>
            </p:cNvCxnSpPr>
            <p:nvPr/>
          </p:nvCxnSpPr>
          <p:spPr>
            <a:xfrm>
              <a:off x="7059613" y="4953000"/>
              <a:ext cx="590550" cy="533400"/>
            </a:xfrm>
            <a:prstGeom prst="straightConnector1">
              <a:avLst/>
            </a:prstGeom>
            <a:grpFill/>
            <a:ln>
              <a:solidFill>
                <a:srgbClr val="FF2D87"/>
              </a:solidFill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30" name="Straight Arrow Connector 29"/>
            <p:cNvCxnSpPr>
              <a:stCxn id="18" idx="2"/>
              <a:endCxn id="19" idx="0"/>
            </p:cNvCxnSpPr>
            <p:nvPr/>
          </p:nvCxnSpPr>
          <p:spPr>
            <a:xfrm flipH="1">
              <a:off x="5500688" y="4953000"/>
              <a:ext cx="1558925" cy="533400"/>
            </a:xfrm>
            <a:prstGeom prst="straightConnector1">
              <a:avLst/>
            </a:prstGeom>
            <a:grpFill/>
            <a:ln>
              <a:solidFill>
                <a:srgbClr val="FF2D87"/>
              </a:solidFill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1312</TotalTime>
  <Words>1375</Words>
  <Application>Microsoft Office PowerPoint</Application>
  <PresentationFormat>On-screen Show (16:9)</PresentationFormat>
  <Paragraphs>183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ismail - [2010]</cp:lastModifiedBy>
  <cp:revision>124</cp:revision>
  <dcterms:created xsi:type="dcterms:W3CDTF">2022-09-03T23:08:24Z</dcterms:created>
  <dcterms:modified xsi:type="dcterms:W3CDTF">2023-08-12T15:57:34Z</dcterms:modified>
</cp:coreProperties>
</file>