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20" r:id="rId4"/>
    <p:sldId id="328" r:id="rId5"/>
    <p:sldId id="329" r:id="rId6"/>
    <p:sldId id="330" r:id="rId7"/>
    <p:sldId id="331" r:id="rId8"/>
    <p:sldId id="325" r:id="rId9"/>
    <p:sldId id="326" r:id="rId10"/>
    <p:sldId id="332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3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10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89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5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60392" y="1643056"/>
            <a:ext cx="467076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HAKIKAT PENDIDIKAN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KEWARGANEGARAAN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 1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Kompetensi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yang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agar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ilmuwan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rasa </a:t>
            </a:r>
            <a:r>
              <a:rPr lang="en-US" sz="2400" dirty="0" err="1"/>
              <a:t>kebangsaan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cinta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air, </a:t>
            </a:r>
            <a:r>
              <a:rPr lang="en-US" sz="2400" dirty="0" err="1"/>
              <a:t>demokratis</a:t>
            </a:r>
            <a:r>
              <a:rPr lang="en-US" sz="2400" dirty="0"/>
              <a:t> yang </a:t>
            </a:r>
            <a:r>
              <a:rPr lang="en-US" sz="2400" dirty="0" err="1"/>
              <a:t>berkeadaban</a:t>
            </a:r>
            <a:r>
              <a:rPr lang="en-US" sz="2400" dirty="0"/>
              <a:t>,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, </a:t>
            </a:r>
            <a:r>
              <a:rPr lang="en-US" sz="2400" dirty="0" err="1"/>
              <a:t>berdisiplin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berpartisipasi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yang </a:t>
            </a:r>
            <a:r>
              <a:rPr lang="en-US" sz="2400" dirty="0" err="1"/>
              <a:t>damai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Kewarganegaraan</a:t>
            </a:r>
            <a:r>
              <a:rPr lang="en-US" sz="20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dalam</a:t>
            </a:r>
            <a:r>
              <a:rPr lang="en-US" sz="20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undang-undang</a:t>
            </a:r>
            <a:endParaRPr lang="en-US" sz="2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110626" y="114876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segala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ihwal</a:t>
            </a:r>
            <a:r>
              <a:rPr lang="en-US" sz="2000" dirty="0"/>
              <a:t> yang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 (</a:t>
            </a:r>
            <a:r>
              <a:rPr lang="en-US" sz="2000" dirty="0" err="1"/>
              <a:t>Undang-Undang</a:t>
            </a:r>
            <a:r>
              <a:rPr lang="en-US" sz="2000" dirty="0"/>
              <a:t> RI No.12 </a:t>
            </a:r>
            <a:r>
              <a:rPr lang="en-US" sz="2000" dirty="0" err="1"/>
              <a:t>Tahun</a:t>
            </a:r>
            <a:r>
              <a:rPr lang="en-US" sz="2000" dirty="0"/>
              <a:t> 2006 </a:t>
            </a:r>
            <a:r>
              <a:rPr lang="en-US" sz="2000" dirty="0" err="1"/>
              <a:t>Pasal</a:t>
            </a:r>
            <a:r>
              <a:rPr lang="en-US" sz="2000" dirty="0"/>
              <a:t> 1 </a:t>
            </a:r>
            <a:r>
              <a:rPr lang="en-US" sz="2000" dirty="0" err="1"/>
              <a:t>Ayat</a:t>
            </a:r>
            <a:r>
              <a:rPr lang="en-US" sz="2000" dirty="0"/>
              <a:t> 2) </a:t>
            </a:r>
            <a:endParaRPr lang="en-US" sz="2000" dirty="0" smtClean="0"/>
          </a:p>
          <a:p>
            <a:pPr marL="469900" marR="5080" lvl="1" algn="just">
              <a:lnSpc>
                <a:spcPct val="100200"/>
              </a:lnSpc>
            </a:pP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rasa </a:t>
            </a:r>
            <a:r>
              <a:rPr lang="en-US" sz="2000" dirty="0" err="1"/>
              <a:t>kebangsaan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cinta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air. (</a:t>
            </a:r>
            <a:r>
              <a:rPr lang="en-US" sz="2000" dirty="0" err="1"/>
              <a:t>Undang-Undang</a:t>
            </a:r>
            <a:r>
              <a:rPr lang="en-US" sz="2000" dirty="0"/>
              <a:t> RI No 20 </a:t>
            </a:r>
            <a:r>
              <a:rPr lang="en-US" sz="2000" dirty="0" err="1"/>
              <a:t>Tahun</a:t>
            </a:r>
            <a:r>
              <a:rPr lang="en-US" sz="2000" dirty="0"/>
              <a:t> 2003, </a:t>
            </a: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37)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Cakupan Kewarganegaraan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39848"/>
            <a:ext cx="8703449" cy="17036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: </a:t>
            </a:r>
            <a:endParaRPr lang="en-US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dirty="0" smtClean="0"/>
          </a:p>
          <a:p>
            <a:pPr marL="355600" marR="5080" indent="-3429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Pancasila</a:t>
            </a:r>
            <a:endParaRPr lang="en-US" dirty="0" smtClean="0"/>
          </a:p>
          <a:p>
            <a:pPr marL="355600" marR="5080" indent="-3429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Undang</a:t>
            </a:r>
            <a:r>
              <a:rPr lang="en-US" dirty="0" smtClean="0"/>
              <a:t>-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1945</a:t>
            </a:r>
          </a:p>
          <a:p>
            <a:pPr marL="355600" marR="5080" indent="-3429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smtClean="0"/>
              <a:t>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Bhinneka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 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3407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politis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digali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1957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Somantri</a:t>
            </a:r>
            <a:r>
              <a:rPr lang="en-US" dirty="0"/>
              <a:t> (1972)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Lama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: (1) </a:t>
            </a:r>
            <a:r>
              <a:rPr lang="en-US" dirty="0" err="1"/>
              <a:t>Kewarganegaraan</a:t>
            </a:r>
            <a:r>
              <a:rPr lang="en-US" dirty="0"/>
              <a:t> (1957); </a:t>
            </a:r>
            <a:r>
              <a:rPr lang="en-US" dirty="0" smtClean="0"/>
              <a:t>(2) Civics </a:t>
            </a:r>
            <a:r>
              <a:rPr lang="en-US" dirty="0"/>
              <a:t>(1962);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(3)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/>
              <a:t>Kewargaan</a:t>
            </a:r>
            <a:r>
              <a:rPr lang="en-US" dirty="0"/>
              <a:t> Negara (1968</a:t>
            </a:r>
            <a:r>
              <a:rPr lang="en-US" dirty="0" smtClean="0"/>
              <a:t>).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smtClean="0"/>
              <a:t> </a:t>
            </a:r>
            <a:endParaRPr lang="en-US" dirty="0"/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Lama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1957,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</a:t>
            </a:r>
            <a:r>
              <a:rPr lang="en-US" dirty="0" err="1"/>
              <a:t>PKn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Civics (1961)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Kebangkitan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UUD, </a:t>
            </a:r>
            <a:r>
              <a:rPr lang="en-US" dirty="0" err="1"/>
              <a:t>pidato-pidato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kenegaraan</a:t>
            </a:r>
            <a:r>
              <a:rPr lang="en-US" dirty="0"/>
              <a:t> yang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"nation and character building” </a:t>
            </a:r>
            <a:r>
              <a:rPr lang="en-US" dirty="0" err="1"/>
              <a:t>bangsa</a:t>
            </a:r>
            <a:r>
              <a:rPr lang="en-US" dirty="0"/>
              <a:t> Indonesia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27258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PKn</a:t>
            </a:r>
            <a:r>
              <a:rPr lang="en-US" dirty="0"/>
              <a:t> di Indonesia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, </a:t>
            </a:r>
            <a:r>
              <a:rPr lang="en-US" dirty="0" err="1"/>
              <a:t>iptek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global. </a:t>
            </a:r>
            <a:endParaRPr lang="en-US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dirty="0"/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sosiologis</a:t>
            </a:r>
            <a:r>
              <a:rPr lang="en-US" dirty="0"/>
              <a:t>, </a:t>
            </a:r>
            <a:r>
              <a:rPr lang="en-US" dirty="0" err="1"/>
              <a:t>PKn</a:t>
            </a:r>
            <a:r>
              <a:rPr lang="en-US" dirty="0"/>
              <a:t> Indonesia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sewajarnya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politis</a:t>
            </a:r>
            <a:r>
              <a:rPr lang="en-US" dirty="0"/>
              <a:t>, </a:t>
            </a:r>
            <a:r>
              <a:rPr lang="en-US" dirty="0" err="1"/>
              <a:t>PKn</a:t>
            </a:r>
            <a:r>
              <a:rPr lang="en-US" dirty="0"/>
              <a:t> Indonesia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20186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pendidikan</a:t>
            </a:r>
            <a:r>
              <a:rPr lang="en-US" dirty="0"/>
              <a:t>” </a:t>
            </a:r>
            <a:r>
              <a:rPr lang="en-US" dirty="0" err="1"/>
              <a:t>dan</a:t>
            </a:r>
            <a:r>
              <a:rPr lang="en-US" dirty="0"/>
              <a:t> kata “</a:t>
            </a:r>
            <a:r>
              <a:rPr lang="en-US" dirty="0" err="1"/>
              <a:t>kewarganegaraan</a:t>
            </a:r>
            <a:r>
              <a:rPr lang="en-US" dirty="0"/>
              <a:t>”. </a:t>
            </a:r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terencana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/>
              <a:t> agar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 smtClean="0"/>
              <a:t>,</a:t>
            </a:r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ihwal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smtClean="0"/>
              <a:t>Negara.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5227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2103" y="1320995"/>
            <a:ext cx="8703449" cy="2621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yuridis</a:t>
            </a:r>
            <a:r>
              <a:rPr lang="en-US" sz="2000" dirty="0"/>
              <a:t>,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rasa </a:t>
            </a:r>
            <a:r>
              <a:rPr lang="en-US" sz="2000" dirty="0" err="1"/>
              <a:t>kebangsaan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cinta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air. </a:t>
            </a:r>
            <a:endParaRPr lang="en-US" sz="2000" dirty="0" smtClean="0"/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/>
              <a:t>terminologis</a:t>
            </a:r>
            <a:r>
              <a:rPr lang="en-US" sz="2000" dirty="0"/>
              <a:t>,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program </a:t>
            </a:r>
            <a:r>
              <a:rPr lang="en-US" sz="2000" dirty="0" err="1"/>
              <a:t>pendidikan</a:t>
            </a:r>
            <a:r>
              <a:rPr lang="en-US" sz="2000" dirty="0"/>
              <a:t> yang </a:t>
            </a:r>
            <a:r>
              <a:rPr lang="en-US" sz="2000" dirty="0" err="1"/>
              <a:t>berintikan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diperluas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sumber-sumber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: </a:t>
            </a:r>
            <a:r>
              <a:rPr lang="en-US" sz="2000" dirty="0" err="1"/>
              <a:t>pengaruh-pengaruh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, </a:t>
            </a:r>
            <a:r>
              <a:rPr lang="en-US" sz="2000" dirty="0" err="1"/>
              <a:t>masyarakat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orang </a:t>
            </a:r>
            <a:r>
              <a:rPr lang="en-US" sz="2000" dirty="0" err="1"/>
              <a:t>tua</a:t>
            </a:r>
            <a:r>
              <a:rPr lang="en-US" sz="2000" dirty="0"/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7056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historis</a:t>
            </a:r>
            <a:r>
              <a:rPr lang="en-US" sz="2000" dirty="0"/>
              <a:t>, </a:t>
            </a:r>
            <a:r>
              <a:rPr lang="en-US" sz="2000" dirty="0" err="1"/>
              <a:t>PKn</a:t>
            </a:r>
            <a:r>
              <a:rPr lang="en-US" sz="2000" dirty="0"/>
              <a:t> di Indonesia </a:t>
            </a:r>
            <a:r>
              <a:rPr lang="en-US" sz="2000" dirty="0" err="1"/>
              <a:t>awalnya</a:t>
            </a:r>
            <a:r>
              <a:rPr lang="en-US" sz="2000" dirty="0"/>
              <a:t> </a:t>
            </a:r>
            <a:r>
              <a:rPr lang="en-US" sz="2000" dirty="0" err="1"/>
              <a:t>diselenggarakan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pergerakan</a:t>
            </a:r>
            <a:r>
              <a:rPr lang="en-US" sz="2000" dirty="0"/>
              <a:t> yang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rasa </a:t>
            </a:r>
            <a:r>
              <a:rPr lang="en-US" sz="2000" dirty="0" err="1"/>
              <a:t>kebangsaaan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cita-cita</a:t>
            </a:r>
            <a:r>
              <a:rPr lang="en-US" sz="2000" dirty="0"/>
              <a:t> Indonesia </a:t>
            </a:r>
            <a:r>
              <a:rPr lang="en-US" sz="2000" dirty="0" err="1" smtClean="0"/>
              <a:t>merdeka</a:t>
            </a:r>
            <a:r>
              <a:rPr lang="en-US" sz="2000" dirty="0" smtClean="0"/>
              <a:t>.</a:t>
            </a:r>
          </a:p>
          <a:p>
            <a:pPr marL="469900" marR="5080" lvl="1" algn="just">
              <a:lnSpc>
                <a:spcPct val="100200"/>
              </a:lnSpc>
            </a:pP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/>
              <a:t>sosiologis</a:t>
            </a:r>
            <a:r>
              <a:rPr lang="en-US" sz="2000" dirty="0"/>
              <a:t>, </a:t>
            </a:r>
            <a:r>
              <a:rPr lang="en-US" sz="2000" dirty="0" err="1"/>
              <a:t>PKn</a:t>
            </a:r>
            <a:r>
              <a:rPr lang="en-US" sz="2000" dirty="0"/>
              <a:t> Indonesia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tataran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kultural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para </a:t>
            </a:r>
            <a:r>
              <a:rPr lang="en-US" sz="2000" dirty="0" err="1"/>
              <a:t>pemimpin</a:t>
            </a:r>
            <a:r>
              <a:rPr lang="en-US" sz="2000" dirty="0"/>
              <a:t> di </a:t>
            </a:r>
            <a:r>
              <a:rPr lang="en-US" sz="2000" dirty="0" err="1"/>
              <a:t>masyarakat</a:t>
            </a:r>
            <a:r>
              <a:rPr lang="en-US" sz="2000" dirty="0"/>
              <a:t> yang </a:t>
            </a:r>
            <a:r>
              <a:rPr lang="en-US" sz="2000" dirty="0" err="1"/>
              <a:t>mengajak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mencintai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air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politis</a:t>
            </a:r>
            <a:r>
              <a:rPr lang="en-US" sz="2000" dirty="0"/>
              <a:t>, </a:t>
            </a:r>
            <a:r>
              <a:rPr lang="en-US" sz="2000" dirty="0" err="1"/>
              <a:t>PKn</a:t>
            </a:r>
            <a:r>
              <a:rPr lang="en-US" sz="2000" dirty="0"/>
              <a:t> Indonesia </a:t>
            </a:r>
            <a:r>
              <a:rPr lang="en-US" sz="2000" dirty="0" err="1"/>
              <a:t>lahir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UUD 1945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sejumlah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yang </a:t>
            </a:r>
            <a:r>
              <a:rPr lang="en-US" sz="2000" dirty="0" err="1"/>
              <a:t>berkuasa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masanya</a:t>
            </a:r>
            <a:r>
              <a:rPr lang="en-US" sz="2000" dirty="0"/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57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yang </a:t>
            </a: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dikuasai</a:t>
            </a:r>
            <a:r>
              <a:rPr lang="en-US" sz="2000" dirty="0"/>
              <a:t> </a:t>
            </a:r>
            <a:r>
              <a:rPr lang="en-US" sz="2000" dirty="0" err="1"/>
              <a:t>mahasiswa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mahasiswa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demokratis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,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sehari-hari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69900" marR="5080" lvl="1" algn="just">
              <a:lnSpc>
                <a:spcPct val="100200"/>
              </a:lnSpc>
            </a:pPr>
            <a:endParaRPr lang="en-US" sz="2000" dirty="0"/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yang </a:t>
            </a:r>
            <a:r>
              <a:rPr lang="en-US" sz="2000" dirty="0" err="1"/>
              <a:t>mantap</a:t>
            </a:r>
            <a:r>
              <a:rPr lang="en-US" sz="2000" dirty="0"/>
              <a:t>, </a:t>
            </a:r>
            <a:r>
              <a:rPr lang="en-US" sz="2000" dirty="0" err="1"/>
              <a:t>berpikir</a:t>
            </a:r>
            <a:r>
              <a:rPr lang="en-US" sz="2000" dirty="0"/>
              <a:t> </a:t>
            </a:r>
            <a:r>
              <a:rPr lang="en-US" sz="2000" dirty="0" err="1"/>
              <a:t>kritis</a:t>
            </a:r>
            <a:r>
              <a:rPr lang="en-US" sz="2000" dirty="0"/>
              <a:t>, </a:t>
            </a:r>
            <a:r>
              <a:rPr lang="en-US" sz="2000" dirty="0" err="1"/>
              <a:t>bersikap</a:t>
            </a:r>
            <a:r>
              <a:rPr lang="en-US" sz="2000" dirty="0"/>
              <a:t> </a:t>
            </a:r>
            <a:r>
              <a:rPr lang="en-US" sz="2000" dirty="0" err="1"/>
              <a:t>rasional</a:t>
            </a:r>
            <a:r>
              <a:rPr lang="en-US" sz="2000" dirty="0"/>
              <a:t>, </a:t>
            </a:r>
            <a:r>
              <a:rPr lang="en-US" sz="2000" dirty="0" err="1"/>
              <a:t>etis</a:t>
            </a:r>
            <a:r>
              <a:rPr lang="en-US" sz="2000" dirty="0"/>
              <a:t>, </a:t>
            </a:r>
            <a:r>
              <a:rPr lang="en-US" sz="2000" dirty="0" err="1"/>
              <a:t>estetis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dinamis</a:t>
            </a:r>
            <a:r>
              <a:rPr lang="en-US" sz="2000" dirty="0"/>
              <a:t>, </a:t>
            </a:r>
            <a:r>
              <a:rPr lang="en-US" sz="2000" dirty="0" err="1"/>
              <a:t>berpandangan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bersikap</a:t>
            </a:r>
            <a:r>
              <a:rPr lang="en-US" sz="2000" dirty="0"/>
              <a:t> </a:t>
            </a:r>
            <a:r>
              <a:rPr lang="en-US" sz="2000" dirty="0" err="1"/>
              <a:t>demokratis</a:t>
            </a:r>
            <a:r>
              <a:rPr lang="en-US" sz="2000" dirty="0"/>
              <a:t> yang </a:t>
            </a:r>
            <a:r>
              <a:rPr lang="en-US" sz="2000" dirty="0" err="1"/>
              <a:t>berkeadaban</a:t>
            </a:r>
            <a:r>
              <a:rPr lang="en-US" sz="2000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546</Words>
  <Application>Microsoft Office PowerPoint</Application>
  <PresentationFormat>On-screen Show (16:9)</PresentationFormat>
  <Paragraphs>47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117</cp:revision>
  <dcterms:created xsi:type="dcterms:W3CDTF">2022-09-03T23:08:24Z</dcterms:created>
  <dcterms:modified xsi:type="dcterms:W3CDTF">2023-08-21T10:10:05Z</dcterms:modified>
</cp:coreProperties>
</file>