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320" r:id="rId3"/>
    <p:sldId id="376" r:id="rId4"/>
    <p:sldId id="377" r:id="rId5"/>
    <p:sldId id="378" r:id="rId6"/>
    <p:sldId id="379" r:id="rId7"/>
    <p:sldId id="380" r:id="rId8"/>
    <p:sldId id="381" r:id="rId9"/>
    <p:sldId id="382" r:id="rId10"/>
    <p:sldId id="383" r:id="rId11"/>
    <p:sldId id="384" r:id="rId12"/>
    <p:sldId id="385" r:id="rId13"/>
    <p:sldId id="386" r:id="rId14"/>
    <p:sldId id="387" r:id="rId15"/>
    <p:sldId id="272" r:id="rId1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7F"/>
    <a:srgbClr val="00FF7F"/>
    <a:srgbClr val="006498"/>
    <a:srgbClr val="FF2D87"/>
    <a:srgbClr val="FF57D2"/>
    <a:srgbClr val="0043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42" y="7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063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780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8757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8711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6660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8287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7978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871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027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9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6936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4978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3545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5621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516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799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57620" y="3357568"/>
            <a:ext cx="16401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1604199" y="1644045"/>
            <a:ext cx="5844805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MENUMBUHKAN NILAI</a:t>
            </a:r>
          </a:p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KARAKTER WARGA NEGARA</a:t>
            </a:r>
          </a:p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YANG BAIK (GOOD CITIZEN)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942090" y="63559"/>
            <a:ext cx="7987596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Kedudukan dan Peran Sebagai Warga Negara</a:t>
            </a:r>
          </a:p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yang Baik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120766" y="1278362"/>
            <a:ext cx="8703449" cy="34470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sepatutnya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seseorang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memenuhi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Sedangkan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seharusnya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wajib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seseorang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legitimasi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berlaku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ataupun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UUD 1945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tindak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lanjut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UUD 1945.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dimiliki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negaranya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layak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aman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pelayana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lain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UU.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negaranya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membela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mentaati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UU.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penentuan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terlibatnya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perwakilan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perumusan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sadar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memperlakukan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kehidupannya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1861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942090" y="63559"/>
            <a:ext cx="7987596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Hak dan Kewajiban Sebagai Warga Negara yang</a:t>
            </a:r>
          </a:p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Baik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120766" y="1278362"/>
            <a:ext cx="8703449" cy="35086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UUD NRI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1945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Negara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mencakup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pasal-pasal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27,28,29,30,31,32,33,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34.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US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 </a:t>
            </a:r>
            <a:r>
              <a:rPr lang="en-US" sz="1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ayat</a:t>
            </a: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(1),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Negara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menjunjung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pemerintahan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US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 </a:t>
            </a:r>
            <a:r>
              <a:rPr lang="en-US" sz="1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ayat</a:t>
            </a: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(2),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Negara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penghidupan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layak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kemanusiaan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US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 </a:t>
            </a:r>
            <a:r>
              <a:rPr lang="en-US" sz="1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ayat</a:t>
            </a: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(3),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UUD 1945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Negara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ikut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pembelaan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Negara.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US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kemerdekaan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negaranya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berserikat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berkumpul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mengeluarkan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pikiran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lisan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tulisan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US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 </a:t>
            </a:r>
            <a:r>
              <a:rPr lang="en-US" sz="1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ayat</a:t>
            </a: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(2),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menyebutkan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kemerdekaan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Negara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memeluk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agamanya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masing-masing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beribadat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agamnya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US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</a:t>
            </a:r>
            <a:r>
              <a:rPr lang="en-US" sz="1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ayat</a:t>
            </a: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(1),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kedua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UUD 1945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menyebutkan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Negara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ikut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pertahanan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keamanan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Negara.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US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31 </a:t>
            </a:r>
            <a:r>
              <a:rPr lang="en-US" sz="1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ayat</a:t>
            </a:r>
            <a:r>
              <a:rPr lang="en-US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(1),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tiap-tiap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Negara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berhak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mendapat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pengajaran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80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942090" y="63559"/>
            <a:ext cx="7987596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Hak dan Kewajiban Sebagai Warga Negara yang</a:t>
            </a:r>
          </a:p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Baik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120766" y="1278362"/>
            <a:ext cx="8703449" cy="29854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wajib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dilaksanakan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keharusan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melaksanaannya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Kita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tinggal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disuatu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Negara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mempunyai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Negara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Negara Indonesia:</a:t>
            </a:r>
          </a:p>
          <a:p>
            <a:pPr lvl="1" algn="just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Wajib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menaati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pemerintahan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US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27 </a:t>
            </a:r>
            <a:r>
              <a:rPr lang="en-US" sz="1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ayat</a:t>
            </a:r>
            <a:r>
              <a:rPr lang="en-US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(1) UUD NRI 1945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berbunyi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segala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Negara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bersamaan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kedudukannya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pemerintahan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wajib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menjunjung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pemerintahan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kecualinya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</a:p>
          <a:p>
            <a:pPr lvl="1" algn="just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Wajib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ikut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pembelaan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Negara. </a:t>
            </a:r>
            <a:r>
              <a:rPr lang="en-US" sz="1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US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27 </a:t>
            </a:r>
            <a:r>
              <a:rPr lang="en-US" sz="1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ayat</a:t>
            </a:r>
            <a:r>
              <a:rPr lang="en-US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(3) UUD NRI 1945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menyatakan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Negara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berhak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wajib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ikut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pembelaan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Negara”.</a:t>
            </a:r>
          </a:p>
          <a:p>
            <a:pPr lvl="1" algn="just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Wajib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menghormati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orang lain. </a:t>
            </a:r>
            <a:r>
              <a:rPr lang="en-US" sz="1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US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28J </a:t>
            </a:r>
            <a:r>
              <a:rPr lang="en-US" sz="1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ayat</a:t>
            </a:r>
            <a:r>
              <a:rPr lang="en-US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mengatakan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orang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wajib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menghormati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orang lain.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45226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942090" y="63559"/>
            <a:ext cx="7987596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Hak dan Kewajiban Sebagai Warga Negara yang</a:t>
            </a:r>
          </a:p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Baik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120766" y="1278362"/>
            <a:ext cx="8703449" cy="27699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Wajib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tunduk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pembatasan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28J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ayat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(2)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menyatakan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menjalankan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kebebasannya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orang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wajib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tunduk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pembatasan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maksud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menjamin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pengakuan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penghormatan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kebebasan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orang lain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memenuhi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tuntutan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adilsesuai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pertimbangan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moral,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nilai-nilai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agama,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keamanan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ketertiban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demokratis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</a:p>
          <a:p>
            <a:pPr lvl="1" algn="just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Wajib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ikut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pertahanan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keamanan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Negara.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ayat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(1) UUD NRI 1945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menyatakan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tiap-tiap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Negara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berhak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wajib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ikut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pertahanan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keamanan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Negara.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3978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942090" y="63559"/>
            <a:ext cx="7987596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600" dirty="0" smtClean="0">
                <a:solidFill>
                  <a:schemeClr val="bg1"/>
                </a:solidFill>
                <a:latin typeface="Times New Roman"/>
                <a:cs typeface="Times New Roman"/>
              </a:rPr>
              <a:t>Kesimpulan</a:t>
            </a:r>
            <a:endParaRPr lang="sv-SE" sz="36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120766" y="1278362"/>
            <a:ext cx="8703449" cy="27699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Peran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menumbuhkan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(be a good citizen)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dibutuhkan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menumbuhkan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sikap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warganegara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diharapkan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bangsa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memenuhi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sadar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kewajibannya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mengkritisi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partisipatif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bertanggungjawab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kehidupan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berbangsa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bernegara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Dari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negaranya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melaksanakan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memahami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keseimbangan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kewajibannya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terbentuklah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mandiri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2355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800" dirty="0" smtClean="0">
                <a:solidFill>
                  <a:schemeClr val="bg1"/>
                </a:solidFill>
                <a:latin typeface="Times New Roman"/>
                <a:cs typeface="Times New Roman"/>
              </a:rPr>
              <a:t>Pengertian Good Citizen</a:t>
            </a:r>
            <a:endParaRPr lang="sv-SE" sz="28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478692" y="1326915"/>
            <a:ext cx="8703449" cy="27699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Good citizen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mentaati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berlaku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disuatu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mengembangkan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pendidikan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demokrasi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good citizen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mengembangkan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kecerdasan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(civic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intellegence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tanggung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(civic responsibility),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partisipasi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(civic participation).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Kecerdasan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dikembangkan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membentuk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bukan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dimensi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melainkan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juga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dimensi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spiritual,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ekonomi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87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800" dirty="0" smtClean="0">
                <a:solidFill>
                  <a:schemeClr val="bg1"/>
                </a:solidFill>
                <a:latin typeface="Times New Roman"/>
                <a:cs typeface="Times New Roman"/>
              </a:rPr>
              <a:t>Kriteria Good Citizen</a:t>
            </a:r>
            <a:endParaRPr lang="sv-SE" sz="28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120766" y="1278362"/>
            <a:ext cx="8703449" cy="30469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menjalankan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pemerintahan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tentunya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dibutuhkan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aktif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pasif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Aktif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contohnya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mengikuti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pemilu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golput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golongan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putih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mengikuti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kegiatan-kegiatan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komunitas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menyampaikan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opini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membangun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pemerintahan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Cooperative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maksudnya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mendukung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program-program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menciptakan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Negara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melaporkan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kasus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kejahatan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mentaati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Contohnya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Senin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Rabu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Jum'at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boleh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kendaraan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bernomor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plat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ganjil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boleh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beredar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dijalanan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melaksanakannya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menciptakan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tanpa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kemacetan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122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800" dirty="0" smtClean="0">
                <a:solidFill>
                  <a:schemeClr val="bg1"/>
                </a:solidFill>
                <a:latin typeface="Times New Roman"/>
                <a:cs typeface="Times New Roman"/>
              </a:rPr>
              <a:t>Kriteria Good Citizen</a:t>
            </a:r>
            <a:endParaRPr lang="sv-SE" sz="28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120766" y="1278362"/>
            <a:ext cx="8703449" cy="27699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 Control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tentunya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mengendalikan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sendiri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tahu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posisinya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hal-hal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seharusnya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Obey the Laws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patuhi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peraturan-peraturan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disuatu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wilayah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tentunya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mengikuti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menjalani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peraturan-peraturan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wilayah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mematuhi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format-format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kenali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otoritas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Namun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kalian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anggap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merugikan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menyampaikan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opini-opini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membangun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pemerintahan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2020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800" dirty="0" smtClean="0">
                <a:solidFill>
                  <a:schemeClr val="bg1"/>
                </a:solidFill>
                <a:latin typeface="Times New Roman"/>
                <a:cs typeface="Times New Roman"/>
              </a:rPr>
              <a:t>Kriteria Good Citizen</a:t>
            </a:r>
            <a:endParaRPr lang="sv-SE" sz="28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120766" y="1278362"/>
            <a:ext cx="8703449" cy="30469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Love Country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maksudnya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mencintai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negeri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nasionalisme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Kita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memupuk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rasa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nasionalisme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Negara.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Tentunya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alasan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memupuk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rasa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Rasa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nasionalisme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wujudkan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kehidupan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sehari-hari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memakai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produk-produk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negeri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melestarikan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kebudayaan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bangsa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sendiri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menguntungkan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mendatangkan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devisa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peningkatan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keuntungan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Unite,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persatuan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Kita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bangsa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negeri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tanah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air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keluarga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Kita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seharusnya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selalu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membangun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rasa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persatuan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kesatuan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melindungi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datangnya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ancaman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memupuknya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rasa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persatuan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kesatuan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menghindari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gerakan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separatisme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negeri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sendiri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6691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800" dirty="0" smtClean="0">
                <a:solidFill>
                  <a:schemeClr val="bg1"/>
                </a:solidFill>
                <a:latin typeface="Times New Roman"/>
                <a:cs typeface="Times New Roman"/>
              </a:rPr>
              <a:t>Kriteria Good Citizen</a:t>
            </a:r>
            <a:endParaRPr lang="sv-SE" sz="28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120766" y="1278362"/>
            <a:ext cx="8703449" cy="33239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Truthful and Trustworthy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jujur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dipercaya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Kepercayaan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sulit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diperlukanlah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tindakan-tindakan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jujur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menipu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saling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percaya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orang-orang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sekeliling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Express Opinion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mengekspresikan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menyalurkan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sesama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memerlukan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masukkan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orang lain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berkembang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maju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sebelumnya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Love Others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mengasihi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sesama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saling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mengasihi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lain,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perdamaian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keamanan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kesejahteraan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dicapai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bersama-sama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Meskipun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tentunya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mudah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Namun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hal-hal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kasih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pun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berbuah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944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942090" y="63559"/>
            <a:ext cx="7987596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Kedudukan dan Peran Sebagai Warga Negara</a:t>
            </a:r>
          </a:p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yang Baik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120766" y="1278362"/>
            <a:ext cx="8703449" cy="32008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Negara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tentunya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Negara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rasa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cinta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tanah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air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wawasan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kebangsaan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bagus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agar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pelindung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pengembang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Negara Indonesia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kearah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Karakteristik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Negara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dimiliki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melihat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mendekati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anggota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global.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orang lain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kooperatif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bertanggung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jawab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berpikir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sistematis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kritis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buFont typeface="+mj-lt"/>
              <a:buAutoNum type="arabicPeriod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Keinginan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menyelesaikan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konflik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damai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324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942090" y="63559"/>
            <a:ext cx="7987596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Kedudukan dan Peran Sebagai Warga Negara</a:t>
            </a:r>
          </a:p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yang Baik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120766" y="1278362"/>
            <a:ext cx="8703449" cy="33239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Kedudukan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sangat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statusnya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dimiliki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Perbedaan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status /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kedudukan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sangat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berpengaruh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dimiliki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mencangkup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bidang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politik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ekonomi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sosial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budaya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Hankam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Selain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mempunyai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dimana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jamin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mempunyai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kedudukan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timbal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sepatutnya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mempunyai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menciptakan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korelasi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menjalankan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demokratis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779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942090" y="63559"/>
            <a:ext cx="7987596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Kedudukan dan Peran Sebagai Warga Negara</a:t>
            </a:r>
          </a:p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yang Baik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120766" y="1278362"/>
            <a:ext cx="8703449" cy="32008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Karakteristik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sangat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dimiliki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Negara,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karakteristik-karakteristik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disebutkan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membuat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Negara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menghadapi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zaman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berkembang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walaupun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segala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perbedaan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agama,ras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budaya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keragaman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kehidupan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bermasyarakat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berbangsa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bernegara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wajar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anugerah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Maha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disyukuri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Anugerah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dipastikan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berpeluang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positif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negatif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dikelola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pengenalan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penghayatan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penghargaan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mengembangkan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dialog-dialog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apresiasi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budaya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mewujudkan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situasi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harmonis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kehidupan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bermasyarakat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berbangsa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bernegara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akhirnya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menghindari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disintegrasi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bangsa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kerangka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Negara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Kesatuan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Republik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Indonesia</a:t>
            </a:r>
            <a:r>
              <a:rPr lang="en-US" sz="1600" dirty="0"/>
              <a:t>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25554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1095</TotalTime>
  <Words>1611</Words>
  <Application>Microsoft Office PowerPoint</Application>
  <PresentationFormat>On-screen Show (16:9)</PresentationFormat>
  <Paragraphs>93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Arial Black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Hp</cp:lastModifiedBy>
  <cp:revision>134</cp:revision>
  <dcterms:created xsi:type="dcterms:W3CDTF">2022-09-03T23:08:24Z</dcterms:created>
  <dcterms:modified xsi:type="dcterms:W3CDTF">2023-08-21T09:34:29Z</dcterms:modified>
</cp:coreProperties>
</file>