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20" r:id="rId4"/>
    <p:sldId id="328" r:id="rId5"/>
    <p:sldId id="329" r:id="rId6"/>
    <p:sldId id="326" r:id="rId7"/>
    <p:sldId id="332" r:id="rId8"/>
    <p:sldId id="335" r:id="rId9"/>
    <p:sldId id="336" r:id="rId10"/>
    <p:sldId id="341" r:id="rId11"/>
    <p:sldId id="333" r:id="rId12"/>
    <p:sldId id="334" r:id="rId13"/>
    <p:sldId id="342" r:id="rId14"/>
    <p:sldId id="343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48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68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3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3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73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24735" y="1643056"/>
            <a:ext cx="534210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KONSTITUSI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301788" y="1182785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Sri </a:t>
            </a:r>
            <a:r>
              <a:rPr lang="en-US" sz="2400" dirty="0" err="1"/>
              <a:t>Soemantri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pelembagaan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yang </a:t>
            </a:r>
            <a:r>
              <a:rPr lang="en-US" sz="2400" dirty="0" err="1"/>
              <a:t>dilembagakan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bermacam-macam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suprastruktur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infrastruktur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“ </a:t>
            </a:r>
            <a:r>
              <a:rPr lang="en-US" sz="2400" dirty="0" err="1"/>
              <a:t>Supratruktur</a:t>
            </a:r>
            <a:r>
              <a:rPr lang="en-US" sz="2400" dirty="0"/>
              <a:t> </a:t>
            </a:r>
            <a:r>
              <a:rPr lang="en-US" sz="2400" dirty="0" smtClean="0"/>
              <a:t>: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 </a:t>
            </a:r>
            <a:r>
              <a:rPr lang="en-US" sz="2400" dirty="0" err="1"/>
              <a:t>Legislatif</a:t>
            </a:r>
            <a:r>
              <a:rPr lang="en-US" sz="2400" dirty="0"/>
              <a:t>, </a:t>
            </a:r>
            <a:r>
              <a:rPr lang="en-US" sz="2400" dirty="0" err="1"/>
              <a:t>eksekutif</a:t>
            </a:r>
            <a:r>
              <a:rPr lang="en-US" sz="2400" dirty="0"/>
              <a:t>, </a:t>
            </a:r>
            <a:r>
              <a:rPr lang="en-US" sz="2400" dirty="0" err="1"/>
              <a:t>yudikatif</a:t>
            </a:r>
            <a:r>
              <a:rPr lang="en-US" sz="2400" dirty="0"/>
              <a:t>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/>
              <a:t>: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,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/interest group,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penekan</a:t>
            </a:r>
            <a:r>
              <a:rPr lang="en-US" sz="2400" dirty="0"/>
              <a:t> / pressure group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Tokoh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Sistem Politik dan Ketatanegaraan Indonesia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414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• Ide </a:t>
            </a:r>
            <a:r>
              <a:rPr lang="en-US" sz="2400" dirty="0" err="1"/>
              <a:t>kedaulatan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(</a:t>
            </a:r>
            <a:r>
              <a:rPr lang="en-US" sz="2400" dirty="0" err="1"/>
              <a:t>pasal</a:t>
            </a:r>
            <a:r>
              <a:rPr lang="en-US" sz="2400" dirty="0"/>
              <a:t> 1 </a:t>
            </a:r>
            <a:r>
              <a:rPr lang="en-US" sz="2400" dirty="0" err="1"/>
              <a:t>ayat</a:t>
            </a:r>
            <a:r>
              <a:rPr lang="en-US" sz="2400" dirty="0"/>
              <a:t> 2)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/>
              <a:t>Negara </a:t>
            </a:r>
            <a:r>
              <a:rPr lang="en-US" sz="2400" dirty="0" err="1"/>
              <a:t>berdasar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(</a:t>
            </a:r>
            <a:r>
              <a:rPr lang="en-US" sz="2400" dirty="0" err="1"/>
              <a:t>pasal</a:t>
            </a:r>
            <a:r>
              <a:rPr lang="en-US" sz="2400" dirty="0"/>
              <a:t> 1 </a:t>
            </a:r>
            <a:r>
              <a:rPr lang="en-US" sz="2400" dirty="0" err="1"/>
              <a:t>ayat</a:t>
            </a:r>
            <a:r>
              <a:rPr lang="en-US" sz="2400" dirty="0"/>
              <a:t> 3)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(</a:t>
            </a:r>
            <a:r>
              <a:rPr lang="en-US" sz="2400" dirty="0" err="1"/>
              <a:t>Pasal</a:t>
            </a:r>
            <a:r>
              <a:rPr lang="en-US" sz="2400" dirty="0"/>
              <a:t> 1 </a:t>
            </a:r>
            <a:r>
              <a:rPr lang="en-US" sz="2400" dirty="0" err="1"/>
              <a:t>ayat</a:t>
            </a:r>
            <a:r>
              <a:rPr lang="en-US" sz="2400" dirty="0"/>
              <a:t> 1)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(</a:t>
            </a:r>
            <a:r>
              <a:rPr lang="en-US" sz="2400" dirty="0" err="1"/>
              <a:t>pasal</a:t>
            </a:r>
            <a:r>
              <a:rPr lang="en-US" sz="2400" dirty="0"/>
              <a:t> 4 </a:t>
            </a:r>
            <a:r>
              <a:rPr lang="en-US" sz="2400" dirty="0" err="1"/>
              <a:t>ayat</a:t>
            </a:r>
            <a:r>
              <a:rPr lang="en-US" sz="2400" dirty="0"/>
              <a:t> 1)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bertanggungjawab</a:t>
            </a:r>
            <a:r>
              <a:rPr lang="en-US" sz="2400" dirty="0"/>
              <a:t>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presidensial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SISTEM POLITIK di INDONESIA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 </a:t>
            </a:r>
            <a:r>
              <a:rPr lang="en-US" sz="2800" dirty="0" err="1"/>
              <a:t>presiden</a:t>
            </a:r>
            <a:r>
              <a:rPr lang="en-US" sz="2800" dirty="0"/>
              <a:t>, </a:t>
            </a:r>
            <a:r>
              <a:rPr lang="en-US" sz="2800" dirty="0" err="1"/>
              <a:t>wapres</a:t>
            </a:r>
            <a:r>
              <a:rPr lang="en-US" sz="2800" dirty="0"/>
              <a:t>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Presiden</a:t>
            </a:r>
            <a:r>
              <a:rPr lang="en-US" sz="2800" dirty="0" smtClean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smtClean="0"/>
              <a:t>Check </a:t>
            </a:r>
            <a:r>
              <a:rPr lang="en-US" sz="2800" dirty="0"/>
              <a:t>and Balances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Pengakuan</a:t>
            </a:r>
            <a:r>
              <a:rPr lang="en-US" sz="2800" dirty="0" smtClean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hak-hak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warga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/>
              <a:t>pemilu</a:t>
            </a:r>
            <a:r>
              <a:rPr lang="en-US" sz="2800" dirty="0"/>
              <a:t> </a:t>
            </a:r>
            <a:r>
              <a:rPr lang="en-US" sz="2800" dirty="0" err="1"/>
              <a:t>reguler</a:t>
            </a:r>
            <a:r>
              <a:rPr lang="en-US" sz="2800" dirty="0"/>
              <a:t>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smtClean="0"/>
              <a:t>Judicial </a:t>
            </a:r>
            <a:r>
              <a:rPr lang="en-US" sz="2800" dirty="0"/>
              <a:t>Review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smtClean="0"/>
              <a:t>Impeachment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1043443" y="187630"/>
            <a:ext cx="7987596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000" dirty="0" err="1">
                <a:solidFill>
                  <a:schemeClr val="bg1"/>
                </a:solidFill>
              </a:rPr>
              <a:t>Persamaan</a:t>
            </a:r>
            <a:r>
              <a:rPr lang="en-US" sz="2000" dirty="0">
                <a:solidFill>
                  <a:schemeClr val="bg1"/>
                </a:solidFill>
              </a:rPr>
              <a:t> UUD 1945 </a:t>
            </a:r>
            <a:r>
              <a:rPr lang="en-US" sz="2000" dirty="0" err="1">
                <a:solidFill>
                  <a:schemeClr val="bg1"/>
                </a:solidFill>
              </a:rPr>
              <a:t>setelah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amandemen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Sistem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000" dirty="0" err="1" smtClean="0">
                <a:solidFill>
                  <a:schemeClr val="bg1"/>
                </a:solidFill>
              </a:rPr>
              <a:t>pemerintahan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presidensial</a:t>
            </a:r>
            <a:r>
              <a:rPr lang="en-US" sz="2000" dirty="0">
                <a:solidFill>
                  <a:schemeClr val="bg1"/>
                </a:solidFill>
              </a:rPr>
              <a:t> AS</a:t>
            </a:r>
            <a:endParaRPr lang="sv-SE" sz="20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67398"/>
            <a:ext cx="8496944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nn-NO" sz="2800" dirty="0"/>
              <a:t>Sistem politik di Indonesia </a:t>
            </a:r>
            <a:endParaRPr lang="nn-NO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nn-NO" sz="2800" dirty="0" smtClean="0"/>
              <a:t>• </a:t>
            </a:r>
            <a:r>
              <a:rPr lang="nn-NO" sz="2800" dirty="0"/>
              <a:t>1945-1967 (Orde Lama) </a:t>
            </a:r>
            <a:endParaRPr lang="nn-NO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nn-NO" sz="2800" dirty="0" smtClean="0"/>
              <a:t>• </a:t>
            </a:r>
            <a:r>
              <a:rPr lang="nn-NO" sz="2800" dirty="0"/>
              <a:t>1967-1999 (Orde Baru) </a:t>
            </a:r>
            <a:endParaRPr lang="nn-NO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nn-NO" sz="2800" dirty="0" smtClean="0"/>
              <a:t>• </a:t>
            </a:r>
            <a:r>
              <a:rPr lang="nn-NO" sz="2800" dirty="0"/>
              <a:t>1999- sekarang (Reformasi)</a:t>
            </a:r>
            <a:endParaRPr lang="en-US" sz="28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043443" y="187630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Sistem Politik Indonesia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703453"/>
              </p:ext>
            </p:extLst>
          </p:nvPr>
        </p:nvGraphicFramePr>
        <p:xfrm>
          <a:off x="136203" y="2915354"/>
          <a:ext cx="8894836" cy="1831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709"/>
                <a:gridCol w="2223709"/>
                <a:gridCol w="2223709"/>
                <a:gridCol w="2223709"/>
              </a:tblGrid>
              <a:tr h="80852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Pemerintahan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Pemerintahan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02333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Kesatuan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Presidensiil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Demokrasi</a:t>
                      </a:r>
                      <a:r>
                        <a:rPr lang="en-US" dirty="0" smtClean="0"/>
                        <a:t> /</a:t>
                      </a:r>
                    </a:p>
                    <a:p>
                      <a:r>
                        <a:rPr lang="en-US" dirty="0" err="1" smtClean="0"/>
                        <a:t>Kedaulatan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rakyat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696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6"/>
          <p:cNvSpPr txBox="1"/>
          <p:nvPr/>
        </p:nvSpPr>
        <p:spPr>
          <a:xfrm>
            <a:off x="1043443" y="187630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Struktur Ketatanegaraan Indonesia Setelah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Amandemen UUD 1945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84" y="1142991"/>
            <a:ext cx="8460432" cy="401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872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>
                <a:ln w="10160">
                  <a:noFill/>
                  <a:prstDash val="solid"/>
                </a:ln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2800" dirty="0" smtClean="0">
                <a:solidFill>
                  <a:schemeClr val="bg1"/>
                </a:solidFill>
                <a:cs typeface="Calibri"/>
              </a:rPr>
              <a:t>ISI MATERI</a:t>
            </a:r>
            <a:endParaRPr lang="en-US" sz="2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110626" y="1148761"/>
            <a:ext cx="8496944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konstitusi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ketatanegaraan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Konstitusi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1782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/>
              <a:t>Constitution / </a:t>
            </a:r>
            <a:r>
              <a:rPr lang="en-US" sz="2400" dirty="0" err="1"/>
              <a:t>Constitutie</a:t>
            </a:r>
            <a:r>
              <a:rPr lang="en-US" sz="2400" dirty="0"/>
              <a:t> / </a:t>
            </a:r>
            <a:r>
              <a:rPr lang="en-US" sz="2400" dirty="0" err="1"/>
              <a:t>Constituer</a:t>
            </a:r>
            <a:r>
              <a:rPr lang="en-US" sz="2400" dirty="0"/>
              <a:t> </a:t>
            </a:r>
            <a:r>
              <a:rPr lang="en-US" sz="2400" dirty="0" err="1"/>
              <a:t>Artinya</a:t>
            </a:r>
            <a:r>
              <a:rPr lang="en-US" sz="2400" dirty="0"/>
              <a:t>, </a:t>
            </a:r>
            <a:r>
              <a:rPr lang="en-US" sz="2400" dirty="0" err="1"/>
              <a:t>membentuk</a:t>
            </a:r>
            <a:r>
              <a:rPr lang="en-US" sz="2400" dirty="0"/>
              <a:t>, </a:t>
            </a:r>
            <a:r>
              <a:rPr lang="en-US" sz="2400" dirty="0" err="1"/>
              <a:t>menyatakan</a:t>
            </a:r>
            <a:r>
              <a:rPr lang="en-US" sz="2400" dirty="0"/>
              <a:t>,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keseluruhan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ketatanegaraan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kumpulan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, </a:t>
            </a:r>
            <a:r>
              <a:rPr lang="en-US" sz="2400" dirty="0" err="1"/>
              <a:t>mengatur</a:t>
            </a:r>
            <a:r>
              <a:rPr lang="en-US" sz="2400" dirty="0"/>
              <a:t>/ </a:t>
            </a:r>
            <a:r>
              <a:rPr lang="en-US" sz="2400" dirty="0" err="1"/>
              <a:t>memerintah</a:t>
            </a:r>
            <a:r>
              <a:rPr lang="en-US" sz="2400" dirty="0"/>
              <a:t> </a:t>
            </a:r>
            <a:r>
              <a:rPr lang="en-US" sz="2400" dirty="0" err="1"/>
              <a:t>sutu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7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Pengertian Konstitusi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2714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/>
              <a:t>•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(Bolingbroke) </a:t>
            </a:r>
            <a:r>
              <a:rPr lang="en-US" sz="2400" dirty="0" err="1"/>
              <a:t>keseluruhan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,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campuran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4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smtClean="0"/>
              <a:t>•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sempit</a:t>
            </a:r>
            <a:r>
              <a:rPr lang="en-US" sz="2400" dirty="0"/>
              <a:t> (Lord Bryce) </a:t>
            </a:r>
            <a:r>
              <a:rPr lang="en-US" sz="2400" dirty="0" err="1"/>
              <a:t>Piagam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lengkap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peraturan-peraturan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7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Substansi Konstistusi UUD1945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785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 smtClean="0"/>
              <a:t>lembaga-lembaga</a:t>
            </a:r>
            <a:r>
              <a:rPr lang="en-US" sz="2000" dirty="0" smtClean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diantara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HAM,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 smtClean="0"/>
              <a:t>Negara.Empat</a:t>
            </a:r>
            <a:r>
              <a:rPr lang="en-US" sz="2000" dirty="0" smtClean="0"/>
              <a:t> </a:t>
            </a:r>
            <a:r>
              <a:rPr lang="en-US" sz="2000" dirty="0" err="1"/>
              <a:t>pokok</a:t>
            </a:r>
            <a:r>
              <a:rPr lang="en-US" sz="2000" dirty="0"/>
              <a:t> </a:t>
            </a:r>
            <a:r>
              <a:rPr lang="en-US" sz="2000" dirty="0" err="1"/>
              <a:t>pikiran</a:t>
            </a:r>
            <a:r>
              <a:rPr lang="en-US" sz="2000" dirty="0"/>
              <a:t> yang </a:t>
            </a:r>
            <a:r>
              <a:rPr lang="en-US" sz="2000" dirty="0" err="1"/>
              <a:t>terkandug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Pembukaan</a:t>
            </a:r>
            <a:r>
              <a:rPr lang="en-US" sz="2000" dirty="0"/>
              <a:t> UUD 1945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Negara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segenap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tumpah</a:t>
            </a:r>
            <a:r>
              <a:rPr lang="en-US" sz="2000" dirty="0"/>
              <a:t> </a:t>
            </a:r>
            <a:r>
              <a:rPr lang="en-US" sz="2000" dirty="0" err="1"/>
              <a:t>darah</a:t>
            </a:r>
            <a:r>
              <a:rPr lang="en-US" sz="2000" dirty="0"/>
              <a:t> Indonesia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Negara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meweujudkan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smtClean="0"/>
              <a:t>Indonesia</a:t>
            </a:r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Negara </a:t>
            </a:r>
            <a:r>
              <a:rPr lang="en-US" sz="2000" dirty="0"/>
              <a:t>Indonesia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berkedaulatan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kerakyatan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permusywaratan</a:t>
            </a:r>
            <a:r>
              <a:rPr lang="en-US" sz="2000" dirty="0"/>
              <a:t> </a:t>
            </a:r>
            <a:r>
              <a:rPr lang="en-US" sz="2000" dirty="0" err="1"/>
              <a:t>perweakilan</a:t>
            </a:r>
            <a:r>
              <a:rPr lang="en-US" sz="2000" dirty="0"/>
              <a:t>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Negara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ketuhanan</a:t>
            </a:r>
            <a:r>
              <a:rPr lang="en-US" sz="2000" dirty="0"/>
              <a:t> YME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kemanusiaan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beradab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jaminan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hak-hak</a:t>
            </a:r>
            <a:r>
              <a:rPr lang="en-US" sz="2000" dirty="0"/>
              <a:t> </a:t>
            </a:r>
            <a:r>
              <a:rPr lang="en-US" sz="2000" dirty="0" err="1"/>
              <a:t>asasi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 smtClean="0"/>
              <a:t>negaranya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000" dirty="0" err="1"/>
              <a:t>Membatasi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/</a:t>
            </a:r>
            <a:r>
              <a:rPr lang="en-US" sz="2000" dirty="0" err="1"/>
              <a:t>penguasa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bertindak</a:t>
            </a:r>
            <a:r>
              <a:rPr lang="en-US" sz="2000" dirty="0"/>
              <a:t> </a:t>
            </a:r>
            <a:r>
              <a:rPr lang="en-US" sz="2000" dirty="0" err="1"/>
              <a:t>sewenang-wenang</a:t>
            </a:r>
            <a:r>
              <a:rPr lang="en-US" sz="2000" dirty="0"/>
              <a:t> </a:t>
            </a:r>
            <a:r>
              <a:rPr lang="en-US" sz="2000" dirty="0" err="1"/>
              <a:t>tehadap</a:t>
            </a:r>
            <a:r>
              <a:rPr lang="en-US" sz="2000" dirty="0"/>
              <a:t> </a:t>
            </a:r>
            <a:r>
              <a:rPr lang="en-US" sz="2000" dirty="0" err="1" smtClean="0"/>
              <a:t>warganya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pembagian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pembatasan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ketatanegaraan</a:t>
            </a:r>
            <a:r>
              <a:rPr lang="en-US" sz="2000" dirty="0"/>
              <a:t> yang </a:t>
            </a:r>
            <a:r>
              <a:rPr lang="en-US" sz="2000" dirty="0" err="1"/>
              <a:t>juga</a:t>
            </a:r>
            <a:r>
              <a:rPr lang="en-US" sz="2000" dirty="0"/>
              <a:t> fundamental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Materi/isi pokok konstitusi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/>
              <a:t>UUD 1945 (18 </a:t>
            </a:r>
            <a:r>
              <a:rPr lang="en-US" sz="2400" dirty="0" err="1"/>
              <a:t>Agustus</a:t>
            </a:r>
            <a:r>
              <a:rPr lang="en-US" sz="2400" dirty="0"/>
              <a:t> 1945- 27 </a:t>
            </a:r>
            <a:r>
              <a:rPr lang="en-US" sz="2400" dirty="0" err="1"/>
              <a:t>Desember</a:t>
            </a:r>
            <a:r>
              <a:rPr lang="en-US" sz="2400" dirty="0"/>
              <a:t> 1949)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RIS (27 </a:t>
            </a:r>
            <a:r>
              <a:rPr lang="en-US" sz="2400" dirty="0" err="1"/>
              <a:t>Desember</a:t>
            </a:r>
            <a:r>
              <a:rPr lang="en-US" sz="2400" dirty="0"/>
              <a:t> 1949- 17 </a:t>
            </a:r>
            <a:r>
              <a:rPr lang="en-US" sz="2400" dirty="0" err="1"/>
              <a:t>Agustus</a:t>
            </a:r>
            <a:r>
              <a:rPr lang="en-US" sz="2400" dirty="0"/>
              <a:t> 1950)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/>
              <a:t>UUDS 1950 (17 </a:t>
            </a:r>
            <a:r>
              <a:rPr lang="en-US" sz="2400" dirty="0" err="1"/>
              <a:t>Agustus</a:t>
            </a:r>
            <a:r>
              <a:rPr lang="en-US" sz="2400" dirty="0"/>
              <a:t> 1950- 5 </a:t>
            </a:r>
            <a:r>
              <a:rPr lang="en-US" sz="2400" dirty="0" err="1"/>
              <a:t>Juli</a:t>
            </a:r>
            <a:r>
              <a:rPr lang="en-US" sz="2400" dirty="0"/>
              <a:t> 1959)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UUD 1945 (5 </a:t>
            </a:r>
            <a:r>
              <a:rPr lang="en-US" sz="2400" dirty="0" err="1"/>
              <a:t>Juli</a:t>
            </a:r>
            <a:r>
              <a:rPr lang="en-US" sz="2400" dirty="0"/>
              <a:t> 1959- 19 </a:t>
            </a:r>
            <a:r>
              <a:rPr lang="en-US" sz="2400" dirty="0" err="1"/>
              <a:t>Oktober</a:t>
            </a:r>
            <a:r>
              <a:rPr lang="en-US" sz="2400" dirty="0"/>
              <a:t> 1999)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/>
              <a:t>UUD 1945 </a:t>
            </a:r>
            <a:r>
              <a:rPr lang="en-US" sz="2400" dirty="0" err="1"/>
              <a:t>amandemen</a:t>
            </a:r>
            <a:r>
              <a:rPr lang="en-US" sz="2400" dirty="0"/>
              <a:t> (1999-2002)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Periodisasi Sejarah Konstitusi di Indonesia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UUD 1945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470438"/>
              </p:ext>
            </p:extLst>
          </p:nvPr>
        </p:nvGraphicFramePr>
        <p:xfrm>
          <a:off x="0" y="1142990"/>
          <a:ext cx="9144000" cy="397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/>
                <a:gridCol w="5484440"/>
                <a:gridCol w="3048000"/>
              </a:tblGrid>
              <a:tr h="420648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Sebelum</a:t>
                      </a:r>
                      <a:r>
                        <a:rPr lang="en-US" baseline="0" dirty="0" smtClean="0"/>
                        <a:t> UUD 1945 </a:t>
                      </a:r>
                      <a:r>
                        <a:rPr lang="en-US" baseline="0" dirty="0" err="1" smtClean="0"/>
                        <a:t>diamandemen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Setelah</a:t>
                      </a:r>
                      <a:r>
                        <a:rPr lang="en-US" dirty="0" smtClean="0"/>
                        <a:t> UUD</a:t>
                      </a:r>
                      <a:r>
                        <a:rPr lang="en-US" baseline="0" dirty="0" smtClean="0"/>
                        <a:t> 1945 </a:t>
                      </a:r>
                      <a:r>
                        <a:rPr lang="en-US" baseline="0" dirty="0" err="1" smtClean="0"/>
                        <a:t>diamandemen</a:t>
                      </a:r>
                      <a:endParaRPr lang="en-US" dirty="0"/>
                    </a:p>
                  </a:txBody>
                  <a:tcPr/>
                </a:tc>
              </a:tr>
              <a:tr h="66675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n-NO" dirty="0" smtClean="0"/>
                        <a:t>MPR merupakan lembaga tertinggi 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MPR </a:t>
                      </a:r>
                      <a:r>
                        <a:rPr lang="en-US" dirty="0" err="1" smtClean="0"/>
                        <a:t>bagian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legislatif</a:t>
                      </a:r>
                      <a:endParaRPr lang="en-US" dirty="0"/>
                    </a:p>
                  </a:txBody>
                  <a:tcPr/>
                </a:tc>
              </a:tr>
              <a:tr h="66675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DPR </a:t>
                      </a:r>
                      <a:r>
                        <a:rPr lang="en-US" dirty="0" err="1" smtClean="0"/>
                        <a:t>merupakan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legislatif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DPR, DPD, dan MPR lembaga legislatif</a:t>
                      </a:r>
                      <a:endParaRPr lang="en-US" dirty="0"/>
                    </a:p>
                  </a:txBody>
                  <a:tcPr/>
                </a:tc>
              </a:tr>
              <a:tr h="66675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DPA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pertimbangan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DPA </a:t>
                      </a:r>
                      <a:r>
                        <a:rPr lang="en-US" dirty="0" err="1" smtClean="0"/>
                        <a:t>dihapuskan</a:t>
                      </a:r>
                      <a:endParaRPr lang="en-US" dirty="0"/>
                    </a:p>
                  </a:txBody>
                  <a:tcPr/>
                </a:tc>
              </a:tr>
              <a:tr h="666752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eksekutif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wapres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eksekutif</a:t>
                      </a:r>
                      <a:endParaRPr lang="en-US" dirty="0"/>
                    </a:p>
                  </a:txBody>
                  <a:tcPr/>
                </a:tc>
              </a:tr>
              <a:tr h="666752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yudikatif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MK, MA, KY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yudikatif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301788" y="1182785"/>
            <a:ext cx="8496944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/>
              <a:t>Rusadi</a:t>
            </a:r>
            <a:r>
              <a:rPr lang="en-US" sz="2800" dirty="0"/>
              <a:t> </a:t>
            </a:r>
            <a:r>
              <a:rPr lang="en-US" sz="2800" dirty="0" err="1"/>
              <a:t>Kantaprawira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/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seperangkat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/ </a:t>
            </a:r>
            <a:r>
              <a:rPr lang="en-US" sz="2800" dirty="0" err="1"/>
              <a:t>peranan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yang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lain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proses yang </a:t>
            </a:r>
            <a:r>
              <a:rPr lang="en-US" sz="2800" dirty="0" err="1"/>
              <a:t>langgeng</a:t>
            </a:r>
            <a:r>
              <a:rPr lang="en-US" sz="2800" dirty="0"/>
              <a:t>.</a:t>
            </a:r>
            <a:endParaRPr lang="en-US" sz="28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Sistem Politik dan Ketatanegaraan Indonesia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424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564</Words>
  <Application>Microsoft Office PowerPoint</Application>
  <PresentationFormat>On-screen Show (16:9)</PresentationFormat>
  <Paragraphs>109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124</cp:revision>
  <dcterms:created xsi:type="dcterms:W3CDTF">2022-09-03T23:08:24Z</dcterms:created>
  <dcterms:modified xsi:type="dcterms:W3CDTF">2023-08-21T10:10:51Z</dcterms:modified>
</cp:coreProperties>
</file>