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315" r:id="rId4"/>
    <p:sldId id="316" r:id="rId5"/>
    <p:sldId id="282" r:id="rId6"/>
    <p:sldId id="281" r:id="rId7"/>
    <p:sldId id="312" r:id="rId8"/>
    <p:sldId id="307" r:id="rId9"/>
    <p:sldId id="305" r:id="rId10"/>
    <p:sldId id="313" r:id="rId11"/>
    <p:sldId id="314" r:id="rId12"/>
    <p:sldId id="286" r:id="rId13"/>
    <p:sldId id="308" r:id="rId14"/>
    <p:sldId id="272" r:id="rId1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98"/>
    <a:srgbClr val="FF007F"/>
    <a:srgbClr val="00FF7F"/>
    <a:srgbClr val="FF2D87"/>
    <a:srgbClr val="FF57D2"/>
    <a:srgbClr val="0043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966" y="6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02F80E-4BBA-4CFD-970A-FA8C999481AE}" type="datetimeFigureOut">
              <a:rPr lang="en-US" smtClean="0"/>
              <a:pPr/>
              <a:t>9/11/2023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E1AA7E-2056-4128-880E-8671B11A5BB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9/11/2023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9/11/2023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9/11/2023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9/11/2023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9/11/2023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9/11/2023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9/11/2023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9/11/2023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9/11/2023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9/11/2023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9/11/2023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E55A34-407E-46E4-ACCD-09A81857D861}" type="datetimeFigureOut">
              <a:rPr lang="en-US" smtClean="0"/>
              <a:pPr/>
              <a:t>9/11/2023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3857620" y="3357568"/>
            <a:ext cx="164019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dirty="0" err="1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Oleh</a:t>
            </a:r>
            <a:endParaRPr lang="en-US" sz="2000" dirty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  <a:p>
            <a:pPr algn="ctr"/>
            <a:r>
              <a:rPr lang="en-US" sz="2000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Tim </a:t>
            </a:r>
            <a:r>
              <a:rPr lang="en-US" sz="2000" dirty="0" err="1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dosen</a:t>
            </a:r>
            <a:endParaRPr lang="en-US" sz="2000" dirty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err="1">
                <a:ln w="10160">
                  <a:noFill/>
                  <a:prstDash val="solid"/>
                </a:ln>
                <a:latin typeface="+mj-lt"/>
              </a:rPr>
              <a:t>Pancasila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1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72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0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8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9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9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1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98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99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0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07" name="Rectangle 106"/>
          <p:cNvSpPr/>
          <p:nvPr/>
        </p:nvSpPr>
        <p:spPr>
          <a:xfrm>
            <a:off x="2643174" y="1643056"/>
            <a:ext cx="4105163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dirty="0" err="1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Pertemuan</a:t>
            </a:r>
            <a:r>
              <a:rPr lang="en-US" sz="2800" dirty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2800" dirty="0" err="1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Pertama</a:t>
            </a:r>
            <a:endParaRPr lang="en-US" sz="2800" dirty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-35719" y="0"/>
            <a:ext cx="9179719" cy="1142990"/>
            <a:chOff x="-35719" y="0"/>
            <a:chExt cx="9179719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-35719" y="179748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latin typeface="Arial Black" panose="020B0A04020102020204" pitchFamily="34" charset="0"/>
                </a:rPr>
                <a:t>  TUJUAN PENDIDIKKAN PANCASILA</a:t>
              </a:r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>
                <a:ln w="10160">
                  <a:noFill/>
                  <a:prstDash val="solid"/>
                </a:ln>
              </a:rPr>
              <a:t>Pancasila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34FF4362-02DD-1CF8-980C-905D36F3C5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1540" y="1428724"/>
            <a:ext cx="8280920" cy="3376221"/>
          </a:xfrm>
        </p:spPr>
        <p:txBody>
          <a:bodyPr>
            <a:normAutofit/>
          </a:bodyPr>
          <a:lstStyle/>
          <a:p>
            <a:r>
              <a:rPr lang="en-US" sz="2000" dirty="0">
                <a:solidFill>
                  <a:schemeClr val="tx1"/>
                </a:solidFill>
                <a:latin typeface="+mj-lt"/>
              </a:rPr>
              <a:t>TUJUAN NASIONAL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1600" dirty="0" err="1">
                <a:solidFill>
                  <a:schemeClr val="tx1"/>
                </a:solidFill>
                <a:latin typeface="+mj-lt"/>
              </a:rPr>
              <a:t>Dalam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Pembukaan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UUD 1945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alinea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keempat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,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menyatakan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: …”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melindungi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segenap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bangsa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Indonesia dan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seluruh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tumpah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darah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Indonesia, …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memajukan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kesejahteraan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umum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,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mencerdaskan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kehidupan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bangsa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dan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ikut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melaksanakan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ketertiban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dunia yang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berdasarkan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kemerdekaan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,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perdamaian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abadi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dan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keadilan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sosial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…”</a:t>
            </a:r>
          </a:p>
          <a:p>
            <a:pPr algn="l"/>
            <a:endParaRPr lang="en-ID" sz="1600" dirty="0">
              <a:solidFill>
                <a:schemeClr val="tx1"/>
              </a:solidFill>
              <a:latin typeface="+mj-lt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1600" dirty="0" err="1">
                <a:solidFill>
                  <a:schemeClr val="tx1"/>
                </a:solidFill>
                <a:latin typeface="+mj-lt"/>
              </a:rPr>
              <a:t>Tujuan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di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atas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diwujudkan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melalui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penyelenggaraan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negara yang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berkedaulatan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rakyat dan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demokratis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dengan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mengutamakan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persatuan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dan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kesatuan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bangsa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,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berdasarkan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Pancasila dan UUD 1945.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ID" sz="1600" dirty="0">
              <a:solidFill>
                <a:schemeClr val="tx1"/>
              </a:solidFill>
              <a:latin typeface="+mj-lt"/>
            </a:endParaRPr>
          </a:p>
          <a:p>
            <a:pPr algn="l"/>
            <a:r>
              <a:rPr lang="en-ID" sz="1600" dirty="0">
                <a:solidFill>
                  <a:schemeClr val="tx1"/>
                </a:solidFill>
                <a:latin typeface="+mj-lt"/>
              </a:rPr>
              <a:t>	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Penyelenggaraan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negara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dilaksanakan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melalui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pembangunan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nasional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oleh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penyelenggara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negara,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yaitu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lembaga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tertinggi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dan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lembaga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tinggi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negara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bersama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rakyat.</a:t>
            </a:r>
          </a:p>
        </p:txBody>
      </p:sp>
    </p:spTree>
    <p:extLst>
      <p:ext uri="{BB962C8B-B14F-4D97-AF65-F5344CB8AC3E}">
        <p14:creationId xmlns:p14="http://schemas.microsoft.com/office/powerpoint/2010/main" val="20685771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>
                <a:ln w="10160">
                  <a:noFill/>
                  <a:prstDash val="solid"/>
                </a:ln>
              </a:rPr>
              <a:t>Pancasila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C5732D0A-724F-935F-5EB2-0B331EBF4A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9552" y="1403369"/>
            <a:ext cx="8136904" cy="3273735"/>
          </a:xfrm>
        </p:spPr>
        <p:txBody>
          <a:bodyPr>
            <a:norm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ID" sz="1800" dirty="0" err="1">
                <a:solidFill>
                  <a:schemeClr val="tx1"/>
                </a:solidFill>
                <a:latin typeface="+mj-lt"/>
              </a:rPr>
              <a:t>Dalam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 Tap. MPR no. IV/MPR/1999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tentang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 Garis-Garis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Besar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 Haluan Negara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tahun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 1999-2004,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dinyatakan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: </a:t>
            </a:r>
          </a:p>
          <a:p>
            <a:pPr algn="just"/>
            <a:r>
              <a:rPr lang="en-ID" sz="1800" dirty="0">
                <a:solidFill>
                  <a:schemeClr val="tx1"/>
                </a:solidFill>
                <a:latin typeface="+mj-lt"/>
              </a:rPr>
              <a:t>	Pembangunan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nasional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merupakan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usaha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peningkatan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kualitas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manusia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 	dan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masyarakat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 Indonesia yang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dilakukan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secara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berkelanjutan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, 	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berlandaskan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kemampuan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nasional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dengan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memanfaatkan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kemajuan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iptek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, 	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serta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memperhatikan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tantangan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perkembangan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 global.</a:t>
            </a:r>
          </a:p>
          <a:p>
            <a:pPr algn="just"/>
            <a:endParaRPr lang="en-ID" sz="1800" dirty="0">
              <a:solidFill>
                <a:schemeClr val="tx1"/>
              </a:solidFill>
              <a:latin typeface="+mj-lt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D" sz="1800" dirty="0" err="1">
                <a:solidFill>
                  <a:schemeClr val="tx1"/>
                </a:solidFill>
                <a:latin typeface="+mj-lt"/>
              </a:rPr>
              <a:t>Pelaksanaannya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mengacu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 pada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kepribadian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bangsa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 dan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nilai-nilai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luhur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 yang universal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untuk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mewujudkan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kehidupan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bangsa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 yang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berdaulat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,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mandiri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,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berkeadilan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,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sejahtera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,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maju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, dan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kokoh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kekuatan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 moral dan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etikanya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685771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>
                <a:ln w="10160">
                  <a:noFill/>
                  <a:prstDash val="solid"/>
                </a:ln>
                <a:latin typeface="+mj-lt"/>
              </a:rPr>
              <a:t>Pancasila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137942" y="214296"/>
            <a:ext cx="7173887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000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TUJUAN PENDIDIKAN NASIONAL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1BC80E53-E8F5-711D-9B8B-3084A9F424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1540" y="1298407"/>
            <a:ext cx="8280920" cy="3378698"/>
          </a:xfrm>
        </p:spPr>
        <p:txBody>
          <a:bodyPr>
            <a:normAutofit fontScale="92500" lnSpcReduction="20000"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1800" dirty="0">
                <a:solidFill>
                  <a:schemeClr val="tx1"/>
                </a:solidFill>
                <a:latin typeface="+mj-lt"/>
              </a:rPr>
              <a:t>UU No. 2 Th 1989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tentang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Sistem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 Pendidikan Nasional,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pasal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 4,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dinyatakan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tujuan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pendidikan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nasional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,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yaitu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: </a:t>
            </a:r>
          </a:p>
          <a:p>
            <a:pPr algn="just"/>
            <a:r>
              <a:rPr lang="en-ID" sz="1800" dirty="0">
                <a:solidFill>
                  <a:schemeClr val="tx1"/>
                </a:solidFill>
                <a:latin typeface="+mj-lt"/>
              </a:rPr>
              <a:t>	“Pendidikan Nasional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bertujuan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mencerdaskan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kehidupan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bangsa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 dan 	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mengembangkan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manusia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 Indonesia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seutuhnya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,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yaitu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manusia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 yang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beriman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 	dan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bertakwa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terhadap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Tuhan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 Yang Maha Esa dan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berbudi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pekerti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luhur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, 	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memiliki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 	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pengetahuan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 dan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ketrampilan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,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kesehatan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jasmani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, dan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rohani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, 	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kepribadian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mantap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 dan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mandiri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,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serta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tanggung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jawab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kemasyarakatan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 dan 	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kebangsaan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.”</a:t>
            </a:r>
          </a:p>
          <a:p>
            <a:pPr algn="just"/>
            <a:endParaRPr lang="en-ID" sz="1800" dirty="0">
              <a:solidFill>
                <a:schemeClr val="tx1"/>
              </a:solidFill>
              <a:latin typeface="+mj-lt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D" sz="1800" dirty="0">
                <a:solidFill>
                  <a:schemeClr val="tx1"/>
                </a:solidFill>
                <a:latin typeface="+mj-lt"/>
              </a:rPr>
              <a:t>Hal di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atas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sesuai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dengan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 UUD 1945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pasal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 31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ayat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 3: </a:t>
            </a:r>
          </a:p>
          <a:p>
            <a:pPr algn="just"/>
            <a:r>
              <a:rPr lang="en-ID" sz="1800" dirty="0">
                <a:solidFill>
                  <a:schemeClr val="tx1"/>
                </a:solidFill>
                <a:latin typeface="+mj-lt"/>
              </a:rPr>
              <a:t>	“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Pemerintah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mengusahakan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 dan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menyelenggarakan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satu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sistem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pendidikan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 	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nasional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, yang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meningkatkan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keimanan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 dan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ketakwaan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serta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akhlak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mulia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 	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dalam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rangka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mencerdaskan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kehidupan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bangsa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, yang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diatur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dengan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undang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-	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undang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20685771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>
                <a:ln w="10160">
                  <a:noFill/>
                  <a:prstDash val="solid"/>
                </a:ln>
                <a:latin typeface="+mj-lt"/>
              </a:rPr>
              <a:t>Pancasila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2885CD3E-5E45-8CFE-1835-6B82ECDB18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3528" y="1403369"/>
            <a:ext cx="8424936" cy="3273736"/>
          </a:xfrm>
        </p:spPr>
        <p:txBody>
          <a:bodyPr>
            <a:norm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ID" sz="2000" dirty="0" err="1">
                <a:solidFill>
                  <a:schemeClr val="tx1"/>
                </a:solidFill>
                <a:latin typeface="+mj-lt"/>
              </a:rPr>
              <a:t>Dalam</a:t>
            </a:r>
            <a:r>
              <a:rPr lang="en-ID" sz="20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+mj-lt"/>
              </a:rPr>
              <a:t>rangka</a:t>
            </a:r>
            <a:r>
              <a:rPr lang="en-ID" sz="20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+mj-lt"/>
              </a:rPr>
              <a:t>pelaksanaan</a:t>
            </a:r>
            <a:r>
              <a:rPr lang="en-ID" sz="20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+mj-lt"/>
              </a:rPr>
              <a:t>pembangunan</a:t>
            </a:r>
            <a:r>
              <a:rPr lang="en-ID" sz="20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+mj-lt"/>
              </a:rPr>
              <a:t>nasional</a:t>
            </a:r>
            <a:r>
              <a:rPr lang="en-ID" sz="2000" dirty="0">
                <a:solidFill>
                  <a:schemeClr val="tx1"/>
                </a:solidFill>
                <a:latin typeface="+mj-lt"/>
              </a:rPr>
              <a:t> dan </a:t>
            </a:r>
            <a:r>
              <a:rPr lang="en-ID" sz="2000" dirty="0" err="1">
                <a:solidFill>
                  <a:schemeClr val="tx1"/>
                </a:solidFill>
                <a:latin typeface="+mj-lt"/>
              </a:rPr>
              <a:t>pengamalan</a:t>
            </a:r>
            <a:r>
              <a:rPr lang="en-ID" sz="2000" dirty="0">
                <a:solidFill>
                  <a:schemeClr val="tx1"/>
                </a:solidFill>
                <a:latin typeface="+mj-lt"/>
              </a:rPr>
              <a:t> Pancasila di </a:t>
            </a:r>
            <a:r>
              <a:rPr lang="en-ID" sz="2000" dirty="0" err="1">
                <a:solidFill>
                  <a:schemeClr val="tx1"/>
                </a:solidFill>
                <a:latin typeface="+mj-lt"/>
              </a:rPr>
              <a:t>bidang</a:t>
            </a:r>
            <a:r>
              <a:rPr lang="en-ID" sz="20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+mj-lt"/>
              </a:rPr>
              <a:t>pendidikan</a:t>
            </a:r>
            <a:r>
              <a:rPr lang="en-ID" sz="2000" dirty="0">
                <a:solidFill>
                  <a:schemeClr val="tx1"/>
                </a:solidFill>
                <a:latin typeface="+mj-lt"/>
              </a:rPr>
              <a:t>, </a:t>
            </a:r>
            <a:r>
              <a:rPr lang="en-ID" sz="2000" dirty="0" err="1">
                <a:solidFill>
                  <a:schemeClr val="tx1"/>
                </a:solidFill>
                <a:latin typeface="+mj-lt"/>
              </a:rPr>
              <a:t>maka</a:t>
            </a:r>
            <a:r>
              <a:rPr lang="en-ID" sz="20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+mj-lt"/>
              </a:rPr>
              <a:t>pendidikan</a:t>
            </a:r>
            <a:r>
              <a:rPr lang="en-ID" sz="20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+mj-lt"/>
              </a:rPr>
              <a:t>nasional</a:t>
            </a:r>
            <a:r>
              <a:rPr lang="en-ID" sz="20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+mj-lt"/>
              </a:rPr>
              <a:t>mengusahakan</a:t>
            </a:r>
            <a:r>
              <a:rPr lang="en-ID" sz="2000" dirty="0">
                <a:solidFill>
                  <a:schemeClr val="tx1"/>
                </a:solidFill>
                <a:latin typeface="+mj-lt"/>
              </a:rPr>
              <a:t>: </a:t>
            </a:r>
          </a:p>
          <a:p>
            <a:pPr algn="just"/>
            <a:endParaRPr lang="en-ID" sz="2000" dirty="0">
              <a:solidFill>
                <a:schemeClr val="tx1"/>
              </a:solidFill>
              <a:latin typeface="+mj-lt"/>
            </a:endParaRPr>
          </a:p>
          <a:p>
            <a:pPr algn="just"/>
            <a:r>
              <a:rPr lang="en-ID" sz="2000" dirty="0">
                <a:solidFill>
                  <a:schemeClr val="tx1"/>
                </a:solidFill>
                <a:latin typeface="+mj-lt"/>
              </a:rPr>
              <a:t>1. </a:t>
            </a:r>
            <a:r>
              <a:rPr lang="en-ID" sz="2000" dirty="0" err="1">
                <a:solidFill>
                  <a:schemeClr val="tx1"/>
                </a:solidFill>
                <a:latin typeface="+mj-lt"/>
              </a:rPr>
              <a:t>Pembentukan</a:t>
            </a:r>
            <a:r>
              <a:rPr lang="en-ID" sz="20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+mj-lt"/>
              </a:rPr>
              <a:t>manusia</a:t>
            </a:r>
            <a:r>
              <a:rPr lang="en-ID" sz="2000" dirty="0">
                <a:solidFill>
                  <a:schemeClr val="tx1"/>
                </a:solidFill>
                <a:latin typeface="+mj-lt"/>
              </a:rPr>
              <a:t> Pancasila </a:t>
            </a:r>
            <a:r>
              <a:rPr lang="en-ID" sz="2000" dirty="0" err="1">
                <a:solidFill>
                  <a:schemeClr val="tx1"/>
                </a:solidFill>
                <a:latin typeface="+mj-lt"/>
              </a:rPr>
              <a:t>sebagai</a:t>
            </a:r>
            <a:r>
              <a:rPr lang="en-ID" sz="20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+mj-lt"/>
              </a:rPr>
              <a:t>manusia</a:t>
            </a:r>
            <a:r>
              <a:rPr lang="en-ID" sz="20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+mj-lt"/>
              </a:rPr>
              <a:t>pembangunan</a:t>
            </a:r>
            <a:r>
              <a:rPr lang="en-ID" sz="2000" dirty="0">
                <a:solidFill>
                  <a:schemeClr val="tx1"/>
                </a:solidFill>
                <a:latin typeface="+mj-lt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+mj-lt"/>
              </a:rPr>
              <a:t>tinggi</a:t>
            </a:r>
            <a:r>
              <a:rPr lang="en-ID" sz="20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+mj-lt"/>
              </a:rPr>
              <a:t>kualitasnya</a:t>
            </a:r>
            <a:r>
              <a:rPr lang="en-ID" sz="2000" dirty="0">
                <a:solidFill>
                  <a:schemeClr val="tx1"/>
                </a:solidFill>
                <a:latin typeface="+mj-lt"/>
              </a:rPr>
              <a:t> dan </a:t>
            </a:r>
            <a:r>
              <a:rPr lang="en-ID" sz="2000" dirty="0" err="1">
                <a:solidFill>
                  <a:schemeClr val="tx1"/>
                </a:solidFill>
                <a:latin typeface="+mj-lt"/>
              </a:rPr>
              <a:t>mampu</a:t>
            </a:r>
            <a:r>
              <a:rPr lang="en-ID" sz="20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+mj-lt"/>
              </a:rPr>
              <a:t>mandiri</a:t>
            </a:r>
            <a:r>
              <a:rPr lang="en-ID" sz="2000" dirty="0">
                <a:solidFill>
                  <a:schemeClr val="tx1"/>
                </a:solidFill>
                <a:latin typeface="+mj-lt"/>
              </a:rPr>
              <a:t>.</a:t>
            </a:r>
          </a:p>
          <a:p>
            <a:pPr algn="just"/>
            <a:r>
              <a:rPr lang="en-ID" sz="2000" dirty="0">
                <a:solidFill>
                  <a:schemeClr val="tx1"/>
                </a:solidFill>
                <a:latin typeface="+mj-lt"/>
              </a:rPr>
              <a:t>2. </a:t>
            </a:r>
            <a:r>
              <a:rPr lang="en-ID" sz="2000" dirty="0" err="1">
                <a:solidFill>
                  <a:schemeClr val="tx1"/>
                </a:solidFill>
                <a:latin typeface="+mj-lt"/>
              </a:rPr>
              <a:t>Pemberian</a:t>
            </a:r>
            <a:r>
              <a:rPr lang="en-ID" sz="20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+mj-lt"/>
              </a:rPr>
              <a:t>dukungan</a:t>
            </a:r>
            <a:r>
              <a:rPr lang="en-ID" sz="20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+mj-lt"/>
              </a:rPr>
              <a:t>bagi</a:t>
            </a:r>
            <a:r>
              <a:rPr lang="en-ID" sz="20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+mj-lt"/>
              </a:rPr>
              <a:t>perkembangan</a:t>
            </a:r>
            <a:r>
              <a:rPr lang="en-ID" sz="20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+mj-lt"/>
              </a:rPr>
              <a:t>masyarakat</a:t>
            </a:r>
            <a:r>
              <a:rPr lang="en-ID" sz="2000" dirty="0">
                <a:solidFill>
                  <a:schemeClr val="tx1"/>
                </a:solidFill>
                <a:latin typeface="+mj-lt"/>
              </a:rPr>
              <a:t>, </a:t>
            </a:r>
            <a:r>
              <a:rPr lang="en-ID" sz="2000" dirty="0" err="1">
                <a:solidFill>
                  <a:schemeClr val="tx1"/>
                </a:solidFill>
                <a:latin typeface="+mj-lt"/>
              </a:rPr>
              <a:t>bangsa</a:t>
            </a:r>
            <a:r>
              <a:rPr lang="en-ID" sz="2000" dirty="0">
                <a:solidFill>
                  <a:schemeClr val="tx1"/>
                </a:solidFill>
                <a:latin typeface="+mj-lt"/>
              </a:rPr>
              <a:t>, dan negara Indonesia yang </a:t>
            </a:r>
            <a:r>
              <a:rPr lang="en-ID" sz="2000" dirty="0" err="1">
                <a:solidFill>
                  <a:schemeClr val="tx1"/>
                </a:solidFill>
                <a:latin typeface="+mj-lt"/>
              </a:rPr>
              <a:t>terwujud</a:t>
            </a:r>
            <a:r>
              <a:rPr lang="en-ID" sz="20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+mj-lt"/>
              </a:rPr>
              <a:t>dalam</a:t>
            </a:r>
            <a:r>
              <a:rPr lang="en-ID" sz="20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+mj-lt"/>
              </a:rPr>
              <a:t>ketahanan</a:t>
            </a:r>
            <a:r>
              <a:rPr lang="en-ID" sz="20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+mj-lt"/>
              </a:rPr>
              <a:t>nasional</a:t>
            </a:r>
            <a:r>
              <a:rPr lang="en-ID" sz="2000" dirty="0">
                <a:solidFill>
                  <a:schemeClr val="tx1"/>
                </a:solidFill>
                <a:latin typeface="+mj-lt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+mj-lt"/>
              </a:rPr>
              <a:t>tangguh</a:t>
            </a:r>
            <a:r>
              <a:rPr lang="en-ID" sz="2000" dirty="0">
                <a:solidFill>
                  <a:schemeClr val="tx1"/>
                </a:solidFill>
                <a:latin typeface="+mj-lt"/>
              </a:rPr>
              <a:t> (</a:t>
            </a:r>
            <a:r>
              <a:rPr lang="en-ID" sz="2000" dirty="0" err="1">
                <a:solidFill>
                  <a:schemeClr val="tx1"/>
                </a:solidFill>
                <a:latin typeface="+mj-lt"/>
              </a:rPr>
              <a:t>mampu</a:t>
            </a:r>
            <a:r>
              <a:rPr lang="en-ID" sz="20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+mj-lt"/>
              </a:rPr>
              <a:t>menangkal</a:t>
            </a:r>
            <a:r>
              <a:rPr lang="en-ID" sz="20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+mj-lt"/>
              </a:rPr>
              <a:t>setiap</a:t>
            </a:r>
            <a:r>
              <a:rPr lang="en-ID" sz="20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+mj-lt"/>
              </a:rPr>
              <a:t>ajaran</a:t>
            </a:r>
            <a:r>
              <a:rPr lang="en-ID" sz="2000" dirty="0">
                <a:solidFill>
                  <a:schemeClr val="tx1"/>
                </a:solidFill>
                <a:latin typeface="+mj-lt"/>
              </a:rPr>
              <a:t>, </a:t>
            </a:r>
            <a:r>
              <a:rPr lang="en-ID" sz="2000" dirty="0" err="1">
                <a:solidFill>
                  <a:schemeClr val="tx1"/>
                </a:solidFill>
                <a:latin typeface="+mj-lt"/>
              </a:rPr>
              <a:t>paham</a:t>
            </a:r>
            <a:r>
              <a:rPr lang="en-ID" sz="2000" dirty="0">
                <a:solidFill>
                  <a:schemeClr val="tx1"/>
                </a:solidFill>
                <a:latin typeface="+mj-lt"/>
              </a:rPr>
              <a:t>, dan </a:t>
            </a:r>
            <a:r>
              <a:rPr lang="en-ID" sz="2000" dirty="0" err="1">
                <a:solidFill>
                  <a:schemeClr val="tx1"/>
                </a:solidFill>
                <a:latin typeface="+mj-lt"/>
              </a:rPr>
              <a:t>ideologi</a:t>
            </a:r>
            <a:r>
              <a:rPr lang="en-ID" sz="2000" dirty="0">
                <a:solidFill>
                  <a:schemeClr val="tx1"/>
                </a:solidFill>
                <a:latin typeface="+mj-lt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+mj-lt"/>
              </a:rPr>
              <a:t>bertentangan</a:t>
            </a:r>
            <a:r>
              <a:rPr lang="en-ID" sz="20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+mj-lt"/>
              </a:rPr>
              <a:t>dengan</a:t>
            </a:r>
            <a:r>
              <a:rPr lang="en-ID" sz="2000" dirty="0">
                <a:solidFill>
                  <a:schemeClr val="tx1"/>
                </a:solidFill>
                <a:latin typeface="+mj-lt"/>
              </a:rPr>
              <a:t> Pancasila)</a:t>
            </a:r>
          </a:p>
        </p:txBody>
      </p:sp>
    </p:spTree>
    <p:extLst>
      <p:ext uri="{BB962C8B-B14F-4D97-AF65-F5344CB8AC3E}">
        <p14:creationId xmlns:p14="http://schemas.microsoft.com/office/powerpoint/2010/main" val="20685771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2000232" y="2143122"/>
            <a:ext cx="50674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err="1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Terima</a:t>
            </a:r>
            <a:r>
              <a:rPr lang="en-US" sz="5400" dirty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5400" dirty="0" err="1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kasih</a:t>
            </a:r>
            <a:endParaRPr lang="en-US" sz="5400" dirty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>
                <a:ln w="10160">
                  <a:noFill/>
                  <a:prstDash val="solid"/>
                </a:ln>
                <a:latin typeface="+mj-lt"/>
              </a:rPr>
              <a:t>Pancasila</a:t>
            </a:r>
          </a:p>
        </p:txBody>
      </p:sp>
      <p:grpSp>
        <p:nvGrpSpPr>
          <p:cNvPr id="2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28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37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38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6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5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4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8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0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7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0" name="Rectangle 29"/>
          <p:cNvSpPr/>
          <p:nvPr/>
        </p:nvSpPr>
        <p:spPr>
          <a:xfrm>
            <a:off x="3073248" y="214296"/>
            <a:ext cx="3991798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000" dirty="0" err="1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Landasan</a:t>
            </a:r>
            <a:r>
              <a:rPr lang="en-US" sz="3000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3000" dirty="0" err="1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Historis</a:t>
            </a:r>
            <a:endParaRPr lang="en-US" sz="3000" dirty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>
                <a:ln w="10160">
                  <a:noFill/>
                  <a:prstDash val="solid"/>
                </a:ln>
                <a:latin typeface="+mj-lt"/>
              </a:rPr>
              <a:t>Pancasila</a:t>
            </a:r>
            <a:endParaRPr lang="en-US" sz="1600" dirty="0">
              <a:ln w="10160">
                <a:noFill/>
                <a:prstDash val="solid"/>
              </a:ln>
              <a:latin typeface="+mj-lt"/>
            </a:endParaRPr>
          </a:p>
        </p:txBody>
      </p:sp>
      <p:sp>
        <p:nvSpPr>
          <p:cNvPr id="18" name="object 4"/>
          <p:cNvSpPr txBox="1"/>
          <p:nvPr/>
        </p:nvSpPr>
        <p:spPr>
          <a:xfrm>
            <a:off x="571472" y="1214428"/>
            <a:ext cx="7858180" cy="369331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13384" marR="5080" indent="-400685" algn="just">
              <a:lnSpc>
                <a:spcPct val="100200"/>
              </a:lnSpc>
              <a:buClr>
                <a:srgbClr val="FF0000"/>
              </a:buClr>
              <a:buFont typeface="Times New Roman"/>
              <a:buChar char="•"/>
              <a:tabLst>
                <a:tab pos="414020" algn="l"/>
              </a:tabLst>
            </a:pPr>
            <a:r>
              <a:rPr lang="en-US" sz="1600" spc="5" dirty="0" err="1">
                <a:cs typeface="Trebuchet MS"/>
              </a:rPr>
              <a:t>N</a:t>
            </a:r>
            <a:r>
              <a:rPr lang="en-US" sz="1600" spc="-15" dirty="0" err="1">
                <a:cs typeface="Trebuchet MS"/>
              </a:rPr>
              <a:t>i</a:t>
            </a:r>
            <a:r>
              <a:rPr lang="en-US" sz="1600" spc="-10" dirty="0" err="1">
                <a:cs typeface="Trebuchet MS"/>
              </a:rPr>
              <a:t>l</a:t>
            </a:r>
            <a:r>
              <a:rPr lang="en-US" sz="1600" spc="10" dirty="0" err="1">
                <a:cs typeface="Trebuchet MS"/>
              </a:rPr>
              <a:t>a</a:t>
            </a:r>
            <a:r>
              <a:rPr lang="en-US" sz="1600" spc="-15" dirty="0" err="1">
                <a:cs typeface="Trebuchet MS"/>
              </a:rPr>
              <a:t>i</a:t>
            </a:r>
            <a:r>
              <a:rPr lang="en-US" sz="1600" spc="5" dirty="0" err="1">
                <a:cs typeface="Trebuchet MS"/>
              </a:rPr>
              <a:t>-n</a:t>
            </a:r>
            <a:r>
              <a:rPr lang="en-US" sz="1600" spc="-15" dirty="0" err="1">
                <a:cs typeface="Trebuchet MS"/>
              </a:rPr>
              <a:t>i</a:t>
            </a:r>
            <a:r>
              <a:rPr lang="en-US" sz="1600" spc="-10" dirty="0" err="1">
                <a:cs typeface="Trebuchet MS"/>
              </a:rPr>
              <a:t>l</a:t>
            </a:r>
            <a:r>
              <a:rPr lang="en-US" sz="1600" spc="10" dirty="0" err="1">
                <a:cs typeface="Trebuchet MS"/>
              </a:rPr>
              <a:t>a</a:t>
            </a:r>
            <a:r>
              <a:rPr lang="en-US" sz="1600" dirty="0" err="1">
                <a:cs typeface="Trebuchet MS"/>
              </a:rPr>
              <a:t>i</a:t>
            </a:r>
            <a:r>
              <a:rPr lang="en-US" sz="1600" spc="85" dirty="0">
                <a:cs typeface="Trebuchet MS"/>
              </a:rPr>
              <a:t> </a:t>
            </a:r>
            <a:r>
              <a:rPr lang="en-US" sz="1600" spc="-120" dirty="0" err="1">
                <a:cs typeface="Trebuchet MS"/>
              </a:rPr>
              <a:t>P</a:t>
            </a:r>
            <a:r>
              <a:rPr lang="en-US" sz="1600" spc="10" dirty="0" err="1">
                <a:cs typeface="Trebuchet MS"/>
              </a:rPr>
              <a:t>a</a:t>
            </a:r>
            <a:r>
              <a:rPr lang="en-US" sz="1600" spc="-15" dirty="0" err="1">
                <a:cs typeface="Trebuchet MS"/>
              </a:rPr>
              <a:t>n</a:t>
            </a:r>
            <a:r>
              <a:rPr lang="en-US" sz="1600" spc="10" dirty="0" err="1">
                <a:cs typeface="Trebuchet MS"/>
              </a:rPr>
              <a:t>c</a:t>
            </a:r>
            <a:r>
              <a:rPr lang="en-US" sz="1600" spc="-15" dirty="0" err="1">
                <a:cs typeface="Trebuchet MS"/>
              </a:rPr>
              <a:t>a</a:t>
            </a:r>
            <a:r>
              <a:rPr lang="en-US" sz="1600" spc="10" dirty="0" err="1">
                <a:cs typeface="Trebuchet MS"/>
              </a:rPr>
              <a:t>s</a:t>
            </a:r>
            <a:r>
              <a:rPr lang="en-US" sz="1600" spc="-15" dirty="0" err="1">
                <a:cs typeface="Trebuchet MS"/>
              </a:rPr>
              <a:t>i</a:t>
            </a:r>
            <a:r>
              <a:rPr lang="en-US" sz="1600" spc="-10" dirty="0" err="1">
                <a:cs typeface="Trebuchet MS"/>
              </a:rPr>
              <a:t>l</a:t>
            </a:r>
            <a:r>
              <a:rPr lang="en-US" sz="1600" dirty="0" err="1">
                <a:cs typeface="Trebuchet MS"/>
              </a:rPr>
              <a:t>a</a:t>
            </a:r>
            <a:r>
              <a:rPr lang="en-US" sz="1600" spc="110" dirty="0">
                <a:cs typeface="Trebuchet MS"/>
              </a:rPr>
              <a:t> </a:t>
            </a:r>
            <a:r>
              <a:rPr lang="en-US" sz="1600" spc="5" dirty="0" err="1">
                <a:cs typeface="Trebuchet MS"/>
              </a:rPr>
              <a:t>d</a:t>
            </a:r>
            <a:r>
              <a:rPr lang="en-US" sz="1600" spc="-15" dirty="0" err="1">
                <a:cs typeface="Trebuchet MS"/>
              </a:rPr>
              <a:t>i</a:t>
            </a:r>
            <a:r>
              <a:rPr lang="en-US" sz="1600" spc="-5" dirty="0" err="1">
                <a:cs typeface="Trebuchet MS"/>
              </a:rPr>
              <a:t>g</a:t>
            </a:r>
            <a:r>
              <a:rPr lang="en-US" sz="1600" spc="10" dirty="0" err="1">
                <a:cs typeface="Trebuchet MS"/>
              </a:rPr>
              <a:t>a</a:t>
            </a:r>
            <a:r>
              <a:rPr lang="en-US" sz="1600" spc="-10" dirty="0" err="1">
                <a:cs typeface="Trebuchet MS"/>
              </a:rPr>
              <a:t>l</a:t>
            </a:r>
            <a:r>
              <a:rPr lang="en-US" sz="1600" dirty="0" err="1">
                <a:cs typeface="Trebuchet MS"/>
              </a:rPr>
              <a:t>i</a:t>
            </a:r>
            <a:r>
              <a:rPr lang="en-US" sz="1600" spc="110" dirty="0">
                <a:cs typeface="Trebuchet MS"/>
              </a:rPr>
              <a:t> </a:t>
            </a:r>
            <a:r>
              <a:rPr lang="en-US" sz="1600" spc="-20" dirty="0" err="1">
                <a:cs typeface="Trebuchet MS"/>
              </a:rPr>
              <a:t>d</a:t>
            </a:r>
            <a:r>
              <a:rPr lang="en-US" sz="1600" spc="10" dirty="0" err="1">
                <a:cs typeface="Trebuchet MS"/>
              </a:rPr>
              <a:t>a</a:t>
            </a:r>
            <a:r>
              <a:rPr lang="en-US" sz="1600" spc="5" dirty="0" err="1">
                <a:cs typeface="Trebuchet MS"/>
              </a:rPr>
              <a:t>r</a:t>
            </a:r>
            <a:r>
              <a:rPr lang="en-US" sz="1600" dirty="0" err="1">
                <a:cs typeface="Trebuchet MS"/>
              </a:rPr>
              <a:t>i</a:t>
            </a:r>
            <a:r>
              <a:rPr lang="en-US" sz="1600" spc="85" dirty="0">
                <a:cs typeface="Trebuchet MS"/>
              </a:rPr>
              <a:t> </a:t>
            </a:r>
            <a:r>
              <a:rPr lang="en-US" sz="1600" spc="5" dirty="0" err="1">
                <a:cs typeface="Trebuchet MS"/>
              </a:rPr>
              <a:t>n</a:t>
            </a:r>
            <a:r>
              <a:rPr lang="en-US" sz="1600" spc="-15" dirty="0" err="1">
                <a:cs typeface="Trebuchet MS"/>
              </a:rPr>
              <a:t>i</a:t>
            </a:r>
            <a:r>
              <a:rPr lang="en-US" sz="1600" spc="-10" dirty="0" err="1">
                <a:cs typeface="Trebuchet MS"/>
              </a:rPr>
              <a:t>l</a:t>
            </a:r>
            <a:r>
              <a:rPr lang="en-US" sz="1600" spc="10" dirty="0" err="1">
                <a:cs typeface="Trebuchet MS"/>
              </a:rPr>
              <a:t>a</a:t>
            </a:r>
            <a:r>
              <a:rPr lang="en-US" sz="1600" spc="-15" dirty="0" err="1">
                <a:cs typeface="Trebuchet MS"/>
              </a:rPr>
              <a:t>i</a:t>
            </a:r>
            <a:r>
              <a:rPr lang="en-US" sz="1600" spc="5" dirty="0" err="1">
                <a:cs typeface="Trebuchet MS"/>
              </a:rPr>
              <a:t>-</a:t>
            </a:r>
            <a:r>
              <a:rPr lang="en-US" sz="1600" spc="-15" dirty="0" err="1">
                <a:cs typeface="Trebuchet MS"/>
              </a:rPr>
              <a:t>n</a:t>
            </a:r>
            <a:r>
              <a:rPr lang="en-US" sz="1600" spc="10" dirty="0" err="1">
                <a:cs typeface="Trebuchet MS"/>
              </a:rPr>
              <a:t>i</a:t>
            </a:r>
            <a:r>
              <a:rPr lang="en-US" sz="1600" spc="-10" dirty="0" err="1">
                <a:cs typeface="Trebuchet MS"/>
              </a:rPr>
              <a:t>l</a:t>
            </a:r>
            <a:r>
              <a:rPr lang="en-US" sz="1600" spc="10" dirty="0" err="1">
                <a:cs typeface="Trebuchet MS"/>
              </a:rPr>
              <a:t>a</a:t>
            </a:r>
            <a:r>
              <a:rPr lang="en-US" sz="1600" dirty="0" err="1">
                <a:cs typeface="Trebuchet MS"/>
              </a:rPr>
              <a:t>i</a:t>
            </a:r>
            <a:r>
              <a:rPr lang="en-US" sz="1600" spc="85" dirty="0">
                <a:cs typeface="Trebuchet MS"/>
              </a:rPr>
              <a:t> </a:t>
            </a:r>
            <a:r>
              <a:rPr lang="en-US" sz="1600" spc="-10" dirty="0" err="1">
                <a:cs typeface="Trebuchet MS"/>
              </a:rPr>
              <a:t>l</a:t>
            </a:r>
            <a:r>
              <a:rPr lang="en-US" sz="1600" spc="5" dirty="0" err="1">
                <a:cs typeface="Trebuchet MS"/>
              </a:rPr>
              <a:t>u</a:t>
            </a:r>
            <a:r>
              <a:rPr lang="en-US" sz="1600" spc="-15" dirty="0" err="1">
                <a:cs typeface="Trebuchet MS"/>
              </a:rPr>
              <a:t>h</a:t>
            </a:r>
            <a:r>
              <a:rPr lang="en-US" sz="1600" spc="5" dirty="0" err="1">
                <a:cs typeface="Trebuchet MS"/>
              </a:rPr>
              <a:t>u</a:t>
            </a:r>
            <a:r>
              <a:rPr lang="en-US" sz="1600" dirty="0" err="1">
                <a:cs typeface="Trebuchet MS"/>
              </a:rPr>
              <a:t>r</a:t>
            </a:r>
            <a:r>
              <a:rPr lang="en-US" sz="1600" spc="75" dirty="0">
                <a:cs typeface="Trebuchet MS"/>
              </a:rPr>
              <a:t> </a:t>
            </a:r>
            <a:r>
              <a:rPr lang="en-US" sz="1600" spc="5" dirty="0" err="1">
                <a:cs typeface="Trebuchet MS"/>
              </a:rPr>
              <a:t>b</a:t>
            </a:r>
            <a:r>
              <a:rPr lang="en-US" sz="1600" spc="-15" dirty="0" err="1">
                <a:cs typeface="Trebuchet MS"/>
              </a:rPr>
              <a:t>an</a:t>
            </a:r>
            <a:r>
              <a:rPr lang="en-US" sz="1600" spc="20" dirty="0" err="1">
                <a:cs typeface="Trebuchet MS"/>
              </a:rPr>
              <a:t>g</a:t>
            </a:r>
            <a:r>
              <a:rPr lang="en-US" sz="1600" spc="-10" dirty="0" err="1">
                <a:cs typeface="Trebuchet MS"/>
              </a:rPr>
              <a:t>s</a:t>
            </a:r>
            <a:r>
              <a:rPr lang="en-US" sz="1600" dirty="0" err="1">
                <a:cs typeface="Trebuchet MS"/>
              </a:rPr>
              <a:t>a</a:t>
            </a:r>
            <a:r>
              <a:rPr lang="en-US" sz="1600" dirty="0">
                <a:cs typeface="Trebuchet MS"/>
              </a:rPr>
              <a:t> </a:t>
            </a:r>
            <a:r>
              <a:rPr lang="en-US" sz="1600" spc="5" dirty="0">
                <a:cs typeface="Trebuchet MS"/>
              </a:rPr>
              <a:t>I</a:t>
            </a:r>
            <a:r>
              <a:rPr lang="en-US" sz="1600" spc="-15" dirty="0">
                <a:cs typeface="Trebuchet MS"/>
              </a:rPr>
              <a:t>n</a:t>
            </a:r>
            <a:r>
              <a:rPr lang="en-US" sz="1600" spc="5" dirty="0">
                <a:cs typeface="Trebuchet MS"/>
              </a:rPr>
              <a:t>d</a:t>
            </a:r>
            <a:r>
              <a:rPr lang="en-US" sz="1600" spc="-15" dirty="0">
                <a:cs typeface="Trebuchet MS"/>
              </a:rPr>
              <a:t>o</a:t>
            </a:r>
            <a:r>
              <a:rPr lang="en-US" sz="1600" spc="5" dirty="0">
                <a:cs typeface="Trebuchet MS"/>
              </a:rPr>
              <a:t>n</a:t>
            </a:r>
            <a:r>
              <a:rPr lang="en-US" sz="1600" spc="-15" dirty="0">
                <a:cs typeface="Trebuchet MS"/>
              </a:rPr>
              <a:t>e</a:t>
            </a:r>
            <a:r>
              <a:rPr lang="en-US" sz="1600" spc="10" dirty="0">
                <a:cs typeface="Trebuchet MS"/>
              </a:rPr>
              <a:t>s</a:t>
            </a:r>
            <a:r>
              <a:rPr lang="en-US" sz="1600" spc="-15" dirty="0">
                <a:cs typeface="Trebuchet MS"/>
              </a:rPr>
              <a:t>i</a:t>
            </a:r>
            <a:r>
              <a:rPr lang="en-US" sz="1600" dirty="0">
                <a:cs typeface="Trebuchet MS"/>
              </a:rPr>
              <a:t>a  </a:t>
            </a:r>
            <a:r>
              <a:rPr lang="en-US" sz="1600" spc="-355" dirty="0">
                <a:cs typeface="Trebuchet MS"/>
              </a:rPr>
              <a:t> </a:t>
            </a:r>
            <a:r>
              <a:rPr lang="en-US" sz="1600" spc="10" dirty="0" err="1">
                <a:cs typeface="Trebuchet MS"/>
              </a:rPr>
              <a:t>s</a:t>
            </a:r>
            <a:r>
              <a:rPr lang="en-US" sz="1600" spc="-15" dirty="0" err="1">
                <a:cs typeface="Trebuchet MS"/>
              </a:rPr>
              <a:t>e</a:t>
            </a:r>
            <a:r>
              <a:rPr lang="en-US" sz="1600" spc="5" dirty="0" err="1">
                <a:cs typeface="Trebuchet MS"/>
              </a:rPr>
              <a:t>n</a:t>
            </a:r>
            <a:r>
              <a:rPr lang="en-US" sz="1600" spc="-20" dirty="0" err="1">
                <a:cs typeface="Trebuchet MS"/>
              </a:rPr>
              <a:t>d</a:t>
            </a:r>
            <a:r>
              <a:rPr lang="en-US" sz="1600" spc="10" dirty="0" err="1">
                <a:cs typeface="Trebuchet MS"/>
              </a:rPr>
              <a:t>i</a:t>
            </a:r>
            <a:r>
              <a:rPr lang="en-US" sz="1600" spc="5" dirty="0" err="1">
                <a:cs typeface="Trebuchet MS"/>
              </a:rPr>
              <a:t>r</a:t>
            </a:r>
            <a:r>
              <a:rPr lang="en-US" sz="1600" spc="-15" dirty="0" err="1">
                <a:cs typeface="Trebuchet MS"/>
              </a:rPr>
              <a:t>i</a:t>
            </a:r>
            <a:r>
              <a:rPr lang="en-US" sz="1600" dirty="0">
                <a:cs typeface="Trebuchet MS"/>
              </a:rPr>
              <a:t>,  </a:t>
            </a:r>
            <a:r>
              <a:rPr lang="en-US" sz="1600" spc="-360" dirty="0">
                <a:cs typeface="Trebuchet MS"/>
              </a:rPr>
              <a:t> </a:t>
            </a:r>
            <a:r>
              <a:rPr lang="en-US" sz="1600" spc="-10" dirty="0" err="1">
                <a:cs typeface="Trebuchet MS"/>
              </a:rPr>
              <a:t>s</a:t>
            </a:r>
            <a:r>
              <a:rPr lang="en-US" sz="1600" spc="10" dirty="0" err="1">
                <a:cs typeface="Trebuchet MS"/>
              </a:rPr>
              <a:t>e</a:t>
            </a:r>
            <a:r>
              <a:rPr lang="en-US" sz="1600" spc="-20" dirty="0" err="1">
                <a:cs typeface="Trebuchet MS"/>
              </a:rPr>
              <a:t>p</a:t>
            </a:r>
            <a:r>
              <a:rPr lang="en-US" sz="1600" spc="10" dirty="0" err="1">
                <a:cs typeface="Trebuchet MS"/>
              </a:rPr>
              <a:t>e</a:t>
            </a:r>
            <a:r>
              <a:rPr lang="en-US" sz="1600" spc="5" dirty="0" err="1">
                <a:cs typeface="Trebuchet MS"/>
              </a:rPr>
              <a:t>r</a:t>
            </a:r>
            <a:r>
              <a:rPr lang="en-US" sz="1600" spc="-15" dirty="0" err="1">
                <a:cs typeface="Trebuchet MS"/>
              </a:rPr>
              <a:t>t</a:t>
            </a:r>
            <a:r>
              <a:rPr lang="en-US" sz="1600" dirty="0" err="1">
                <a:cs typeface="Trebuchet MS"/>
              </a:rPr>
              <a:t>i</a:t>
            </a:r>
            <a:r>
              <a:rPr lang="en-US" sz="1600" dirty="0">
                <a:cs typeface="Trebuchet MS"/>
              </a:rPr>
              <a:t>  </a:t>
            </a:r>
            <a:r>
              <a:rPr lang="en-US" sz="1600" spc="-335" dirty="0">
                <a:cs typeface="Trebuchet MS"/>
              </a:rPr>
              <a:t> </a:t>
            </a:r>
            <a:r>
              <a:rPr lang="en-US" sz="1600" spc="-15" dirty="0" err="1">
                <a:cs typeface="Trebuchet MS"/>
              </a:rPr>
              <a:t>n</a:t>
            </a:r>
            <a:r>
              <a:rPr lang="en-US" sz="1600" spc="10" dirty="0" err="1">
                <a:cs typeface="Trebuchet MS"/>
              </a:rPr>
              <a:t>i</a:t>
            </a:r>
            <a:r>
              <a:rPr lang="en-US" sz="1600" spc="-35" dirty="0" err="1">
                <a:cs typeface="Trebuchet MS"/>
              </a:rPr>
              <a:t>l</a:t>
            </a:r>
            <a:r>
              <a:rPr lang="en-US" sz="1600" spc="10" dirty="0" err="1">
                <a:cs typeface="Trebuchet MS"/>
              </a:rPr>
              <a:t>a</a:t>
            </a:r>
            <a:r>
              <a:rPr lang="en-US" sz="1600" spc="-15" dirty="0" err="1">
                <a:cs typeface="Trebuchet MS"/>
              </a:rPr>
              <a:t>i</a:t>
            </a:r>
            <a:r>
              <a:rPr lang="en-US" sz="1600" spc="5" dirty="0" err="1">
                <a:cs typeface="Trebuchet MS"/>
              </a:rPr>
              <a:t>-</a:t>
            </a:r>
            <a:r>
              <a:rPr lang="en-US" sz="1600" spc="-15" dirty="0" err="1">
                <a:cs typeface="Trebuchet MS"/>
              </a:rPr>
              <a:t>n</a:t>
            </a:r>
            <a:r>
              <a:rPr lang="en-US" sz="1600" spc="10" dirty="0" err="1">
                <a:cs typeface="Trebuchet MS"/>
              </a:rPr>
              <a:t>i</a:t>
            </a:r>
            <a:r>
              <a:rPr lang="en-US" sz="1600" spc="-10" dirty="0" err="1">
                <a:cs typeface="Trebuchet MS"/>
              </a:rPr>
              <a:t>l</a:t>
            </a:r>
            <a:r>
              <a:rPr lang="en-US" sz="1600" spc="10" dirty="0" err="1">
                <a:cs typeface="Trebuchet MS"/>
              </a:rPr>
              <a:t>a</a:t>
            </a:r>
            <a:r>
              <a:rPr lang="en-US" sz="1600" dirty="0" err="1">
                <a:cs typeface="Trebuchet MS"/>
              </a:rPr>
              <a:t>i</a:t>
            </a:r>
            <a:r>
              <a:rPr lang="en-US" sz="1600" dirty="0">
                <a:cs typeface="Trebuchet MS"/>
              </a:rPr>
              <a:t>  </a:t>
            </a:r>
            <a:r>
              <a:rPr lang="en-US" sz="1600" spc="-355" dirty="0">
                <a:cs typeface="Trebuchet MS"/>
              </a:rPr>
              <a:t> </a:t>
            </a:r>
            <a:r>
              <a:rPr lang="en-US" sz="1600" spc="5" dirty="0" err="1">
                <a:cs typeface="Trebuchet MS"/>
              </a:rPr>
              <a:t>r</a:t>
            </a:r>
            <a:r>
              <a:rPr lang="en-US" sz="1600" spc="-15" dirty="0" err="1">
                <a:cs typeface="Trebuchet MS"/>
              </a:rPr>
              <a:t>e</a:t>
            </a:r>
            <a:r>
              <a:rPr lang="en-US" sz="1600" spc="-10" dirty="0" err="1">
                <a:cs typeface="Trebuchet MS"/>
              </a:rPr>
              <a:t>l</a:t>
            </a:r>
            <a:r>
              <a:rPr lang="en-US" sz="1600" spc="-15" dirty="0" err="1">
                <a:cs typeface="Trebuchet MS"/>
              </a:rPr>
              <a:t>i</a:t>
            </a:r>
            <a:r>
              <a:rPr lang="en-US" sz="1600" spc="20" dirty="0" err="1">
                <a:cs typeface="Trebuchet MS"/>
              </a:rPr>
              <a:t>g</a:t>
            </a:r>
            <a:r>
              <a:rPr lang="en-US" sz="1600" spc="-15" dirty="0" err="1">
                <a:cs typeface="Trebuchet MS"/>
              </a:rPr>
              <a:t>i</a:t>
            </a:r>
            <a:r>
              <a:rPr lang="en-US" sz="1600" spc="5" dirty="0" err="1">
                <a:cs typeface="Trebuchet MS"/>
              </a:rPr>
              <a:t>u</a:t>
            </a:r>
            <a:r>
              <a:rPr lang="en-US" sz="1600" spc="-10" dirty="0" err="1">
                <a:cs typeface="Trebuchet MS"/>
              </a:rPr>
              <a:t>s</a:t>
            </a:r>
            <a:r>
              <a:rPr lang="en-US" sz="1600" dirty="0">
                <a:cs typeface="Trebuchet MS"/>
              </a:rPr>
              <a:t>,  </a:t>
            </a:r>
            <a:r>
              <a:rPr lang="en-US" sz="1600" spc="-360" dirty="0">
                <a:cs typeface="Trebuchet MS"/>
              </a:rPr>
              <a:t> </a:t>
            </a:r>
            <a:r>
              <a:rPr lang="en-US" sz="1600" spc="5" dirty="0" err="1">
                <a:cs typeface="Trebuchet MS"/>
              </a:rPr>
              <a:t>n</a:t>
            </a:r>
            <a:r>
              <a:rPr lang="en-US" sz="1600" spc="-15" dirty="0" err="1">
                <a:cs typeface="Trebuchet MS"/>
              </a:rPr>
              <a:t>i</a:t>
            </a:r>
            <a:r>
              <a:rPr lang="en-US" sz="1600" spc="-10" dirty="0" err="1">
                <a:cs typeface="Trebuchet MS"/>
              </a:rPr>
              <a:t>l</a:t>
            </a:r>
            <a:r>
              <a:rPr lang="en-US" sz="1600" spc="10" dirty="0" err="1">
                <a:cs typeface="Trebuchet MS"/>
              </a:rPr>
              <a:t>a</a:t>
            </a:r>
            <a:r>
              <a:rPr lang="en-US" sz="1600" dirty="0" err="1">
                <a:cs typeface="Trebuchet MS"/>
              </a:rPr>
              <a:t>i</a:t>
            </a:r>
            <a:r>
              <a:rPr lang="en-US" sz="1600" dirty="0">
                <a:cs typeface="Trebuchet MS"/>
              </a:rPr>
              <a:t> </a:t>
            </a:r>
            <a:r>
              <a:rPr lang="en-US" sz="1600" spc="-10" dirty="0" err="1">
                <a:cs typeface="Trebuchet MS"/>
              </a:rPr>
              <a:t>k</a:t>
            </a:r>
            <a:r>
              <a:rPr lang="en-US" sz="1600" spc="10" dirty="0" err="1">
                <a:cs typeface="Trebuchet MS"/>
              </a:rPr>
              <a:t>e</a:t>
            </a:r>
            <a:r>
              <a:rPr lang="en-US" sz="1600" dirty="0" err="1">
                <a:cs typeface="Trebuchet MS"/>
              </a:rPr>
              <a:t>m</a:t>
            </a:r>
            <a:r>
              <a:rPr lang="en-US" sz="1600" spc="-15" dirty="0" err="1">
                <a:cs typeface="Trebuchet MS"/>
              </a:rPr>
              <a:t>a</a:t>
            </a:r>
            <a:r>
              <a:rPr lang="en-US" sz="1600" spc="5" dirty="0" err="1">
                <a:cs typeface="Trebuchet MS"/>
              </a:rPr>
              <a:t>n</a:t>
            </a:r>
            <a:r>
              <a:rPr lang="en-US" sz="1600" spc="-15" dirty="0" err="1">
                <a:cs typeface="Trebuchet MS"/>
              </a:rPr>
              <a:t>u</a:t>
            </a:r>
            <a:r>
              <a:rPr lang="en-US" sz="1600" spc="10" dirty="0" err="1">
                <a:cs typeface="Trebuchet MS"/>
              </a:rPr>
              <a:t>s</a:t>
            </a:r>
            <a:r>
              <a:rPr lang="en-US" sz="1600" spc="-15" dirty="0" err="1">
                <a:cs typeface="Trebuchet MS"/>
              </a:rPr>
              <a:t>ia</a:t>
            </a:r>
            <a:r>
              <a:rPr lang="en-US" sz="1600" spc="10" dirty="0" err="1">
                <a:cs typeface="Trebuchet MS"/>
              </a:rPr>
              <a:t>a</a:t>
            </a:r>
            <a:r>
              <a:rPr lang="en-US" sz="1600" dirty="0" err="1">
                <a:cs typeface="Trebuchet MS"/>
              </a:rPr>
              <a:t>n</a:t>
            </a:r>
            <a:r>
              <a:rPr lang="en-US" sz="1600" dirty="0">
                <a:cs typeface="Trebuchet MS"/>
              </a:rPr>
              <a:t>  </a:t>
            </a:r>
            <a:r>
              <a:rPr lang="en-US" sz="1600" spc="180" dirty="0">
                <a:cs typeface="Trebuchet MS"/>
              </a:rPr>
              <a:t> </a:t>
            </a:r>
            <a:r>
              <a:rPr lang="en-US" sz="1600" spc="-10" dirty="0">
                <a:cs typeface="Trebuchet MS"/>
              </a:rPr>
              <a:t>y</a:t>
            </a:r>
            <a:r>
              <a:rPr lang="en-US" sz="1600" spc="10" dirty="0">
                <a:cs typeface="Trebuchet MS"/>
              </a:rPr>
              <a:t>a</a:t>
            </a:r>
            <a:r>
              <a:rPr lang="en-US" sz="1600" spc="-15" dirty="0">
                <a:cs typeface="Trebuchet MS"/>
              </a:rPr>
              <a:t>n</a:t>
            </a:r>
            <a:r>
              <a:rPr lang="en-US" sz="1600" dirty="0">
                <a:cs typeface="Trebuchet MS"/>
              </a:rPr>
              <a:t>g  </a:t>
            </a:r>
            <a:r>
              <a:rPr lang="en-US" sz="1600" spc="195" dirty="0">
                <a:cs typeface="Trebuchet MS"/>
              </a:rPr>
              <a:t> </a:t>
            </a:r>
            <a:r>
              <a:rPr lang="en-US" sz="1600" spc="10" dirty="0" err="1">
                <a:cs typeface="Trebuchet MS"/>
              </a:rPr>
              <a:t>a</a:t>
            </a:r>
            <a:r>
              <a:rPr lang="en-US" sz="1600" spc="-20" dirty="0" err="1">
                <a:cs typeface="Trebuchet MS"/>
              </a:rPr>
              <a:t>d</a:t>
            </a:r>
            <a:r>
              <a:rPr lang="en-US" sz="1600" spc="10" dirty="0" err="1">
                <a:cs typeface="Trebuchet MS"/>
              </a:rPr>
              <a:t>i</a:t>
            </a:r>
            <a:r>
              <a:rPr lang="en-US" sz="1600" dirty="0" err="1">
                <a:cs typeface="Trebuchet MS"/>
              </a:rPr>
              <a:t>l</a:t>
            </a:r>
            <a:r>
              <a:rPr lang="en-US" sz="1600" dirty="0">
                <a:cs typeface="Trebuchet MS"/>
              </a:rPr>
              <a:t>  </a:t>
            </a:r>
            <a:r>
              <a:rPr lang="en-US" sz="1600" spc="185" dirty="0">
                <a:cs typeface="Trebuchet MS"/>
              </a:rPr>
              <a:t> </a:t>
            </a:r>
            <a:r>
              <a:rPr lang="en-US" sz="1600" spc="5" dirty="0" err="1">
                <a:cs typeface="Trebuchet MS"/>
              </a:rPr>
              <a:t>d</a:t>
            </a:r>
            <a:r>
              <a:rPr lang="en-US" sz="1600" spc="-15" dirty="0" err="1">
                <a:cs typeface="Trebuchet MS"/>
              </a:rPr>
              <a:t>a</a:t>
            </a:r>
            <a:r>
              <a:rPr lang="en-US" sz="1600" dirty="0" err="1">
                <a:cs typeface="Trebuchet MS"/>
              </a:rPr>
              <a:t>n</a:t>
            </a:r>
            <a:r>
              <a:rPr lang="en-US" sz="1600" dirty="0">
                <a:cs typeface="Trebuchet MS"/>
              </a:rPr>
              <a:t>  </a:t>
            </a:r>
            <a:r>
              <a:rPr lang="en-US" sz="1600" spc="204" dirty="0">
                <a:cs typeface="Trebuchet MS"/>
              </a:rPr>
              <a:t> </a:t>
            </a:r>
            <a:r>
              <a:rPr lang="en-US" sz="1600" spc="5" dirty="0" err="1">
                <a:cs typeface="Trebuchet MS"/>
              </a:rPr>
              <a:t>b</a:t>
            </a:r>
            <a:r>
              <a:rPr lang="en-US" sz="1600" spc="-15" dirty="0" err="1">
                <a:cs typeface="Trebuchet MS"/>
              </a:rPr>
              <a:t>e</a:t>
            </a:r>
            <a:r>
              <a:rPr lang="en-US" sz="1600" spc="5" dirty="0" err="1">
                <a:cs typeface="Trebuchet MS"/>
              </a:rPr>
              <a:t>r</a:t>
            </a:r>
            <a:r>
              <a:rPr lang="en-US" sz="1600" spc="-15" dirty="0" err="1">
                <a:cs typeface="Trebuchet MS"/>
              </a:rPr>
              <a:t>a</a:t>
            </a:r>
            <a:r>
              <a:rPr lang="en-US" sz="1600" spc="5" dirty="0" err="1">
                <a:cs typeface="Trebuchet MS"/>
              </a:rPr>
              <a:t>d</a:t>
            </a:r>
            <a:r>
              <a:rPr lang="en-US" sz="1600" spc="-15" dirty="0" err="1">
                <a:cs typeface="Trebuchet MS"/>
              </a:rPr>
              <a:t>a</a:t>
            </a:r>
            <a:r>
              <a:rPr lang="en-US" sz="1600" spc="5" dirty="0" err="1">
                <a:cs typeface="Trebuchet MS"/>
              </a:rPr>
              <a:t>b</a:t>
            </a:r>
            <a:r>
              <a:rPr lang="en-US" sz="1600" dirty="0">
                <a:cs typeface="Trebuchet MS"/>
              </a:rPr>
              <a:t>,  </a:t>
            </a:r>
            <a:r>
              <a:rPr lang="en-US" sz="1600" spc="180" dirty="0">
                <a:cs typeface="Trebuchet MS"/>
              </a:rPr>
              <a:t> </a:t>
            </a:r>
            <a:r>
              <a:rPr lang="en-US" sz="1600" spc="5" dirty="0" err="1">
                <a:cs typeface="Trebuchet MS"/>
              </a:rPr>
              <a:t>n</a:t>
            </a:r>
            <a:r>
              <a:rPr lang="en-US" sz="1600" spc="-15" dirty="0" err="1">
                <a:cs typeface="Trebuchet MS"/>
              </a:rPr>
              <a:t>i</a:t>
            </a:r>
            <a:r>
              <a:rPr lang="en-US" sz="1600" spc="10" dirty="0" err="1">
                <a:cs typeface="Trebuchet MS"/>
              </a:rPr>
              <a:t>l</a:t>
            </a:r>
            <a:r>
              <a:rPr lang="en-US" sz="1600" spc="-15" dirty="0" err="1">
                <a:cs typeface="Trebuchet MS"/>
              </a:rPr>
              <a:t>a</a:t>
            </a:r>
            <a:r>
              <a:rPr lang="en-US" sz="1600" spc="10" dirty="0" err="1">
                <a:cs typeface="Trebuchet MS"/>
              </a:rPr>
              <a:t>i</a:t>
            </a:r>
            <a:r>
              <a:rPr lang="en-US" sz="1600" spc="-20" dirty="0" err="1">
                <a:cs typeface="Trebuchet MS"/>
              </a:rPr>
              <a:t>-</a:t>
            </a:r>
            <a:r>
              <a:rPr lang="en-US" sz="1600" spc="-15" dirty="0" err="1">
                <a:cs typeface="Trebuchet MS"/>
              </a:rPr>
              <a:t>n</a:t>
            </a:r>
            <a:r>
              <a:rPr lang="en-US" sz="1600" spc="10" dirty="0" err="1">
                <a:cs typeface="Trebuchet MS"/>
              </a:rPr>
              <a:t>i</a:t>
            </a:r>
            <a:r>
              <a:rPr lang="en-US" sz="1600" spc="-10" dirty="0" err="1">
                <a:cs typeface="Trebuchet MS"/>
              </a:rPr>
              <a:t>l</a:t>
            </a:r>
            <a:r>
              <a:rPr lang="en-US" sz="1600" spc="10" dirty="0" err="1">
                <a:cs typeface="Trebuchet MS"/>
              </a:rPr>
              <a:t>a</a:t>
            </a:r>
            <a:r>
              <a:rPr lang="en-US" sz="1600" dirty="0" err="1">
                <a:cs typeface="Trebuchet MS"/>
              </a:rPr>
              <a:t>i</a:t>
            </a:r>
            <a:r>
              <a:rPr lang="en-US" sz="1600" dirty="0">
                <a:cs typeface="Trebuchet MS"/>
              </a:rPr>
              <a:t> </a:t>
            </a:r>
            <a:r>
              <a:rPr lang="en-US" sz="1600" spc="5" dirty="0" err="1">
                <a:cs typeface="Trebuchet MS"/>
              </a:rPr>
              <a:t>p</a:t>
            </a:r>
            <a:r>
              <a:rPr lang="en-US" sz="1600" spc="-15" dirty="0" err="1">
                <a:cs typeface="Trebuchet MS"/>
              </a:rPr>
              <a:t>e</a:t>
            </a:r>
            <a:r>
              <a:rPr lang="en-US" sz="1600" spc="5" dirty="0" err="1">
                <a:cs typeface="Trebuchet MS"/>
              </a:rPr>
              <a:t>r</a:t>
            </a:r>
            <a:r>
              <a:rPr lang="en-US" sz="1600" spc="10" dirty="0" err="1">
                <a:cs typeface="Trebuchet MS"/>
              </a:rPr>
              <a:t>s</a:t>
            </a:r>
            <a:r>
              <a:rPr lang="en-US" sz="1600" spc="-15" dirty="0" err="1">
                <a:cs typeface="Trebuchet MS"/>
              </a:rPr>
              <a:t>a</a:t>
            </a:r>
            <a:r>
              <a:rPr lang="en-US" sz="1600" spc="5" dirty="0" err="1">
                <a:cs typeface="Trebuchet MS"/>
              </a:rPr>
              <a:t>t</a:t>
            </a:r>
            <a:r>
              <a:rPr lang="en-US" sz="1600" spc="-15" dirty="0" err="1">
                <a:cs typeface="Trebuchet MS"/>
              </a:rPr>
              <a:t>u</a:t>
            </a:r>
            <a:r>
              <a:rPr lang="en-US" sz="1600" spc="10" dirty="0" err="1">
                <a:cs typeface="Trebuchet MS"/>
              </a:rPr>
              <a:t>a</a:t>
            </a:r>
            <a:r>
              <a:rPr lang="en-US" sz="1600" dirty="0" err="1">
                <a:cs typeface="Trebuchet MS"/>
              </a:rPr>
              <a:t>n</a:t>
            </a:r>
            <a:r>
              <a:rPr lang="en-US" sz="1600" spc="55" dirty="0">
                <a:cs typeface="Trebuchet MS"/>
              </a:rPr>
              <a:t> </a:t>
            </a:r>
            <a:r>
              <a:rPr lang="en-US" sz="1600" spc="5" dirty="0" err="1">
                <a:cs typeface="Trebuchet MS"/>
              </a:rPr>
              <a:t>b</a:t>
            </a:r>
            <a:r>
              <a:rPr lang="en-US" sz="1600" spc="-15" dirty="0" err="1">
                <a:cs typeface="Trebuchet MS"/>
              </a:rPr>
              <a:t>a</a:t>
            </a:r>
            <a:r>
              <a:rPr lang="en-US" sz="1600" spc="5" dirty="0" err="1">
                <a:cs typeface="Trebuchet MS"/>
              </a:rPr>
              <a:t>n</a:t>
            </a:r>
            <a:r>
              <a:rPr lang="en-US" sz="1600" spc="-5" dirty="0" err="1">
                <a:cs typeface="Trebuchet MS"/>
              </a:rPr>
              <a:t>g</a:t>
            </a:r>
            <a:r>
              <a:rPr lang="en-US" sz="1600" spc="-10" dirty="0" err="1">
                <a:cs typeface="Trebuchet MS"/>
              </a:rPr>
              <a:t>s</a:t>
            </a:r>
            <a:r>
              <a:rPr lang="en-US" sz="1600" spc="10" dirty="0" err="1">
                <a:cs typeface="Trebuchet MS"/>
              </a:rPr>
              <a:t>a</a:t>
            </a:r>
            <a:r>
              <a:rPr lang="en-US" sz="1600" dirty="0">
                <a:cs typeface="Trebuchet MS"/>
              </a:rPr>
              <a:t>,</a:t>
            </a:r>
            <a:r>
              <a:rPr lang="en-US" sz="1600" spc="80" dirty="0">
                <a:cs typeface="Trebuchet MS"/>
              </a:rPr>
              <a:t> </a:t>
            </a:r>
            <a:r>
              <a:rPr lang="en-US" sz="1600" spc="-15" dirty="0" err="1">
                <a:cs typeface="Trebuchet MS"/>
              </a:rPr>
              <a:t>n</a:t>
            </a:r>
            <a:r>
              <a:rPr lang="en-US" sz="1600" spc="10" dirty="0" err="1">
                <a:cs typeface="Trebuchet MS"/>
              </a:rPr>
              <a:t>i</a:t>
            </a:r>
            <a:r>
              <a:rPr lang="en-US" sz="1600" spc="-35" dirty="0" err="1">
                <a:cs typeface="Trebuchet MS"/>
              </a:rPr>
              <a:t>l</a:t>
            </a:r>
            <a:r>
              <a:rPr lang="en-US" sz="1600" spc="10" dirty="0" err="1">
                <a:cs typeface="Trebuchet MS"/>
              </a:rPr>
              <a:t>a</a:t>
            </a:r>
            <a:r>
              <a:rPr lang="en-US" sz="1600" spc="-15" dirty="0" err="1">
                <a:cs typeface="Trebuchet MS"/>
              </a:rPr>
              <a:t>i</a:t>
            </a:r>
            <a:r>
              <a:rPr lang="en-US" sz="1600" spc="5" dirty="0" err="1">
                <a:cs typeface="Trebuchet MS"/>
              </a:rPr>
              <a:t>-n</a:t>
            </a:r>
            <a:r>
              <a:rPr lang="en-US" sz="1600" spc="-15" dirty="0" err="1">
                <a:cs typeface="Trebuchet MS"/>
              </a:rPr>
              <a:t>i</a:t>
            </a:r>
            <a:r>
              <a:rPr lang="en-US" sz="1600" spc="-10" dirty="0" err="1">
                <a:cs typeface="Trebuchet MS"/>
              </a:rPr>
              <a:t>l</a:t>
            </a:r>
            <a:r>
              <a:rPr lang="en-US" sz="1600" spc="10" dirty="0" err="1">
                <a:cs typeface="Trebuchet MS"/>
              </a:rPr>
              <a:t>a</a:t>
            </a:r>
            <a:r>
              <a:rPr lang="en-US" sz="1600" dirty="0" err="1">
                <a:cs typeface="Trebuchet MS"/>
              </a:rPr>
              <a:t>i</a:t>
            </a:r>
            <a:r>
              <a:rPr lang="en-US" sz="1600" spc="85" dirty="0">
                <a:cs typeface="Trebuchet MS"/>
              </a:rPr>
              <a:t> </a:t>
            </a:r>
            <a:r>
              <a:rPr lang="en-US" sz="1600" spc="-20" dirty="0" err="1">
                <a:cs typeface="Trebuchet MS"/>
              </a:rPr>
              <a:t>d</a:t>
            </a:r>
            <a:r>
              <a:rPr lang="en-US" sz="1600" spc="10" dirty="0" err="1">
                <a:cs typeface="Trebuchet MS"/>
              </a:rPr>
              <a:t>e</a:t>
            </a:r>
            <a:r>
              <a:rPr lang="en-US" sz="1600" spc="-25" dirty="0" err="1">
                <a:cs typeface="Trebuchet MS"/>
              </a:rPr>
              <a:t>m</a:t>
            </a:r>
            <a:r>
              <a:rPr lang="en-US" sz="1600" spc="5" dirty="0" err="1">
                <a:cs typeface="Trebuchet MS"/>
              </a:rPr>
              <a:t>o</a:t>
            </a:r>
            <a:r>
              <a:rPr lang="en-US" sz="1600" spc="-10" dirty="0" err="1">
                <a:cs typeface="Trebuchet MS"/>
              </a:rPr>
              <a:t>k</a:t>
            </a:r>
            <a:r>
              <a:rPr lang="en-US" sz="1600" spc="5" dirty="0" err="1">
                <a:cs typeface="Trebuchet MS"/>
              </a:rPr>
              <a:t>r</a:t>
            </a:r>
            <a:r>
              <a:rPr lang="en-US" sz="1600" spc="10" dirty="0" err="1">
                <a:cs typeface="Trebuchet MS"/>
              </a:rPr>
              <a:t>a</a:t>
            </a:r>
            <a:r>
              <a:rPr lang="en-US" sz="1600" spc="5" dirty="0" err="1">
                <a:cs typeface="Trebuchet MS"/>
              </a:rPr>
              <a:t>t</a:t>
            </a:r>
            <a:r>
              <a:rPr lang="en-US" sz="1600" spc="-15" dirty="0" err="1">
                <a:cs typeface="Trebuchet MS"/>
              </a:rPr>
              <a:t>i</a:t>
            </a:r>
            <a:r>
              <a:rPr lang="en-US" sz="1600" spc="-10" dirty="0" err="1">
                <a:cs typeface="Trebuchet MS"/>
              </a:rPr>
              <a:t>s</a:t>
            </a:r>
            <a:r>
              <a:rPr lang="en-US" sz="1600" dirty="0">
                <a:cs typeface="Trebuchet MS"/>
              </a:rPr>
              <a:t>,</a:t>
            </a:r>
            <a:r>
              <a:rPr lang="en-US" sz="1600" spc="80" dirty="0">
                <a:cs typeface="Trebuchet MS"/>
              </a:rPr>
              <a:t> </a:t>
            </a:r>
            <a:r>
              <a:rPr lang="en-US" sz="1600" dirty="0" err="1">
                <a:cs typeface="Trebuchet MS"/>
              </a:rPr>
              <a:t>m</a:t>
            </a:r>
            <a:r>
              <a:rPr lang="en-US" sz="1600" spc="5" dirty="0" err="1">
                <a:cs typeface="Trebuchet MS"/>
              </a:rPr>
              <a:t>u</a:t>
            </a:r>
            <a:r>
              <a:rPr lang="en-US" sz="1600" spc="-10" dirty="0" err="1">
                <a:cs typeface="Trebuchet MS"/>
              </a:rPr>
              <a:t>sy</a:t>
            </a:r>
            <a:r>
              <a:rPr lang="en-US" sz="1600" spc="10" dirty="0" err="1">
                <a:cs typeface="Trebuchet MS"/>
              </a:rPr>
              <a:t>a</a:t>
            </a:r>
            <a:r>
              <a:rPr lang="en-US" sz="1600" spc="-10" dirty="0" err="1">
                <a:cs typeface="Trebuchet MS"/>
              </a:rPr>
              <a:t>w</a:t>
            </a:r>
            <a:r>
              <a:rPr lang="en-US" sz="1600" spc="10" dirty="0" err="1">
                <a:cs typeface="Trebuchet MS"/>
              </a:rPr>
              <a:t>a</a:t>
            </a:r>
            <a:r>
              <a:rPr lang="en-US" sz="1600" spc="5" dirty="0" err="1">
                <a:cs typeface="Trebuchet MS"/>
              </a:rPr>
              <a:t>r</a:t>
            </a:r>
            <a:r>
              <a:rPr lang="en-US" sz="1600" spc="-15" dirty="0" err="1">
                <a:cs typeface="Trebuchet MS"/>
              </a:rPr>
              <a:t>a</a:t>
            </a:r>
            <a:r>
              <a:rPr lang="en-US" sz="1600" dirty="0" err="1">
                <a:cs typeface="Trebuchet MS"/>
              </a:rPr>
              <a:t>h</a:t>
            </a:r>
            <a:r>
              <a:rPr lang="en-US" sz="1600" dirty="0">
                <a:cs typeface="Trebuchet MS"/>
              </a:rPr>
              <a:t> </a:t>
            </a:r>
            <a:r>
              <a:rPr lang="en-US" sz="1600" spc="5" dirty="0" err="1">
                <a:cs typeface="Trebuchet MS"/>
              </a:rPr>
              <a:t>u</a:t>
            </a:r>
            <a:r>
              <a:rPr lang="en-US" sz="1600" spc="-15" dirty="0" err="1">
                <a:cs typeface="Trebuchet MS"/>
              </a:rPr>
              <a:t>n</a:t>
            </a:r>
            <a:r>
              <a:rPr lang="en-US" sz="1600" spc="5" dirty="0" err="1">
                <a:cs typeface="Trebuchet MS"/>
              </a:rPr>
              <a:t>t</a:t>
            </a:r>
            <a:r>
              <a:rPr lang="en-US" sz="1600" spc="-15" dirty="0" err="1">
                <a:cs typeface="Trebuchet MS"/>
              </a:rPr>
              <a:t>u</a:t>
            </a:r>
            <a:r>
              <a:rPr lang="en-US" sz="1600" dirty="0" err="1">
                <a:cs typeface="Trebuchet MS"/>
              </a:rPr>
              <a:t>k</a:t>
            </a:r>
            <a:r>
              <a:rPr lang="en-US" sz="1600" spc="-10" dirty="0">
                <a:cs typeface="Trebuchet MS"/>
              </a:rPr>
              <a:t> </a:t>
            </a:r>
            <a:r>
              <a:rPr lang="en-US" sz="1600" dirty="0" err="1">
                <a:cs typeface="Trebuchet MS"/>
              </a:rPr>
              <a:t>m</a:t>
            </a:r>
            <a:r>
              <a:rPr lang="en-US" sz="1600" spc="5" dirty="0" err="1">
                <a:cs typeface="Trebuchet MS"/>
              </a:rPr>
              <a:t>u</a:t>
            </a:r>
            <a:r>
              <a:rPr lang="en-US" sz="1600" dirty="0" err="1">
                <a:cs typeface="Trebuchet MS"/>
              </a:rPr>
              <a:t>f</a:t>
            </a:r>
            <a:r>
              <a:rPr lang="en-US" sz="1600" spc="-15" dirty="0" err="1">
                <a:cs typeface="Trebuchet MS"/>
              </a:rPr>
              <a:t>a</a:t>
            </a:r>
            <a:r>
              <a:rPr lang="en-US" sz="1600" spc="-10" dirty="0" err="1">
                <a:cs typeface="Trebuchet MS"/>
              </a:rPr>
              <a:t>k</a:t>
            </a:r>
            <a:r>
              <a:rPr lang="en-US" sz="1600" spc="10" dirty="0" err="1">
                <a:cs typeface="Trebuchet MS"/>
              </a:rPr>
              <a:t>a</a:t>
            </a:r>
            <a:r>
              <a:rPr lang="en-US" sz="1600" dirty="0" err="1">
                <a:cs typeface="Trebuchet MS"/>
              </a:rPr>
              <a:t>t</a:t>
            </a:r>
            <a:r>
              <a:rPr lang="en-US" sz="1600" spc="-15" dirty="0">
                <a:cs typeface="Trebuchet MS"/>
              </a:rPr>
              <a:t> </a:t>
            </a:r>
            <a:r>
              <a:rPr lang="en-US" sz="1600" spc="5" dirty="0" err="1">
                <a:cs typeface="Trebuchet MS"/>
              </a:rPr>
              <a:t>d</a:t>
            </a:r>
            <a:r>
              <a:rPr lang="en-US" sz="1600" spc="-15" dirty="0" err="1">
                <a:cs typeface="Trebuchet MS"/>
              </a:rPr>
              <a:t>a</a:t>
            </a:r>
            <a:r>
              <a:rPr lang="en-US" sz="1600" dirty="0" err="1">
                <a:cs typeface="Trebuchet MS"/>
              </a:rPr>
              <a:t>n</a:t>
            </a:r>
            <a:r>
              <a:rPr lang="en-US" sz="1600" spc="10" dirty="0">
                <a:cs typeface="Trebuchet MS"/>
              </a:rPr>
              <a:t> </a:t>
            </a:r>
            <a:r>
              <a:rPr lang="en-US" sz="1600" spc="-15" dirty="0" err="1">
                <a:cs typeface="Trebuchet MS"/>
              </a:rPr>
              <a:t>n</a:t>
            </a:r>
            <a:r>
              <a:rPr lang="en-US" sz="1600" spc="10" dirty="0" err="1">
                <a:cs typeface="Trebuchet MS"/>
              </a:rPr>
              <a:t>i</a:t>
            </a:r>
            <a:r>
              <a:rPr lang="en-US" sz="1600" spc="-10" dirty="0" err="1">
                <a:cs typeface="Trebuchet MS"/>
              </a:rPr>
              <a:t>l</a:t>
            </a:r>
            <a:r>
              <a:rPr lang="en-US" sz="1600" spc="10" dirty="0" err="1">
                <a:cs typeface="Trebuchet MS"/>
              </a:rPr>
              <a:t>a</a:t>
            </a:r>
            <a:r>
              <a:rPr lang="en-US" sz="1600" spc="-15" dirty="0" err="1">
                <a:cs typeface="Trebuchet MS"/>
              </a:rPr>
              <a:t>i</a:t>
            </a:r>
            <a:r>
              <a:rPr lang="en-US" sz="1600" spc="-20" dirty="0" err="1">
                <a:cs typeface="Trebuchet MS"/>
              </a:rPr>
              <a:t>-</a:t>
            </a:r>
            <a:r>
              <a:rPr lang="en-US" sz="1600" spc="5" dirty="0" err="1">
                <a:cs typeface="Trebuchet MS"/>
              </a:rPr>
              <a:t>n</a:t>
            </a:r>
            <a:r>
              <a:rPr lang="en-US" sz="1600" spc="-15" dirty="0" err="1">
                <a:cs typeface="Trebuchet MS"/>
              </a:rPr>
              <a:t>i</a:t>
            </a:r>
            <a:r>
              <a:rPr lang="en-US" sz="1600" spc="10" dirty="0" err="1">
                <a:cs typeface="Trebuchet MS"/>
              </a:rPr>
              <a:t>l</a:t>
            </a:r>
            <a:r>
              <a:rPr lang="en-US" sz="1600" spc="-15" dirty="0" err="1">
                <a:cs typeface="Trebuchet MS"/>
              </a:rPr>
              <a:t>a</a:t>
            </a:r>
            <a:r>
              <a:rPr lang="en-US" sz="1600" dirty="0" err="1">
                <a:cs typeface="Trebuchet MS"/>
              </a:rPr>
              <a:t>i</a:t>
            </a:r>
            <a:r>
              <a:rPr lang="en-US" sz="1600" spc="-15" dirty="0">
                <a:cs typeface="Trebuchet MS"/>
              </a:rPr>
              <a:t> </a:t>
            </a:r>
            <a:r>
              <a:rPr lang="en-US" sz="1600" spc="10" dirty="0" err="1">
                <a:cs typeface="Trebuchet MS"/>
              </a:rPr>
              <a:t>k</a:t>
            </a:r>
            <a:r>
              <a:rPr lang="en-US" sz="1600" spc="-15" dirty="0" err="1">
                <a:cs typeface="Trebuchet MS"/>
              </a:rPr>
              <a:t>e</a:t>
            </a:r>
            <a:r>
              <a:rPr lang="en-US" sz="1600" spc="10" dirty="0" err="1">
                <a:cs typeface="Trebuchet MS"/>
              </a:rPr>
              <a:t>a</a:t>
            </a:r>
            <a:r>
              <a:rPr lang="en-US" sz="1600" spc="-20" dirty="0" err="1">
                <a:cs typeface="Trebuchet MS"/>
              </a:rPr>
              <a:t>d</a:t>
            </a:r>
            <a:r>
              <a:rPr lang="en-US" sz="1600" spc="10" dirty="0" err="1">
                <a:cs typeface="Trebuchet MS"/>
              </a:rPr>
              <a:t>i</a:t>
            </a:r>
            <a:r>
              <a:rPr lang="en-US" sz="1600" spc="-10" dirty="0" err="1">
                <a:cs typeface="Trebuchet MS"/>
              </a:rPr>
              <a:t>l</a:t>
            </a:r>
            <a:r>
              <a:rPr lang="en-US" sz="1600" spc="10" dirty="0" err="1">
                <a:cs typeface="Trebuchet MS"/>
              </a:rPr>
              <a:t>a</a:t>
            </a:r>
            <a:r>
              <a:rPr lang="en-US" sz="1600" dirty="0" err="1">
                <a:cs typeface="Trebuchet MS"/>
              </a:rPr>
              <a:t>n</a:t>
            </a:r>
            <a:r>
              <a:rPr lang="en-US" sz="1600" spc="-15" dirty="0">
                <a:cs typeface="Trebuchet MS"/>
              </a:rPr>
              <a:t> </a:t>
            </a:r>
            <a:r>
              <a:rPr lang="en-US" sz="1600" spc="10" dirty="0" err="1">
                <a:cs typeface="Trebuchet MS"/>
              </a:rPr>
              <a:t>s</a:t>
            </a:r>
            <a:r>
              <a:rPr lang="en-US" sz="1600" spc="-15" dirty="0" err="1">
                <a:cs typeface="Trebuchet MS"/>
              </a:rPr>
              <a:t>o</a:t>
            </a:r>
            <a:r>
              <a:rPr lang="en-US" sz="1600" spc="10" dirty="0" err="1">
                <a:cs typeface="Trebuchet MS"/>
              </a:rPr>
              <a:t>s</a:t>
            </a:r>
            <a:r>
              <a:rPr lang="en-US" sz="1600" spc="-15" dirty="0" err="1">
                <a:cs typeface="Trebuchet MS"/>
              </a:rPr>
              <a:t>i</a:t>
            </a:r>
            <a:r>
              <a:rPr lang="en-US" sz="1600" spc="10" dirty="0" err="1">
                <a:cs typeface="Trebuchet MS"/>
              </a:rPr>
              <a:t>a</a:t>
            </a:r>
            <a:r>
              <a:rPr lang="en-US" sz="1600" spc="-10" dirty="0" err="1">
                <a:cs typeface="Trebuchet MS"/>
              </a:rPr>
              <a:t>l</a:t>
            </a:r>
            <a:r>
              <a:rPr lang="en-US" sz="1600" dirty="0">
                <a:cs typeface="Trebuchet MS"/>
              </a:rPr>
              <a:t>.</a:t>
            </a:r>
          </a:p>
          <a:p>
            <a:pPr marL="413384" marR="8255" indent="-400685" algn="just">
              <a:lnSpc>
                <a:spcPct val="100400"/>
              </a:lnSpc>
              <a:buClr>
                <a:srgbClr val="FF0000"/>
              </a:buClr>
              <a:buFont typeface="Times New Roman"/>
              <a:buChar char="•"/>
              <a:tabLst>
                <a:tab pos="414020" algn="l"/>
              </a:tabLst>
            </a:pPr>
            <a:r>
              <a:rPr lang="en-US" sz="1600" spc="5" dirty="0" err="1">
                <a:cs typeface="Trebuchet MS"/>
              </a:rPr>
              <a:t>N</a:t>
            </a:r>
            <a:r>
              <a:rPr lang="en-US" sz="1600" spc="-15" dirty="0" err="1">
                <a:cs typeface="Trebuchet MS"/>
              </a:rPr>
              <a:t>i</a:t>
            </a:r>
            <a:r>
              <a:rPr lang="en-US" sz="1600" spc="-10" dirty="0" err="1">
                <a:cs typeface="Trebuchet MS"/>
              </a:rPr>
              <a:t>l</a:t>
            </a:r>
            <a:r>
              <a:rPr lang="en-US" sz="1600" spc="10" dirty="0" err="1">
                <a:cs typeface="Trebuchet MS"/>
              </a:rPr>
              <a:t>a</a:t>
            </a:r>
            <a:r>
              <a:rPr lang="en-US" sz="1600" spc="-15" dirty="0" err="1">
                <a:cs typeface="Trebuchet MS"/>
              </a:rPr>
              <a:t>i</a:t>
            </a:r>
            <a:r>
              <a:rPr lang="en-US" sz="1600" spc="5" dirty="0" err="1">
                <a:cs typeface="Trebuchet MS"/>
              </a:rPr>
              <a:t>-n</a:t>
            </a:r>
            <a:r>
              <a:rPr lang="en-US" sz="1600" spc="-15" dirty="0" err="1">
                <a:cs typeface="Trebuchet MS"/>
              </a:rPr>
              <a:t>i</a:t>
            </a:r>
            <a:r>
              <a:rPr lang="en-US" sz="1600" spc="-10" dirty="0" err="1">
                <a:cs typeface="Trebuchet MS"/>
              </a:rPr>
              <a:t>l</a:t>
            </a:r>
            <a:r>
              <a:rPr lang="en-US" sz="1600" spc="10" dirty="0" err="1">
                <a:cs typeface="Trebuchet MS"/>
              </a:rPr>
              <a:t>a</a:t>
            </a:r>
            <a:r>
              <a:rPr lang="en-US" sz="1600" dirty="0" err="1">
                <a:cs typeface="Trebuchet MS"/>
              </a:rPr>
              <a:t>i</a:t>
            </a:r>
            <a:r>
              <a:rPr lang="en-US" sz="1600" dirty="0">
                <a:cs typeface="Trebuchet MS"/>
              </a:rPr>
              <a:t> </a:t>
            </a:r>
            <a:r>
              <a:rPr lang="en-US" sz="1600" spc="-235" dirty="0">
                <a:cs typeface="Trebuchet MS"/>
              </a:rPr>
              <a:t> </a:t>
            </a:r>
            <a:r>
              <a:rPr lang="en-US" sz="1600" spc="-120" dirty="0" err="1">
                <a:cs typeface="Trebuchet MS"/>
              </a:rPr>
              <a:t>P</a:t>
            </a:r>
            <a:r>
              <a:rPr lang="en-US" sz="1600" spc="10" dirty="0" err="1">
                <a:cs typeface="Trebuchet MS"/>
              </a:rPr>
              <a:t>a</a:t>
            </a:r>
            <a:r>
              <a:rPr lang="en-US" sz="1600" spc="-15" dirty="0" err="1">
                <a:cs typeface="Trebuchet MS"/>
              </a:rPr>
              <a:t>n</a:t>
            </a:r>
            <a:r>
              <a:rPr lang="en-US" sz="1600" spc="10" dirty="0" err="1">
                <a:cs typeface="Trebuchet MS"/>
              </a:rPr>
              <a:t>c</a:t>
            </a:r>
            <a:r>
              <a:rPr lang="en-US" sz="1600" spc="-15" dirty="0" err="1">
                <a:cs typeface="Trebuchet MS"/>
              </a:rPr>
              <a:t>a</a:t>
            </a:r>
            <a:r>
              <a:rPr lang="en-US" sz="1600" spc="10" dirty="0" err="1">
                <a:cs typeface="Trebuchet MS"/>
              </a:rPr>
              <a:t>s</a:t>
            </a:r>
            <a:r>
              <a:rPr lang="en-US" sz="1600" spc="-15" dirty="0" err="1">
                <a:cs typeface="Trebuchet MS"/>
              </a:rPr>
              <a:t>i</a:t>
            </a:r>
            <a:r>
              <a:rPr lang="en-US" sz="1600" spc="-10" dirty="0" err="1">
                <a:cs typeface="Trebuchet MS"/>
              </a:rPr>
              <a:t>l</a:t>
            </a:r>
            <a:r>
              <a:rPr lang="en-US" sz="1600" dirty="0" err="1">
                <a:cs typeface="Trebuchet MS"/>
              </a:rPr>
              <a:t>a</a:t>
            </a:r>
            <a:r>
              <a:rPr lang="en-US" sz="1600" dirty="0">
                <a:cs typeface="Trebuchet MS"/>
              </a:rPr>
              <a:t> </a:t>
            </a:r>
            <a:r>
              <a:rPr lang="en-US" sz="1600" spc="-210" dirty="0">
                <a:cs typeface="Trebuchet MS"/>
              </a:rPr>
              <a:t> </a:t>
            </a:r>
            <a:r>
              <a:rPr lang="en-US" sz="1600" dirty="0" err="1">
                <a:cs typeface="Trebuchet MS"/>
              </a:rPr>
              <a:t>m</a:t>
            </a:r>
            <a:r>
              <a:rPr lang="en-US" sz="1600" spc="-15" dirty="0" err="1">
                <a:cs typeface="Trebuchet MS"/>
              </a:rPr>
              <a:t>e</a:t>
            </a:r>
            <a:r>
              <a:rPr lang="en-US" sz="1600" spc="5" dirty="0" err="1">
                <a:cs typeface="Trebuchet MS"/>
              </a:rPr>
              <a:t>n</a:t>
            </a:r>
            <a:r>
              <a:rPr lang="en-US" sz="1600" spc="-15" dirty="0" err="1">
                <a:cs typeface="Trebuchet MS"/>
              </a:rPr>
              <a:t>j</a:t>
            </a:r>
            <a:r>
              <a:rPr lang="en-US" sz="1600" spc="10" dirty="0" err="1">
                <a:cs typeface="Trebuchet MS"/>
              </a:rPr>
              <a:t>a</a:t>
            </a:r>
            <a:r>
              <a:rPr lang="en-US" sz="1600" spc="-20" dirty="0" err="1">
                <a:cs typeface="Trebuchet MS"/>
              </a:rPr>
              <a:t>d</a:t>
            </a:r>
            <a:r>
              <a:rPr lang="en-US" sz="1600" dirty="0" err="1">
                <a:cs typeface="Trebuchet MS"/>
              </a:rPr>
              <a:t>i</a:t>
            </a:r>
            <a:r>
              <a:rPr lang="en-US" sz="1600" dirty="0">
                <a:cs typeface="Trebuchet MS"/>
              </a:rPr>
              <a:t> </a:t>
            </a:r>
            <a:r>
              <a:rPr lang="en-US" sz="1600" spc="-210" dirty="0">
                <a:cs typeface="Trebuchet MS"/>
              </a:rPr>
              <a:t> </a:t>
            </a:r>
            <a:r>
              <a:rPr lang="en-US" sz="1600" spc="-20" dirty="0" err="1">
                <a:cs typeface="Trebuchet MS"/>
              </a:rPr>
              <a:t>d</a:t>
            </a:r>
            <a:r>
              <a:rPr lang="en-US" sz="1600" spc="10" dirty="0" err="1">
                <a:cs typeface="Trebuchet MS"/>
              </a:rPr>
              <a:t>a</a:t>
            </a:r>
            <a:r>
              <a:rPr lang="en-US" sz="1600" spc="-10" dirty="0" err="1">
                <a:cs typeface="Trebuchet MS"/>
              </a:rPr>
              <a:t>s</a:t>
            </a:r>
            <a:r>
              <a:rPr lang="en-US" sz="1600" spc="10" dirty="0" err="1">
                <a:cs typeface="Trebuchet MS"/>
              </a:rPr>
              <a:t>a</a:t>
            </a:r>
            <a:r>
              <a:rPr lang="en-US" sz="1600" dirty="0" err="1">
                <a:cs typeface="Trebuchet MS"/>
              </a:rPr>
              <a:t>r</a:t>
            </a:r>
            <a:r>
              <a:rPr lang="en-US" sz="1600" dirty="0">
                <a:cs typeface="Trebuchet MS"/>
              </a:rPr>
              <a:t> </a:t>
            </a:r>
            <a:r>
              <a:rPr lang="en-US" sz="1600" spc="-240" dirty="0">
                <a:cs typeface="Trebuchet MS"/>
              </a:rPr>
              <a:t> </a:t>
            </a:r>
            <a:r>
              <a:rPr lang="en-US" sz="1600" spc="5" dirty="0" err="1">
                <a:cs typeface="Trebuchet MS"/>
              </a:rPr>
              <a:t>n</a:t>
            </a:r>
            <a:r>
              <a:rPr lang="en-US" sz="1600" spc="-15" dirty="0" err="1">
                <a:cs typeface="Trebuchet MS"/>
              </a:rPr>
              <a:t>e</a:t>
            </a:r>
            <a:r>
              <a:rPr lang="en-US" sz="1600" spc="-5" dirty="0" err="1">
                <a:cs typeface="Trebuchet MS"/>
              </a:rPr>
              <a:t>g</a:t>
            </a:r>
            <a:r>
              <a:rPr lang="en-US" sz="1600" spc="-15" dirty="0" err="1">
                <a:cs typeface="Trebuchet MS"/>
              </a:rPr>
              <a:t>a</a:t>
            </a:r>
            <a:r>
              <a:rPr lang="en-US" sz="1600" spc="5" dirty="0" err="1">
                <a:cs typeface="Trebuchet MS"/>
              </a:rPr>
              <a:t>r</a:t>
            </a:r>
            <a:r>
              <a:rPr lang="en-US" sz="1600" dirty="0" err="1">
                <a:cs typeface="Trebuchet MS"/>
              </a:rPr>
              <a:t>a</a:t>
            </a:r>
            <a:r>
              <a:rPr lang="en-US" sz="1600" dirty="0">
                <a:cs typeface="Trebuchet MS"/>
              </a:rPr>
              <a:t> </a:t>
            </a:r>
            <a:r>
              <a:rPr lang="en-US" sz="1600" spc="-235" dirty="0">
                <a:cs typeface="Trebuchet MS"/>
              </a:rPr>
              <a:t> </a:t>
            </a:r>
            <a:r>
              <a:rPr lang="en-US" sz="1600" spc="5" dirty="0">
                <a:cs typeface="Trebuchet MS"/>
              </a:rPr>
              <a:t>In</a:t>
            </a:r>
            <a:r>
              <a:rPr lang="en-US" sz="1600" spc="-20" dirty="0">
                <a:cs typeface="Trebuchet MS"/>
              </a:rPr>
              <a:t>d</a:t>
            </a:r>
            <a:r>
              <a:rPr lang="en-US" sz="1600" spc="5" dirty="0">
                <a:cs typeface="Trebuchet MS"/>
              </a:rPr>
              <a:t>o</a:t>
            </a:r>
            <a:r>
              <a:rPr lang="en-US" sz="1600" spc="-15" dirty="0">
                <a:cs typeface="Trebuchet MS"/>
              </a:rPr>
              <a:t>ne</a:t>
            </a:r>
            <a:r>
              <a:rPr lang="en-US" sz="1600" spc="10" dirty="0">
                <a:cs typeface="Trebuchet MS"/>
              </a:rPr>
              <a:t>s</a:t>
            </a:r>
            <a:r>
              <a:rPr lang="en-US" sz="1600" spc="-15" dirty="0">
                <a:cs typeface="Trebuchet MS"/>
              </a:rPr>
              <a:t>i</a:t>
            </a:r>
            <a:r>
              <a:rPr lang="en-US" sz="1600" dirty="0">
                <a:cs typeface="Trebuchet MS"/>
              </a:rPr>
              <a:t>a </a:t>
            </a:r>
            <a:r>
              <a:rPr lang="en-US" sz="1600" spc="5" dirty="0" err="1">
                <a:cs typeface="Trebuchet MS"/>
              </a:rPr>
              <a:t>o</a:t>
            </a:r>
            <a:r>
              <a:rPr lang="en-US" sz="1600" spc="-10" dirty="0" err="1">
                <a:cs typeface="Trebuchet MS"/>
              </a:rPr>
              <a:t>l</a:t>
            </a:r>
            <a:r>
              <a:rPr lang="en-US" sz="1600" spc="10" dirty="0" err="1">
                <a:cs typeface="Trebuchet MS"/>
              </a:rPr>
              <a:t>e</a:t>
            </a:r>
            <a:r>
              <a:rPr lang="en-US" sz="1600" dirty="0" err="1">
                <a:cs typeface="Trebuchet MS"/>
              </a:rPr>
              <a:t>h</a:t>
            </a:r>
            <a:r>
              <a:rPr lang="en-US" sz="1600" spc="-40" dirty="0">
                <a:cs typeface="Trebuchet MS"/>
              </a:rPr>
              <a:t> </a:t>
            </a:r>
            <a:r>
              <a:rPr lang="en-US" sz="1600" spc="5" dirty="0" err="1">
                <a:cs typeface="Trebuchet MS"/>
              </a:rPr>
              <a:t>p</a:t>
            </a:r>
            <a:r>
              <a:rPr lang="en-US" sz="1600" spc="10" dirty="0" err="1">
                <a:cs typeface="Trebuchet MS"/>
              </a:rPr>
              <a:t>a</a:t>
            </a:r>
            <a:r>
              <a:rPr lang="en-US" sz="1600" spc="5" dirty="0" err="1">
                <a:cs typeface="Trebuchet MS"/>
              </a:rPr>
              <a:t>r</a:t>
            </a:r>
            <a:r>
              <a:rPr lang="en-US" sz="1600" dirty="0" err="1">
                <a:cs typeface="Trebuchet MS"/>
              </a:rPr>
              <a:t>a</a:t>
            </a:r>
            <a:r>
              <a:rPr lang="en-US" sz="1600" spc="-15" dirty="0">
                <a:cs typeface="Trebuchet MS"/>
              </a:rPr>
              <a:t> </a:t>
            </a:r>
            <a:r>
              <a:rPr lang="en-US" sz="1600" spc="-20" dirty="0" err="1">
                <a:cs typeface="Trebuchet MS"/>
              </a:rPr>
              <a:t>p</a:t>
            </a:r>
            <a:r>
              <a:rPr lang="en-US" sz="1600" spc="10" dirty="0" err="1">
                <a:cs typeface="Trebuchet MS"/>
              </a:rPr>
              <a:t>e</a:t>
            </a:r>
            <a:r>
              <a:rPr lang="en-US" sz="1600" spc="5" dirty="0" err="1">
                <a:cs typeface="Trebuchet MS"/>
              </a:rPr>
              <a:t>n</a:t>
            </a:r>
            <a:r>
              <a:rPr lang="en-US" sz="1600" spc="-20" dirty="0" err="1">
                <a:cs typeface="Trebuchet MS"/>
              </a:rPr>
              <a:t>d</a:t>
            </a:r>
            <a:r>
              <a:rPr lang="en-US" sz="1600" spc="10" dirty="0" err="1">
                <a:cs typeface="Trebuchet MS"/>
              </a:rPr>
              <a:t>i</a:t>
            </a:r>
            <a:r>
              <a:rPr lang="en-US" sz="1600" spc="5" dirty="0" err="1">
                <a:cs typeface="Trebuchet MS"/>
              </a:rPr>
              <a:t>r</a:t>
            </a:r>
            <a:r>
              <a:rPr lang="en-US" sz="1600" dirty="0" err="1">
                <a:cs typeface="Trebuchet MS"/>
              </a:rPr>
              <a:t>i</a:t>
            </a:r>
            <a:r>
              <a:rPr lang="en-US" sz="1600" spc="-15" dirty="0">
                <a:cs typeface="Trebuchet MS"/>
              </a:rPr>
              <a:t> </a:t>
            </a:r>
            <a:r>
              <a:rPr lang="en-US" sz="1600" spc="-20" dirty="0" err="1">
                <a:cs typeface="Trebuchet MS"/>
              </a:rPr>
              <a:t>b</a:t>
            </a:r>
            <a:r>
              <a:rPr lang="en-US" sz="1600" spc="10" dirty="0" err="1">
                <a:cs typeface="Trebuchet MS"/>
              </a:rPr>
              <a:t>a</a:t>
            </a:r>
            <a:r>
              <a:rPr lang="en-US" sz="1600" spc="5" dirty="0" err="1">
                <a:cs typeface="Trebuchet MS"/>
              </a:rPr>
              <a:t>n</a:t>
            </a:r>
            <a:r>
              <a:rPr lang="en-US" sz="1600" spc="-5" dirty="0" err="1">
                <a:cs typeface="Trebuchet MS"/>
              </a:rPr>
              <a:t>g</a:t>
            </a:r>
            <a:r>
              <a:rPr lang="en-US" sz="1600" spc="-10" dirty="0" err="1">
                <a:cs typeface="Trebuchet MS"/>
              </a:rPr>
              <a:t>s</a:t>
            </a:r>
            <a:r>
              <a:rPr lang="en-US" sz="1600" dirty="0" err="1">
                <a:cs typeface="Trebuchet MS"/>
              </a:rPr>
              <a:t>a</a:t>
            </a:r>
            <a:r>
              <a:rPr lang="en-US" sz="1600" spc="-15" dirty="0">
                <a:cs typeface="Trebuchet MS"/>
              </a:rPr>
              <a:t> </a:t>
            </a:r>
            <a:r>
              <a:rPr lang="en-US" sz="1600" dirty="0" err="1">
                <a:cs typeface="Trebuchet MS"/>
              </a:rPr>
              <a:t>m</a:t>
            </a:r>
            <a:r>
              <a:rPr lang="en-US" sz="1600" spc="-15" dirty="0" err="1">
                <a:cs typeface="Trebuchet MS"/>
              </a:rPr>
              <a:t>e</a:t>
            </a:r>
            <a:r>
              <a:rPr lang="en-US" sz="1600" spc="10" dirty="0" err="1">
                <a:cs typeface="Trebuchet MS"/>
              </a:rPr>
              <a:t>l</a:t>
            </a:r>
            <a:r>
              <a:rPr lang="en-US" sz="1600" spc="-15" dirty="0" err="1">
                <a:cs typeface="Trebuchet MS"/>
              </a:rPr>
              <a:t>a</a:t>
            </a:r>
            <a:r>
              <a:rPr lang="en-US" sz="1600" spc="10" dirty="0" err="1">
                <a:cs typeface="Trebuchet MS"/>
              </a:rPr>
              <a:t>l</a:t>
            </a:r>
            <a:r>
              <a:rPr lang="en-US" sz="1600" spc="-15" dirty="0" err="1">
                <a:cs typeface="Trebuchet MS"/>
              </a:rPr>
              <a:t>u</a:t>
            </a:r>
            <a:r>
              <a:rPr lang="en-US" sz="1600" dirty="0" err="1">
                <a:cs typeface="Trebuchet MS"/>
              </a:rPr>
              <a:t>i</a:t>
            </a:r>
            <a:r>
              <a:rPr lang="en-US" sz="1600" spc="-15" dirty="0">
                <a:cs typeface="Trebuchet MS"/>
              </a:rPr>
              <a:t> </a:t>
            </a:r>
            <a:r>
              <a:rPr lang="en-US" sz="1600" spc="10" dirty="0" err="1">
                <a:cs typeface="Trebuchet MS"/>
              </a:rPr>
              <a:t>s</a:t>
            </a:r>
            <a:r>
              <a:rPr lang="en-US" sz="1600" spc="-15" dirty="0" err="1">
                <a:cs typeface="Trebuchet MS"/>
              </a:rPr>
              <a:t>i</a:t>
            </a:r>
            <a:r>
              <a:rPr lang="en-US" sz="1600" spc="5" dirty="0" err="1">
                <a:cs typeface="Trebuchet MS"/>
              </a:rPr>
              <a:t>d</a:t>
            </a:r>
            <a:r>
              <a:rPr lang="en-US" sz="1600" spc="-15" dirty="0" err="1">
                <a:cs typeface="Trebuchet MS"/>
              </a:rPr>
              <a:t>a</a:t>
            </a:r>
            <a:r>
              <a:rPr lang="en-US" sz="1600" spc="5" dirty="0" err="1">
                <a:cs typeface="Trebuchet MS"/>
              </a:rPr>
              <a:t>n</a:t>
            </a:r>
            <a:r>
              <a:rPr lang="en-US" sz="1600" dirty="0" err="1">
                <a:cs typeface="Trebuchet MS"/>
              </a:rPr>
              <a:t>g</a:t>
            </a:r>
            <a:r>
              <a:rPr lang="en-US" sz="1600" spc="-30" dirty="0">
                <a:cs typeface="Trebuchet MS"/>
              </a:rPr>
              <a:t> </a:t>
            </a:r>
            <a:r>
              <a:rPr lang="en-US" sz="1600" spc="10" dirty="0">
                <a:cs typeface="Trebuchet MS"/>
              </a:rPr>
              <a:t>B</a:t>
            </a:r>
            <a:r>
              <a:rPr lang="en-US" sz="1600" spc="5" dirty="0">
                <a:cs typeface="Trebuchet MS"/>
              </a:rPr>
              <a:t>P</a:t>
            </a:r>
            <a:r>
              <a:rPr lang="en-US" sz="1600" spc="-20" dirty="0">
                <a:cs typeface="Trebuchet MS"/>
              </a:rPr>
              <a:t>U</a:t>
            </a:r>
            <a:r>
              <a:rPr lang="en-US" sz="1600" spc="5" dirty="0">
                <a:cs typeface="Trebuchet MS"/>
              </a:rPr>
              <a:t>P</a:t>
            </a:r>
            <a:r>
              <a:rPr lang="en-US" sz="1600" spc="10" dirty="0">
                <a:cs typeface="Trebuchet MS"/>
              </a:rPr>
              <a:t>K</a:t>
            </a:r>
            <a:r>
              <a:rPr lang="en-US" sz="1600" dirty="0">
                <a:cs typeface="Trebuchet MS"/>
              </a:rPr>
              <a:t>I</a:t>
            </a:r>
          </a:p>
          <a:p>
            <a:pPr marL="413384" marR="8255" indent="-400685" algn="just">
              <a:lnSpc>
                <a:spcPct val="100400"/>
              </a:lnSpc>
              <a:buClr>
                <a:srgbClr val="FF0000"/>
              </a:buClr>
              <a:buFont typeface="Times New Roman"/>
              <a:buChar char="•"/>
              <a:tabLst>
                <a:tab pos="414020" algn="l"/>
              </a:tabLst>
            </a:pPr>
            <a:r>
              <a:rPr lang="en-US" sz="1600" spc="-100" dirty="0" err="1">
                <a:cs typeface="Trebuchet MS"/>
              </a:rPr>
              <a:t>P</a:t>
            </a:r>
            <a:r>
              <a:rPr lang="en-US" sz="1600" spc="10" dirty="0" err="1">
                <a:cs typeface="Trebuchet MS"/>
              </a:rPr>
              <a:t>a</a:t>
            </a:r>
            <a:r>
              <a:rPr lang="en-US" sz="1600" spc="5" dirty="0" err="1">
                <a:cs typeface="Trebuchet MS"/>
              </a:rPr>
              <a:t>n</a:t>
            </a:r>
            <a:r>
              <a:rPr lang="en-US" sz="1600" spc="10" dirty="0" err="1">
                <a:cs typeface="Trebuchet MS"/>
              </a:rPr>
              <a:t>c</a:t>
            </a:r>
            <a:r>
              <a:rPr lang="en-US" sz="1600" spc="-15" dirty="0" err="1">
                <a:cs typeface="Trebuchet MS"/>
              </a:rPr>
              <a:t>a</a:t>
            </a:r>
            <a:r>
              <a:rPr lang="en-US" sz="1600" spc="10" dirty="0" err="1">
                <a:cs typeface="Trebuchet MS"/>
              </a:rPr>
              <a:t>s</a:t>
            </a:r>
            <a:r>
              <a:rPr lang="en-US" sz="1600" spc="-15" dirty="0" err="1">
                <a:cs typeface="Trebuchet MS"/>
              </a:rPr>
              <a:t>i</a:t>
            </a:r>
            <a:r>
              <a:rPr lang="en-US" sz="1600" spc="10" dirty="0" err="1">
                <a:cs typeface="Trebuchet MS"/>
              </a:rPr>
              <a:t>l</a:t>
            </a:r>
            <a:r>
              <a:rPr lang="en-US" sz="1600" dirty="0" err="1">
                <a:cs typeface="Trebuchet MS"/>
              </a:rPr>
              <a:t>a</a:t>
            </a:r>
            <a:r>
              <a:rPr lang="en-US" sz="1600" dirty="0">
                <a:cs typeface="Trebuchet MS"/>
              </a:rPr>
              <a:t> </a:t>
            </a:r>
            <a:r>
              <a:rPr lang="en-US" sz="1600" spc="5" dirty="0" err="1">
                <a:cs typeface="Trebuchet MS"/>
              </a:rPr>
              <a:t>t</a:t>
            </a:r>
            <a:r>
              <a:rPr lang="en-US" sz="1600" spc="-15" dirty="0" err="1">
                <a:cs typeface="Trebuchet MS"/>
              </a:rPr>
              <a:t>e</a:t>
            </a:r>
            <a:r>
              <a:rPr lang="en-US" sz="1600" dirty="0" err="1">
                <a:cs typeface="Trebuchet MS"/>
              </a:rPr>
              <a:t>r</a:t>
            </a:r>
            <a:r>
              <a:rPr lang="en-US" sz="1600" spc="-15" dirty="0" err="1">
                <a:cs typeface="Trebuchet MS"/>
              </a:rPr>
              <a:t>c</a:t>
            </a:r>
            <a:r>
              <a:rPr lang="en-US" sz="1600" spc="10" dirty="0" err="1">
                <a:cs typeface="Trebuchet MS"/>
              </a:rPr>
              <a:t>a</a:t>
            </a:r>
            <a:r>
              <a:rPr lang="en-US" sz="1600" spc="5" dirty="0" err="1">
                <a:cs typeface="Trebuchet MS"/>
              </a:rPr>
              <a:t>ntu</a:t>
            </a:r>
            <a:r>
              <a:rPr lang="en-US" sz="1600" dirty="0" err="1">
                <a:cs typeface="Trebuchet MS"/>
              </a:rPr>
              <a:t>m</a:t>
            </a:r>
            <a:r>
              <a:rPr lang="en-US" sz="1600" dirty="0">
                <a:cs typeface="Trebuchet MS"/>
              </a:rPr>
              <a:t> </a:t>
            </a:r>
            <a:r>
              <a:rPr lang="en-US" sz="1600" spc="5" dirty="0" err="1">
                <a:cs typeface="Trebuchet MS"/>
              </a:rPr>
              <a:t>d</a:t>
            </a:r>
            <a:r>
              <a:rPr lang="en-US" sz="1600" spc="10" dirty="0" err="1">
                <a:cs typeface="Trebuchet MS"/>
              </a:rPr>
              <a:t>a</a:t>
            </a:r>
            <a:r>
              <a:rPr lang="en-US" sz="1600" spc="-10" dirty="0" err="1">
                <a:cs typeface="Trebuchet MS"/>
              </a:rPr>
              <a:t>l</a:t>
            </a:r>
            <a:r>
              <a:rPr lang="en-US" sz="1600" spc="10" dirty="0" err="1">
                <a:cs typeface="Trebuchet MS"/>
              </a:rPr>
              <a:t>a</a:t>
            </a:r>
            <a:r>
              <a:rPr lang="en-US" sz="1600" dirty="0" err="1">
                <a:cs typeface="Trebuchet MS"/>
              </a:rPr>
              <a:t>m</a:t>
            </a:r>
            <a:r>
              <a:rPr lang="en-US" sz="1600" dirty="0">
                <a:cs typeface="Trebuchet MS"/>
              </a:rPr>
              <a:t>	</a:t>
            </a:r>
            <a:r>
              <a:rPr lang="en-US" sz="1600" spc="5" dirty="0" err="1">
                <a:cs typeface="Trebuchet MS"/>
              </a:rPr>
              <a:t>p</a:t>
            </a:r>
            <a:r>
              <a:rPr lang="en-US" sz="1600" spc="10" dirty="0" err="1">
                <a:cs typeface="Trebuchet MS"/>
              </a:rPr>
              <a:t>e</a:t>
            </a:r>
            <a:r>
              <a:rPr lang="en-US" sz="1600" dirty="0" err="1">
                <a:cs typeface="Trebuchet MS"/>
              </a:rPr>
              <a:t>m</a:t>
            </a:r>
            <a:r>
              <a:rPr lang="en-US" sz="1600" spc="5" dirty="0" err="1">
                <a:cs typeface="Trebuchet MS"/>
              </a:rPr>
              <a:t>b</a:t>
            </a:r>
            <a:r>
              <a:rPr lang="en-US" sz="1600" spc="-15" dirty="0" err="1">
                <a:cs typeface="Trebuchet MS"/>
              </a:rPr>
              <a:t>u</a:t>
            </a:r>
            <a:r>
              <a:rPr lang="en-US" sz="1600" spc="10" dirty="0" err="1">
                <a:cs typeface="Trebuchet MS"/>
              </a:rPr>
              <a:t>k</a:t>
            </a:r>
            <a:r>
              <a:rPr lang="en-US" sz="1600" spc="-15" dirty="0" err="1">
                <a:cs typeface="Trebuchet MS"/>
              </a:rPr>
              <a:t>a</a:t>
            </a:r>
            <a:r>
              <a:rPr lang="en-US" sz="1600" spc="10" dirty="0" err="1">
                <a:cs typeface="Trebuchet MS"/>
              </a:rPr>
              <a:t>a</a:t>
            </a:r>
            <a:r>
              <a:rPr lang="en-US" sz="1600" dirty="0" err="1">
                <a:cs typeface="Trebuchet MS"/>
              </a:rPr>
              <a:t>n</a:t>
            </a:r>
            <a:r>
              <a:rPr lang="en-US" sz="1600" dirty="0">
                <a:cs typeface="Trebuchet MS"/>
              </a:rPr>
              <a:t> U</a:t>
            </a:r>
            <a:r>
              <a:rPr lang="en-US" sz="1600" spc="25" dirty="0">
                <a:cs typeface="Trebuchet MS"/>
              </a:rPr>
              <a:t>U</a:t>
            </a:r>
            <a:r>
              <a:rPr lang="en-US" sz="1600" dirty="0">
                <a:cs typeface="Trebuchet MS"/>
              </a:rPr>
              <a:t>D </a:t>
            </a:r>
            <a:r>
              <a:rPr lang="en-US" sz="1600" spc="10" dirty="0">
                <a:cs typeface="Trebuchet MS"/>
              </a:rPr>
              <a:t>1</a:t>
            </a:r>
            <a:r>
              <a:rPr lang="en-US" sz="1600" spc="-10" dirty="0">
                <a:cs typeface="Trebuchet MS"/>
              </a:rPr>
              <a:t>9</a:t>
            </a:r>
            <a:r>
              <a:rPr lang="en-US" sz="1600" spc="10" dirty="0">
                <a:cs typeface="Trebuchet MS"/>
              </a:rPr>
              <a:t>45</a:t>
            </a:r>
            <a:r>
              <a:rPr lang="en-US" sz="1600" dirty="0">
                <a:cs typeface="Trebuchet MS"/>
              </a:rPr>
              <a:t>, </a:t>
            </a:r>
            <a:r>
              <a:rPr lang="en-US" sz="1600" dirty="0" err="1">
                <a:cs typeface="Trebuchet MS"/>
              </a:rPr>
              <a:t>m</a:t>
            </a:r>
            <a:r>
              <a:rPr lang="en-US" sz="1600" spc="-15" dirty="0" err="1">
                <a:cs typeface="Trebuchet MS"/>
              </a:rPr>
              <a:t>e</a:t>
            </a:r>
            <a:r>
              <a:rPr lang="en-US" sz="1600" spc="10" dirty="0" err="1">
                <a:cs typeface="Trebuchet MS"/>
              </a:rPr>
              <a:t>ski</a:t>
            </a:r>
            <a:r>
              <a:rPr lang="en-US" sz="1600" spc="-15" dirty="0" err="1">
                <a:cs typeface="Trebuchet MS"/>
              </a:rPr>
              <a:t>p</a:t>
            </a:r>
            <a:r>
              <a:rPr lang="en-US" sz="1600" spc="5" dirty="0" err="1">
                <a:cs typeface="Trebuchet MS"/>
              </a:rPr>
              <a:t>u</a:t>
            </a:r>
            <a:r>
              <a:rPr lang="en-US" sz="1600" dirty="0" err="1">
                <a:cs typeface="Trebuchet MS"/>
              </a:rPr>
              <a:t>n</a:t>
            </a:r>
            <a:r>
              <a:rPr lang="en-US" sz="1600" dirty="0">
                <a:cs typeface="Trebuchet MS"/>
              </a:rPr>
              <a:t> </a:t>
            </a:r>
            <a:r>
              <a:rPr lang="en-US" sz="1600" spc="5" dirty="0" err="1">
                <a:cs typeface="Trebuchet MS"/>
              </a:rPr>
              <a:t>p</a:t>
            </a:r>
            <a:r>
              <a:rPr lang="en-US" sz="1600" spc="-15" dirty="0" err="1">
                <a:cs typeface="Trebuchet MS"/>
              </a:rPr>
              <a:t>e</a:t>
            </a:r>
            <a:r>
              <a:rPr lang="en-US" sz="1600" dirty="0" err="1">
                <a:cs typeface="Trebuchet MS"/>
              </a:rPr>
              <a:t>r</a:t>
            </a:r>
            <a:r>
              <a:rPr lang="en-US" sz="1600" spc="-15" dirty="0" err="1">
                <a:cs typeface="Trebuchet MS"/>
              </a:rPr>
              <a:t>j</a:t>
            </a:r>
            <a:r>
              <a:rPr lang="en-US" sz="1600" spc="10" dirty="0" err="1">
                <a:cs typeface="Trebuchet MS"/>
              </a:rPr>
              <a:t>ala</a:t>
            </a:r>
            <a:r>
              <a:rPr lang="en-US" sz="1600" spc="5" dirty="0" err="1">
                <a:cs typeface="Trebuchet MS"/>
              </a:rPr>
              <a:t>n</a:t>
            </a:r>
            <a:r>
              <a:rPr lang="en-US" sz="1600" spc="-15" dirty="0" err="1">
                <a:cs typeface="Trebuchet MS"/>
              </a:rPr>
              <a:t>a</a:t>
            </a:r>
            <a:r>
              <a:rPr lang="en-US" sz="1600" dirty="0" err="1">
                <a:cs typeface="Trebuchet MS"/>
              </a:rPr>
              <a:t>n</a:t>
            </a:r>
            <a:r>
              <a:rPr lang="en-US" sz="1600" dirty="0">
                <a:cs typeface="Trebuchet MS"/>
              </a:rPr>
              <a:t> </a:t>
            </a:r>
            <a:r>
              <a:rPr lang="en-US" sz="1600" spc="10" dirty="0" err="1">
                <a:cs typeface="Trebuchet MS"/>
              </a:rPr>
              <a:t>k</a:t>
            </a:r>
            <a:r>
              <a:rPr lang="en-US" sz="1600" spc="-15" dirty="0" err="1">
                <a:cs typeface="Trebuchet MS"/>
              </a:rPr>
              <a:t>e</a:t>
            </a:r>
            <a:r>
              <a:rPr lang="en-US" sz="1600" spc="5" dirty="0" err="1">
                <a:cs typeface="Trebuchet MS"/>
              </a:rPr>
              <a:t>t</a:t>
            </a:r>
            <a:r>
              <a:rPr lang="en-US" sz="1600" spc="-15" dirty="0" err="1">
                <a:cs typeface="Trebuchet MS"/>
              </a:rPr>
              <a:t>a</a:t>
            </a:r>
            <a:r>
              <a:rPr lang="en-US" sz="1600" spc="5" dirty="0" err="1">
                <a:cs typeface="Trebuchet MS"/>
              </a:rPr>
              <a:t>t</a:t>
            </a:r>
            <a:r>
              <a:rPr lang="en-US" sz="1600" spc="-15" dirty="0" err="1">
                <a:cs typeface="Trebuchet MS"/>
              </a:rPr>
              <a:t>a</a:t>
            </a:r>
            <a:r>
              <a:rPr lang="en-US" sz="1600" spc="25" dirty="0" err="1">
                <a:cs typeface="Trebuchet MS"/>
              </a:rPr>
              <a:t>n</a:t>
            </a:r>
            <a:r>
              <a:rPr lang="en-US" sz="1600" spc="10" dirty="0" err="1">
                <a:cs typeface="Trebuchet MS"/>
              </a:rPr>
              <a:t>e</a:t>
            </a:r>
            <a:r>
              <a:rPr lang="en-US" sz="1600" spc="-5" dirty="0" err="1">
                <a:cs typeface="Trebuchet MS"/>
              </a:rPr>
              <a:t>g</a:t>
            </a:r>
            <a:r>
              <a:rPr lang="en-US" sz="1600" spc="10" dirty="0" err="1">
                <a:cs typeface="Trebuchet MS"/>
              </a:rPr>
              <a:t>a</a:t>
            </a:r>
            <a:r>
              <a:rPr lang="en-US" sz="1600" spc="-20" dirty="0" err="1">
                <a:cs typeface="Trebuchet MS"/>
              </a:rPr>
              <a:t>r</a:t>
            </a:r>
            <a:r>
              <a:rPr lang="en-US" sz="1600" spc="10" dirty="0" err="1">
                <a:cs typeface="Trebuchet MS"/>
              </a:rPr>
              <a:t>aa</a:t>
            </a:r>
            <a:r>
              <a:rPr lang="en-US" sz="1600" dirty="0" err="1">
                <a:cs typeface="Trebuchet MS"/>
              </a:rPr>
              <a:t>n</a:t>
            </a:r>
            <a:r>
              <a:rPr lang="en-US" sz="1600" dirty="0">
                <a:cs typeface="Trebuchet MS"/>
              </a:rPr>
              <a:t> </a:t>
            </a:r>
            <a:r>
              <a:rPr lang="en-US" sz="1600" dirty="0" err="1">
                <a:cs typeface="Trebuchet MS"/>
              </a:rPr>
              <a:t>m</a:t>
            </a:r>
            <a:r>
              <a:rPr lang="en-US" sz="1600" spc="-15" dirty="0" err="1">
                <a:cs typeface="Trebuchet MS"/>
              </a:rPr>
              <a:t>e</a:t>
            </a:r>
            <a:r>
              <a:rPr lang="en-US" sz="1600" spc="5" dirty="0" err="1">
                <a:cs typeface="Trebuchet MS"/>
              </a:rPr>
              <a:t>n</a:t>
            </a:r>
            <a:r>
              <a:rPr lang="en-US" sz="1600" spc="-5" dirty="0" err="1">
                <a:cs typeface="Trebuchet MS"/>
              </a:rPr>
              <a:t>g</a:t>
            </a:r>
            <a:r>
              <a:rPr lang="en-US" sz="1600" spc="10" dirty="0" err="1">
                <a:cs typeface="Trebuchet MS"/>
              </a:rPr>
              <a:t>al</a:t>
            </a:r>
            <a:r>
              <a:rPr lang="en-US" sz="1600" spc="-15" dirty="0" err="1">
                <a:cs typeface="Trebuchet MS"/>
              </a:rPr>
              <a:t>a</a:t>
            </a:r>
            <a:r>
              <a:rPr lang="en-US" sz="1600" dirty="0" err="1">
                <a:cs typeface="Trebuchet MS"/>
              </a:rPr>
              <a:t>mi</a:t>
            </a:r>
            <a:endParaRPr lang="en-US" sz="1600" dirty="0">
              <a:cs typeface="Trebuchet MS"/>
            </a:endParaRPr>
          </a:p>
          <a:p>
            <a:pPr marL="413384" marR="5080">
              <a:lnSpc>
                <a:spcPct val="100000"/>
              </a:lnSpc>
            </a:pPr>
            <a:r>
              <a:rPr lang="en-US" sz="1600" spc="5" dirty="0" err="1">
                <a:cs typeface="Trebuchet MS"/>
              </a:rPr>
              <a:t>p</a:t>
            </a:r>
            <a:r>
              <a:rPr lang="en-US" sz="1600" spc="-15" dirty="0" err="1">
                <a:cs typeface="Trebuchet MS"/>
              </a:rPr>
              <a:t>e</a:t>
            </a:r>
            <a:r>
              <a:rPr lang="en-US" sz="1600" spc="-10" dirty="0" err="1">
                <a:cs typeface="Trebuchet MS"/>
              </a:rPr>
              <a:t>r</a:t>
            </a:r>
            <a:r>
              <a:rPr lang="en-US" sz="1600" spc="25" dirty="0" err="1">
                <a:cs typeface="Trebuchet MS"/>
              </a:rPr>
              <a:t>u</a:t>
            </a:r>
            <a:r>
              <a:rPr lang="en-US" sz="1600" spc="-15" dirty="0" err="1">
                <a:cs typeface="Trebuchet MS"/>
              </a:rPr>
              <a:t>b</a:t>
            </a:r>
            <a:r>
              <a:rPr lang="en-US" sz="1600" spc="10" dirty="0" err="1">
                <a:cs typeface="Trebuchet MS"/>
              </a:rPr>
              <a:t>a</a:t>
            </a:r>
            <a:r>
              <a:rPr lang="en-US" sz="1600" spc="-15" dirty="0" err="1">
                <a:cs typeface="Trebuchet MS"/>
              </a:rPr>
              <a:t>h</a:t>
            </a:r>
            <a:r>
              <a:rPr lang="en-US" sz="1600" spc="10" dirty="0" err="1">
                <a:cs typeface="Trebuchet MS"/>
              </a:rPr>
              <a:t>a</a:t>
            </a:r>
            <a:r>
              <a:rPr lang="en-US" sz="1600" dirty="0" err="1">
                <a:cs typeface="Trebuchet MS"/>
              </a:rPr>
              <a:t>n</a:t>
            </a:r>
            <a:r>
              <a:rPr lang="en-US" sz="1600" spc="150" dirty="0">
                <a:cs typeface="Trebuchet MS"/>
              </a:rPr>
              <a:t> </a:t>
            </a:r>
            <a:r>
              <a:rPr lang="en-US" sz="1600" spc="5" dirty="0" err="1">
                <a:cs typeface="Trebuchet MS"/>
              </a:rPr>
              <a:t>d</a:t>
            </a:r>
            <a:r>
              <a:rPr lang="en-US" sz="1600" spc="10" dirty="0" err="1">
                <a:cs typeface="Trebuchet MS"/>
              </a:rPr>
              <a:t>a</a:t>
            </a:r>
            <a:r>
              <a:rPr lang="en-US" sz="1600" dirty="0" err="1">
                <a:cs typeface="Trebuchet MS"/>
              </a:rPr>
              <a:t>n</a:t>
            </a:r>
            <a:r>
              <a:rPr lang="en-US" sz="1600" spc="130" dirty="0">
                <a:cs typeface="Trebuchet MS"/>
              </a:rPr>
              <a:t> </a:t>
            </a:r>
            <a:r>
              <a:rPr lang="en-US" sz="1600" spc="5" dirty="0" err="1">
                <a:cs typeface="Trebuchet MS"/>
              </a:rPr>
              <a:t>p</a:t>
            </a:r>
            <a:r>
              <a:rPr lang="en-US" sz="1600" spc="-15" dirty="0" err="1">
                <a:cs typeface="Trebuchet MS"/>
              </a:rPr>
              <a:t>e</a:t>
            </a:r>
            <a:r>
              <a:rPr lang="en-US" sz="1600" spc="-10" dirty="0" err="1">
                <a:cs typeface="Trebuchet MS"/>
              </a:rPr>
              <a:t>r</a:t>
            </a:r>
            <a:r>
              <a:rPr lang="en-US" sz="1600" spc="-20" dirty="0" err="1">
                <a:cs typeface="Trebuchet MS"/>
              </a:rPr>
              <a:t>g</a:t>
            </a:r>
            <a:r>
              <a:rPr lang="en-US" sz="1600" spc="10" dirty="0" err="1">
                <a:cs typeface="Trebuchet MS"/>
              </a:rPr>
              <a:t>a</a:t>
            </a:r>
            <a:r>
              <a:rPr lang="en-US" sz="1600" spc="5" dirty="0" err="1">
                <a:cs typeface="Trebuchet MS"/>
              </a:rPr>
              <a:t>nt</a:t>
            </a:r>
            <a:r>
              <a:rPr lang="en-US" sz="1600" spc="-15" dirty="0" err="1">
                <a:cs typeface="Trebuchet MS"/>
              </a:rPr>
              <a:t>i</a:t>
            </a:r>
            <a:r>
              <a:rPr lang="en-US" sz="1600" spc="30" dirty="0" err="1">
                <a:cs typeface="Trebuchet MS"/>
              </a:rPr>
              <a:t>a</a:t>
            </a:r>
            <a:r>
              <a:rPr lang="en-US" sz="1600" dirty="0" err="1">
                <a:cs typeface="Trebuchet MS"/>
              </a:rPr>
              <a:t>n</a:t>
            </a:r>
            <a:r>
              <a:rPr lang="en-US" sz="1600" spc="130" dirty="0">
                <a:cs typeface="Trebuchet MS"/>
              </a:rPr>
              <a:t> </a:t>
            </a:r>
            <a:r>
              <a:rPr lang="en-US" sz="1600" dirty="0">
                <a:cs typeface="Trebuchet MS"/>
              </a:rPr>
              <a:t>;</a:t>
            </a:r>
            <a:r>
              <a:rPr lang="en-US" sz="1600" spc="150" dirty="0">
                <a:cs typeface="Trebuchet MS"/>
              </a:rPr>
              <a:t> </a:t>
            </a:r>
            <a:r>
              <a:rPr lang="en-US" sz="1600" spc="-15" dirty="0" err="1">
                <a:cs typeface="Trebuchet MS"/>
              </a:rPr>
              <a:t>d</a:t>
            </a:r>
            <a:r>
              <a:rPr lang="en-US" sz="1600" spc="10" dirty="0" err="1">
                <a:cs typeface="Trebuchet MS"/>
              </a:rPr>
              <a:t>a</a:t>
            </a:r>
            <a:r>
              <a:rPr lang="en-US" sz="1600" spc="-10" dirty="0" err="1">
                <a:cs typeface="Trebuchet MS"/>
              </a:rPr>
              <a:t>r</a:t>
            </a:r>
            <a:r>
              <a:rPr lang="en-US" sz="1600" dirty="0" err="1">
                <a:cs typeface="Trebuchet MS"/>
              </a:rPr>
              <a:t>i</a:t>
            </a:r>
            <a:r>
              <a:rPr lang="en-US" sz="1600" spc="155" dirty="0">
                <a:cs typeface="Trebuchet MS"/>
              </a:rPr>
              <a:t> </a:t>
            </a:r>
            <a:r>
              <a:rPr lang="en-US" sz="1600" dirty="0">
                <a:cs typeface="Trebuchet MS"/>
              </a:rPr>
              <a:t>UUD</a:t>
            </a:r>
            <a:r>
              <a:rPr lang="en-US" sz="1600" spc="135" dirty="0">
                <a:cs typeface="Trebuchet MS"/>
              </a:rPr>
              <a:t> </a:t>
            </a:r>
            <a:r>
              <a:rPr lang="en-US" sz="1600" spc="10" dirty="0">
                <a:cs typeface="Trebuchet MS"/>
              </a:rPr>
              <a:t>45</a:t>
            </a:r>
            <a:r>
              <a:rPr lang="en-US" sz="1600" dirty="0">
                <a:cs typeface="Trebuchet MS"/>
              </a:rPr>
              <a:t>,</a:t>
            </a:r>
            <a:r>
              <a:rPr lang="en-US" sz="1600" spc="130" dirty="0">
                <a:cs typeface="Trebuchet MS"/>
              </a:rPr>
              <a:t> </a:t>
            </a:r>
            <a:r>
              <a:rPr lang="en-US" sz="1600" spc="-70" dirty="0" err="1">
                <a:cs typeface="Trebuchet MS"/>
              </a:rPr>
              <a:t>K</a:t>
            </a:r>
            <a:r>
              <a:rPr lang="en-US" sz="1600" spc="-10" dirty="0" err="1">
                <a:cs typeface="Trebuchet MS"/>
              </a:rPr>
              <a:t>o</a:t>
            </a:r>
            <a:r>
              <a:rPr lang="en-US" sz="1600" spc="5" dirty="0" err="1">
                <a:cs typeface="Trebuchet MS"/>
              </a:rPr>
              <a:t>n</a:t>
            </a:r>
            <a:r>
              <a:rPr lang="en-US" sz="1600" spc="-20" dirty="0" err="1">
                <a:cs typeface="Trebuchet MS"/>
              </a:rPr>
              <a:t>s</a:t>
            </a:r>
            <a:r>
              <a:rPr lang="en-US" sz="1600" spc="5" dirty="0" err="1">
                <a:cs typeface="Trebuchet MS"/>
              </a:rPr>
              <a:t>t</a:t>
            </a:r>
            <a:r>
              <a:rPr lang="en-US" sz="1600" spc="10" dirty="0" err="1">
                <a:cs typeface="Trebuchet MS"/>
              </a:rPr>
              <a:t>i</a:t>
            </a:r>
            <a:r>
              <a:rPr lang="en-US" sz="1600" spc="-15" dirty="0" err="1">
                <a:cs typeface="Trebuchet MS"/>
              </a:rPr>
              <a:t>t</a:t>
            </a:r>
            <a:r>
              <a:rPr lang="en-US" sz="1600" spc="25" dirty="0" err="1">
                <a:cs typeface="Trebuchet MS"/>
              </a:rPr>
              <a:t>u</a:t>
            </a:r>
            <a:r>
              <a:rPr lang="en-US" sz="1600" spc="-20" dirty="0" err="1">
                <a:cs typeface="Trebuchet MS"/>
              </a:rPr>
              <a:t>s</a:t>
            </a:r>
            <a:r>
              <a:rPr lang="en-US" sz="1600" dirty="0" err="1">
                <a:cs typeface="Trebuchet MS"/>
              </a:rPr>
              <a:t>i</a:t>
            </a:r>
            <a:r>
              <a:rPr lang="en-US" sz="1600" spc="130" dirty="0">
                <a:cs typeface="Trebuchet MS"/>
              </a:rPr>
              <a:t> </a:t>
            </a:r>
            <a:r>
              <a:rPr lang="en-US" sz="1600" spc="15" dirty="0">
                <a:cs typeface="Trebuchet MS"/>
              </a:rPr>
              <a:t>R</a:t>
            </a:r>
            <a:r>
              <a:rPr lang="en-US" sz="1600" dirty="0">
                <a:cs typeface="Trebuchet MS"/>
              </a:rPr>
              <a:t>I</a:t>
            </a:r>
            <a:r>
              <a:rPr lang="en-US" sz="1600" spc="-15" dirty="0">
                <a:cs typeface="Trebuchet MS"/>
              </a:rPr>
              <a:t>S</a:t>
            </a:r>
            <a:r>
              <a:rPr lang="en-US" sz="1600" dirty="0">
                <a:cs typeface="Trebuchet MS"/>
              </a:rPr>
              <a:t>, U</a:t>
            </a:r>
            <a:r>
              <a:rPr lang="en-US" sz="1600" spc="-20" dirty="0">
                <a:cs typeface="Trebuchet MS"/>
              </a:rPr>
              <a:t>U</a:t>
            </a:r>
            <a:r>
              <a:rPr lang="en-US" sz="1600" dirty="0">
                <a:cs typeface="Trebuchet MS"/>
              </a:rPr>
              <a:t>D</a:t>
            </a:r>
            <a:r>
              <a:rPr lang="en-US" sz="1600" spc="30" dirty="0">
                <a:cs typeface="Trebuchet MS"/>
              </a:rPr>
              <a:t> </a:t>
            </a:r>
            <a:r>
              <a:rPr lang="en-US" sz="1600" spc="-15" dirty="0" err="1">
                <a:cs typeface="Trebuchet MS"/>
              </a:rPr>
              <a:t>S</a:t>
            </a:r>
            <a:r>
              <a:rPr lang="en-US" sz="1600" spc="10" dirty="0" err="1">
                <a:cs typeface="Trebuchet MS"/>
              </a:rPr>
              <a:t>e</a:t>
            </a:r>
            <a:r>
              <a:rPr lang="en-US" sz="1600" spc="-25" dirty="0" err="1">
                <a:cs typeface="Trebuchet MS"/>
              </a:rPr>
              <a:t>m</a:t>
            </a:r>
            <a:r>
              <a:rPr lang="en-US" sz="1600" spc="10" dirty="0" err="1">
                <a:cs typeface="Trebuchet MS"/>
              </a:rPr>
              <a:t>e</a:t>
            </a:r>
            <a:r>
              <a:rPr lang="en-US" sz="1600" spc="5" dirty="0" err="1">
                <a:cs typeface="Trebuchet MS"/>
              </a:rPr>
              <a:t>n</a:t>
            </a:r>
            <a:r>
              <a:rPr lang="en-US" sz="1600" spc="-15" dirty="0" err="1">
                <a:cs typeface="Trebuchet MS"/>
              </a:rPr>
              <a:t>t</a:t>
            </a:r>
            <a:r>
              <a:rPr lang="en-US" sz="1600" spc="10" dirty="0" err="1">
                <a:cs typeface="Trebuchet MS"/>
              </a:rPr>
              <a:t>a</a:t>
            </a:r>
            <a:r>
              <a:rPr lang="en-US" sz="1600" spc="-30" dirty="0" err="1">
                <a:cs typeface="Trebuchet MS"/>
              </a:rPr>
              <a:t>r</a:t>
            </a:r>
            <a:r>
              <a:rPr lang="en-US" sz="1600" spc="10" dirty="0" err="1">
                <a:cs typeface="Trebuchet MS"/>
              </a:rPr>
              <a:t>a</a:t>
            </a:r>
            <a:r>
              <a:rPr lang="en-US" sz="1600" dirty="0">
                <a:cs typeface="Trebuchet MS"/>
              </a:rPr>
              <a:t>,</a:t>
            </a:r>
            <a:r>
              <a:rPr lang="en-US" sz="1600" spc="45" dirty="0">
                <a:cs typeface="Trebuchet MS"/>
              </a:rPr>
              <a:t> </a:t>
            </a:r>
            <a:r>
              <a:rPr lang="en-US" sz="1600" dirty="0" err="1">
                <a:cs typeface="Trebuchet MS"/>
              </a:rPr>
              <a:t>s</a:t>
            </a:r>
            <a:r>
              <a:rPr lang="en-US" sz="1600" spc="-15" dirty="0" err="1">
                <a:cs typeface="Trebuchet MS"/>
              </a:rPr>
              <a:t>a</a:t>
            </a:r>
            <a:r>
              <a:rPr lang="en-US" sz="1600" dirty="0" err="1">
                <a:cs typeface="Trebuchet MS"/>
              </a:rPr>
              <a:t>m</a:t>
            </a:r>
            <a:r>
              <a:rPr lang="en-US" sz="1600" spc="5" dirty="0" err="1">
                <a:cs typeface="Trebuchet MS"/>
              </a:rPr>
              <a:t>p</a:t>
            </a:r>
            <a:r>
              <a:rPr lang="en-US" sz="1600" spc="-15" dirty="0" err="1">
                <a:cs typeface="Trebuchet MS"/>
              </a:rPr>
              <a:t>a</a:t>
            </a:r>
            <a:r>
              <a:rPr lang="en-US" sz="1600" dirty="0" err="1">
                <a:cs typeface="Trebuchet MS"/>
              </a:rPr>
              <a:t>i</a:t>
            </a:r>
            <a:r>
              <a:rPr lang="en-US" sz="1600" spc="25" dirty="0">
                <a:cs typeface="Trebuchet MS"/>
              </a:rPr>
              <a:t> </a:t>
            </a:r>
            <a:r>
              <a:rPr lang="en-US" sz="1600" spc="-10" dirty="0" err="1">
                <a:cs typeface="Trebuchet MS"/>
              </a:rPr>
              <a:t>k</a:t>
            </a:r>
            <a:r>
              <a:rPr lang="en-US" sz="1600" spc="10" dirty="0" err="1">
                <a:cs typeface="Trebuchet MS"/>
              </a:rPr>
              <a:t>e</a:t>
            </a:r>
            <a:r>
              <a:rPr lang="en-US" sz="1600" dirty="0" err="1">
                <a:cs typeface="Trebuchet MS"/>
              </a:rPr>
              <a:t>m</a:t>
            </a:r>
            <a:r>
              <a:rPr lang="en-US" sz="1600" spc="-15" dirty="0" err="1">
                <a:cs typeface="Trebuchet MS"/>
              </a:rPr>
              <a:t>b</a:t>
            </a:r>
            <a:r>
              <a:rPr lang="en-US" sz="1600" spc="10" dirty="0" err="1">
                <a:cs typeface="Trebuchet MS"/>
              </a:rPr>
              <a:t>a</a:t>
            </a:r>
            <a:r>
              <a:rPr lang="en-US" sz="1600" spc="-20" dirty="0" err="1">
                <a:cs typeface="Trebuchet MS"/>
              </a:rPr>
              <a:t>l</a:t>
            </a:r>
            <a:r>
              <a:rPr lang="en-US" sz="1600" dirty="0" err="1">
                <a:cs typeface="Trebuchet MS"/>
              </a:rPr>
              <a:t>i</a:t>
            </a:r>
            <a:r>
              <a:rPr lang="en-US" sz="1600" spc="50" dirty="0">
                <a:cs typeface="Trebuchet MS"/>
              </a:rPr>
              <a:t> </a:t>
            </a:r>
            <a:r>
              <a:rPr lang="en-US" sz="1600" spc="-10" dirty="0" err="1">
                <a:cs typeface="Trebuchet MS"/>
              </a:rPr>
              <a:t>k</a:t>
            </a:r>
            <a:r>
              <a:rPr lang="en-US" sz="1600" dirty="0" err="1">
                <a:cs typeface="Trebuchet MS"/>
              </a:rPr>
              <a:t>e</a:t>
            </a:r>
            <a:r>
              <a:rPr lang="en-US" sz="1600" spc="5" dirty="0">
                <a:cs typeface="Trebuchet MS"/>
              </a:rPr>
              <a:t> </a:t>
            </a:r>
            <a:r>
              <a:rPr lang="en-US" sz="1600" dirty="0">
                <a:cs typeface="Trebuchet MS"/>
              </a:rPr>
              <a:t>U</a:t>
            </a:r>
            <a:r>
              <a:rPr lang="en-US" sz="1600" spc="-20" dirty="0">
                <a:cs typeface="Trebuchet MS"/>
              </a:rPr>
              <a:t>U</a:t>
            </a:r>
            <a:r>
              <a:rPr lang="en-US" sz="1600" dirty="0">
                <a:cs typeface="Trebuchet MS"/>
              </a:rPr>
              <a:t>D</a:t>
            </a:r>
            <a:r>
              <a:rPr lang="en-US" sz="1600" spc="50" dirty="0">
                <a:cs typeface="Trebuchet MS"/>
              </a:rPr>
              <a:t> </a:t>
            </a:r>
            <a:r>
              <a:rPr lang="en-US" sz="1600" spc="-10" dirty="0">
                <a:cs typeface="Trebuchet MS"/>
              </a:rPr>
              <a:t>4</a:t>
            </a:r>
            <a:r>
              <a:rPr lang="en-US" sz="1600" spc="10" dirty="0">
                <a:cs typeface="Trebuchet MS"/>
              </a:rPr>
              <a:t>5</a:t>
            </a:r>
            <a:r>
              <a:rPr lang="en-US" sz="1600" dirty="0">
                <a:cs typeface="Trebuchet MS"/>
              </a:rPr>
              <a:t>.</a:t>
            </a:r>
          </a:p>
          <a:p>
            <a:pPr marL="413384" marR="7620" indent="-400685">
              <a:lnSpc>
                <a:spcPct val="100499"/>
              </a:lnSpc>
              <a:buClr>
                <a:srgbClr val="FF0000"/>
              </a:buClr>
              <a:buFont typeface="Times New Roman"/>
              <a:buChar char="•"/>
              <a:tabLst>
                <a:tab pos="414020" algn="l"/>
              </a:tabLst>
            </a:pPr>
            <a:r>
              <a:rPr lang="en-US" sz="1600" spc="-70" dirty="0" err="1">
                <a:cs typeface="Trebuchet MS"/>
              </a:rPr>
              <a:t>K</a:t>
            </a:r>
            <a:r>
              <a:rPr lang="en-US" sz="1600" spc="-15" dirty="0" err="1">
                <a:cs typeface="Trebuchet MS"/>
              </a:rPr>
              <a:t>e</a:t>
            </a:r>
            <a:r>
              <a:rPr lang="en-US" sz="1600" spc="5" dirty="0" err="1">
                <a:cs typeface="Trebuchet MS"/>
              </a:rPr>
              <a:t>b</a:t>
            </a:r>
            <a:r>
              <a:rPr lang="en-US" sz="1600" spc="-15" dirty="0" err="1">
                <a:cs typeface="Trebuchet MS"/>
              </a:rPr>
              <a:t>e</a:t>
            </a:r>
            <a:r>
              <a:rPr lang="en-US" sz="1600" spc="5" dirty="0" err="1">
                <a:cs typeface="Trebuchet MS"/>
              </a:rPr>
              <a:t>n</a:t>
            </a:r>
            <a:r>
              <a:rPr lang="en-US" sz="1600" spc="10" dirty="0" err="1">
                <a:cs typeface="Trebuchet MS"/>
              </a:rPr>
              <a:t>a</a:t>
            </a:r>
            <a:r>
              <a:rPr lang="en-US" sz="1600" spc="-10" dirty="0" err="1">
                <a:cs typeface="Trebuchet MS"/>
              </a:rPr>
              <a:t>r</a:t>
            </a:r>
            <a:r>
              <a:rPr lang="en-US" sz="1600" spc="10" dirty="0" err="1">
                <a:cs typeface="Trebuchet MS"/>
              </a:rPr>
              <a:t>a</a:t>
            </a:r>
            <a:r>
              <a:rPr lang="en-US" sz="1600" dirty="0" err="1">
                <a:cs typeface="Trebuchet MS"/>
              </a:rPr>
              <a:t>n</a:t>
            </a:r>
            <a:r>
              <a:rPr lang="en-US" sz="1600" spc="215" dirty="0">
                <a:cs typeface="Trebuchet MS"/>
              </a:rPr>
              <a:t> </a:t>
            </a:r>
            <a:r>
              <a:rPr lang="en-US" sz="1600" spc="25" dirty="0" err="1">
                <a:cs typeface="Trebuchet MS"/>
              </a:rPr>
              <a:t>N</a:t>
            </a:r>
            <a:r>
              <a:rPr lang="en-US" sz="1600" spc="-15" dirty="0" err="1">
                <a:cs typeface="Trebuchet MS"/>
              </a:rPr>
              <a:t>i</a:t>
            </a:r>
            <a:r>
              <a:rPr lang="en-US" sz="1600" dirty="0" err="1">
                <a:cs typeface="Trebuchet MS"/>
              </a:rPr>
              <a:t>l</a:t>
            </a:r>
            <a:r>
              <a:rPr lang="en-US" sz="1600" spc="10" dirty="0" err="1">
                <a:cs typeface="Trebuchet MS"/>
              </a:rPr>
              <a:t>ai</a:t>
            </a:r>
            <a:r>
              <a:rPr lang="en-US" sz="1600" spc="-15" dirty="0" err="1">
                <a:cs typeface="Trebuchet MS"/>
              </a:rPr>
              <a:t>-</a:t>
            </a:r>
            <a:r>
              <a:rPr lang="en-US" sz="1600" spc="5" dirty="0" err="1">
                <a:cs typeface="Trebuchet MS"/>
              </a:rPr>
              <a:t>n</a:t>
            </a:r>
            <a:r>
              <a:rPr lang="en-US" sz="1600" spc="10" dirty="0" err="1">
                <a:cs typeface="Trebuchet MS"/>
              </a:rPr>
              <a:t>i</a:t>
            </a:r>
            <a:r>
              <a:rPr lang="en-US" sz="1600" dirty="0" err="1">
                <a:cs typeface="Trebuchet MS"/>
              </a:rPr>
              <a:t>l</a:t>
            </a:r>
            <a:r>
              <a:rPr lang="en-US" sz="1600" spc="-15" dirty="0" err="1">
                <a:cs typeface="Trebuchet MS"/>
              </a:rPr>
              <a:t>a</a:t>
            </a:r>
            <a:r>
              <a:rPr lang="en-US" sz="1600" dirty="0" err="1">
                <a:cs typeface="Trebuchet MS"/>
              </a:rPr>
              <a:t>i</a:t>
            </a:r>
            <a:r>
              <a:rPr lang="en-US" sz="1600" spc="215" dirty="0">
                <a:cs typeface="Trebuchet MS"/>
              </a:rPr>
              <a:t> </a:t>
            </a:r>
            <a:r>
              <a:rPr lang="en-US" sz="1600" spc="-95" dirty="0" err="1">
                <a:cs typeface="Trebuchet MS"/>
              </a:rPr>
              <a:t>P</a:t>
            </a:r>
            <a:r>
              <a:rPr lang="en-US" sz="1600" spc="-15" dirty="0" err="1">
                <a:cs typeface="Trebuchet MS"/>
              </a:rPr>
              <a:t>a</a:t>
            </a:r>
            <a:r>
              <a:rPr lang="en-US" sz="1600" spc="5" dirty="0" err="1">
                <a:cs typeface="Trebuchet MS"/>
              </a:rPr>
              <a:t>n</a:t>
            </a:r>
            <a:r>
              <a:rPr lang="en-US" sz="1600" spc="10" dirty="0" err="1">
                <a:cs typeface="Trebuchet MS"/>
              </a:rPr>
              <a:t>c</a:t>
            </a:r>
            <a:r>
              <a:rPr lang="en-US" sz="1600" spc="-15" dirty="0" err="1">
                <a:cs typeface="Trebuchet MS"/>
              </a:rPr>
              <a:t>a</a:t>
            </a:r>
            <a:r>
              <a:rPr lang="en-US" sz="1600" dirty="0" err="1">
                <a:cs typeface="Trebuchet MS"/>
              </a:rPr>
              <a:t>s</a:t>
            </a:r>
            <a:r>
              <a:rPr lang="en-US" sz="1600" spc="10" dirty="0" err="1">
                <a:cs typeface="Trebuchet MS"/>
              </a:rPr>
              <a:t>i</a:t>
            </a:r>
            <a:r>
              <a:rPr lang="en-US" sz="1600" spc="-20" dirty="0" err="1">
                <a:cs typeface="Trebuchet MS"/>
              </a:rPr>
              <a:t>l</a:t>
            </a:r>
            <a:r>
              <a:rPr lang="en-US" sz="1600" dirty="0" err="1">
                <a:cs typeface="Trebuchet MS"/>
              </a:rPr>
              <a:t>a</a:t>
            </a:r>
            <a:r>
              <a:rPr lang="en-US" sz="1600" spc="215" dirty="0">
                <a:cs typeface="Trebuchet MS"/>
              </a:rPr>
              <a:t> </a:t>
            </a:r>
            <a:r>
              <a:rPr lang="en-US" sz="1600" dirty="0" err="1">
                <a:cs typeface="Trebuchet MS"/>
              </a:rPr>
              <a:t>s</a:t>
            </a:r>
            <a:r>
              <a:rPr lang="en-US" sz="1600" spc="10" dirty="0" err="1">
                <a:cs typeface="Trebuchet MS"/>
              </a:rPr>
              <a:t>a</a:t>
            </a:r>
            <a:r>
              <a:rPr lang="en-US" sz="1600" spc="-15" dirty="0" err="1">
                <a:cs typeface="Trebuchet MS"/>
              </a:rPr>
              <a:t>n</a:t>
            </a:r>
            <a:r>
              <a:rPr lang="en-US" sz="1600" dirty="0" err="1">
                <a:cs typeface="Trebuchet MS"/>
              </a:rPr>
              <a:t>g</a:t>
            </a:r>
            <a:r>
              <a:rPr lang="en-US" sz="1600" spc="-15" dirty="0" err="1">
                <a:cs typeface="Trebuchet MS"/>
              </a:rPr>
              <a:t>a</a:t>
            </a:r>
            <a:r>
              <a:rPr lang="en-US" sz="1600" dirty="0" err="1">
                <a:cs typeface="Trebuchet MS"/>
              </a:rPr>
              <a:t>t</a:t>
            </a:r>
            <a:r>
              <a:rPr lang="en-US" sz="1600" spc="215" dirty="0">
                <a:cs typeface="Trebuchet MS"/>
              </a:rPr>
              <a:t> </a:t>
            </a:r>
            <a:r>
              <a:rPr lang="en-US" sz="1600" spc="5" dirty="0" err="1">
                <a:cs typeface="Trebuchet MS"/>
              </a:rPr>
              <a:t>t</a:t>
            </a:r>
            <a:r>
              <a:rPr lang="en-US" sz="1600" spc="-15" dirty="0" err="1">
                <a:cs typeface="Trebuchet MS"/>
              </a:rPr>
              <a:t>i</a:t>
            </a:r>
            <a:r>
              <a:rPr lang="en-US" sz="1600" spc="5" dirty="0" err="1">
                <a:cs typeface="Trebuchet MS"/>
              </a:rPr>
              <a:t>n</a:t>
            </a:r>
            <a:r>
              <a:rPr lang="en-US" sz="1600" spc="-20" dirty="0" err="1">
                <a:cs typeface="Trebuchet MS"/>
              </a:rPr>
              <a:t>g</a:t>
            </a:r>
            <a:r>
              <a:rPr lang="en-US" sz="1600" dirty="0" err="1">
                <a:cs typeface="Trebuchet MS"/>
              </a:rPr>
              <a:t>g</a:t>
            </a:r>
            <a:r>
              <a:rPr lang="en-US" sz="1600" spc="-15" dirty="0" err="1">
                <a:cs typeface="Trebuchet MS"/>
              </a:rPr>
              <a:t>i</a:t>
            </a:r>
            <a:r>
              <a:rPr lang="en-US" sz="1600" dirty="0">
                <a:cs typeface="Trebuchet MS"/>
              </a:rPr>
              <a:t>.</a:t>
            </a:r>
            <a:r>
              <a:rPr lang="en-US" sz="1600" spc="210" dirty="0">
                <a:cs typeface="Trebuchet MS"/>
              </a:rPr>
              <a:t> </a:t>
            </a:r>
            <a:r>
              <a:rPr lang="en-US" sz="1600" spc="-95" dirty="0" err="1">
                <a:cs typeface="Trebuchet MS"/>
              </a:rPr>
              <a:t>P</a:t>
            </a:r>
            <a:r>
              <a:rPr lang="en-US" sz="1600" spc="-15" dirty="0" err="1">
                <a:cs typeface="Trebuchet MS"/>
              </a:rPr>
              <a:t>e</a:t>
            </a:r>
            <a:r>
              <a:rPr lang="en-US" sz="1600" spc="25" dirty="0" err="1">
                <a:cs typeface="Trebuchet MS"/>
              </a:rPr>
              <a:t>n</a:t>
            </a:r>
            <a:r>
              <a:rPr lang="en-US" sz="1600" spc="-15" dirty="0" err="1">
                <a:cs typeface="Trebuchet MS"/>
              </a:rPr>
              <a:t>a</a:t>
            </a:r>
            <a:r>
              <a:rPr lang="en-US" sz="1600" spc="-10" dirty="0" err="1">
                <a:cs typeface="Trebuchet MS"/>
              </a:rPr>
              <a:t>f</a:t>
            </a:r>
            <a:r>
              <a:rPr lang="en-US" sz="1600" dirty="0" err="1">
                <a:cs typeface="Trebuchet MS"/>
              </a:rPr>
              <a:t>s</a:t>
            </a:r>
            <a:r>
              <a:rPr lang="en-US" sz="1600" spc="-15" dirty="0" err="1">
                <a:cs typeface="Trebuchet MS"/>
              </a:rPr>
              <a:t>i</a:t>
            </a:r>
            <a:r>
              <a:rPr lang="en-US" sz="1600" spc="-10" dirty="0" err="1">
                <a:cs typeface="Trebuchet MS"/>
              </a:rPr>
              <a:t>r</a:t>
            </a:r>
            <a:r>
              <a:rPr lang="en-US" sz="1600" spc="10" dirty="0" err="1">
                <a:cs typeface="Trebuchet MS"/>
              </a:rPr>
              <a:t>a</a:t>
            </a:r>
            <a:r>
              <a:rPr lang="en-US" sz="1600" dirty="0" err="1">
                <a:cs typeface="Trebuchet MS"/>
              </a:rPr>
              <a:t>n</a:t>
            </a:r>
            <a:r>
              <a:rPr lang="en-US" sz="1600" dirty="0">
                <a:cs typeface="Trebuchet MS"/>
              </a:rPr>
              <a:t> </a:t>
            </a:r>
            <a:r>
              <a:rPr lang="en-US" sz="1600" spc="-114" dirty="0" err="1">
                <a:cs typeface="Trebuchet MS"/>
              </a:rPr>
              <a:t>P</a:t>
            </a:r>
            <a:r>
              <a:rPr lang="en-US" sz="1600" spc="10" dirty="0" err="1">
                <a:cs typeface="Trebuchet MS"/>
              </a:rPr>
              <a:t>a</a:t>
            </a:r>
            <a:r>
              <a:rPr lang="en-US" sz="1600" spc="5" dirty="0" err="1">
                <a:cs typeface="Trebuchet MS"/>
              </a:rPr>
              <a:t>n</a:t>
            </a:r>
            <a:r>
              <a:rPr lang="en-US" sz="1600" spc="10" dirty="0" err="1">
                <a:cs typeface="Trebuchet MS"/>
              </a:rPr>
              <a:t>c</a:t>
            </a:r>
            <a:r>
              <a:rPr lang="en-US" sz="1600" spc="-15" dirty="0" err="1">
                <a:cs typeface="Trebuchet MS"/>
              </a:rPr>
              <a:t>a</a:t>
            </a:r>
            <a:r>
              <a:rPr lang="en-US" sz="1600" dirty="0" err="1">
                <a:cs typeface="Trebuchet MS"/>
              </a:rPr>
              <a:t>s</a:t>
            </a:r>
            <a:r>
              <a:rPr lang="en-US" sz="1600" spc="-15" dirty="0" err="1">
                <a:cs typeface="Trebuchet MS"/>
              </a:rPr>
              <a:t>i</a:t>
            </a:r>
            <a:r>
              <a:rPr lang="en-US" sz="1600" dirty="0" err="1">
                <a:cs typeface="Trebuchet MS"/>
              </a:rPr>
              <a:t>la</a:t>
            </a:r>
            <a:r>
              <a:rPr lang="en-US" sz="1600" spc="5" dirty="0">
                <a:cs typeface="Trebuchet MS"/>
              </a:rPr>
              <a:t> </a:t>
            </a:r>
            <a:r>
              <a:rPr lang="en-US" sz="1600" spc="-15" dirty="0" err="1">
                <a:cs typeface="Trebuchet MS"/>
              </a:rPr>
              <a:t>b</a:t>
            </a:r>
            <a:r>
              <a:rPr lang="en-US" sz="1600" spc="10" dirty="0" err="1">
                <a:cs typeface="Trebuchet MS"/>
              </a:rPr>
              <a:t>e</a:t>
            </a:r>
            <a:r>
              <a:rPr lang="en-US" sz="1600" spc="-30" dirty="0" err="1">
                <a:cs typeface="Trebuchet MS"/>
              </a:rPr>
              <a:t>r</a:t>
            </a:r>
            <a:r>
              <a:rPr lang="en-US" sz="1600" spc="5" dirty="0" err="1">
                <a:cs typeface="Trebuchet MS"/>
              </a:rPr>
              <a:t>b</a:t>
            </a:r>
            <a:r>
              <a:rPr lang="en-US" sz="1600" spc="-15" dirty="0" err="1">
                <a:cs typeface="Trebuchet MS"/>
              </a:rPr>
              <a:t>e</a:t>
            </a:r>
            <a:r>
              <a:rPr lang="en-US" sz="1600" spc="5" dirty="0" err="1">
                <a:cs typeface="Trebuchet MS"/>
              </a:rPr>
              <a:t>d</a:t>
            </a:r>
            <a:r>
              <a:rPr lang="en-US" sz="1600" spc="10" dirty="0" err="1">
                <a:cs typeface="Trebuchet MS"/>
              </a:rPr>
              <a:t>a</a:t>
            </a:r>
            <a:r>
              <a:rPr lang="en-US" sz="1600" spc="-15" dirty="0" err="1">
                <a:cs typeface="Trebuchet MS"/>
              </a:rPr>
              <a:t>-</a:t>
            </a:r>
            <a:r>
              <a:rPr lang="en-US" sz="1600" spc="5" dirty="0" err="1">
                <a:cs typeface="Trebuchet MS"/>
              </a:rPr>
              <a:t>b</a:t>
            </a:r>
            <a:r>
              <a:rPr lang="en-US" sz="1600" spc="10" dirty="0" err="1">
                <a:cs typeface="Trebuchet MS"/>
              </a:rPr>
              <a:t>e</a:t>
            </a:r>
            <a:r>
              <a:rPr lang="en-US" sz="1600" spc="5" dirty="0" err="1">
                <a:cs typeface="Trebuchet MS"/>
              </a:rPr>
              <a:t>d</a:t>
            </a:r>
            <a:r>
              <a:rPr lang="en-US" sz="1600" dirty="0" err="1">
                <a:cs typeface="Trebuchet MS"/>
              </a:rPr>
              <a:t>a</a:t>
            </a:r>
            <a:r>
              <a:rPr lang="en-US" sz="1600" spc="50" dirty="0">
                <a:cs typeface="Trebuchet MS"/>
              </a:rPr>
              <a:t> </a:t>
            </a:r>
            <a:r>
              <a:rPr lang="en-US" sz="1600" spc="5" dirty="0" err="1">
                <a:cs typeface="Trebuchet MS"/>
              </a:rPr>
              <a:t>d</a:t>
            </a:r>
            <a:r>
              <a:rPr lang="en-US" sz="1600" spc="-15" dirty="0" err="1">
                <a:cs typeface="Trebuchet MS"/>
              </a:rPr>
              <a:t>a</a:t>
            </a:r>
            <a:r>
              <a:rPr lang="en-US" sz="1600" spc="-10" dirty="0" err="1">
                <a:cs typeface="Trebuchet MS"/>
              </a:rPr>
              <a:t>r</a:t>
            </a:r>
            <a:r>
              <a:rPr lang="en-US" sz="1600" dirty="0" err="1">
                <a:cs typeface="Trebuchet MS"/>
              </a:rPr>
              <a:t>i</a:t>
            </a:r>
            <a:r>
              <a:rPr lang="en-US" sz="1600" spc="25" dirty="0">
                <a:cs typeface="Trebuchet MS"/>
              </a:rPr>
              <a:t> </a:t>
            </a:r>
            <a:r>
              <a:rPr lang="en-US" sz="1600" dirty="0" err="1">
                <a:cs typeface="Trebuchet MS"/>
              </a:rPr>
              <a:t>m</a:t>
            </a:r>
            <a:r>
              <a:rPr lang="en-US" sz="1600" spc="10" dirty="0" err="1">
                <a:cs typeface="Trebuchet MS"/>
              </a:rPr>
              <a:t>a</a:t>
            </a:r>
            <a:r>
              <a:rPr lang="en-US" sz="1600" spc="-20" dirty="0" err="1">
                <a:cs typeface="Trebuchet MS"/>
              </a:rPr>
              <a:t>s</a:t>
            </a:r>
            <a:r>
              <a:rPr lang="en-US" sz="1600" dirty="0" err="1">
                <a:cs typeface="Trebuchet MS"/>
              </a:rPr>
              <a:t>a</a:t>
            </a:r>
            <a:r>
              <a:rPr lang="en-US" sz="1600" spc="25" dirty="0">
                <a:cs typeface="Trebuchet MS"/>
              </a:rPr>
              <a:t> </a:t>
            </a:r>
            <a:r>
              <a:rPr lang="en-US" sz="1600" spc="-10" dirty="0" err="1">
                <a:cs typeface="Trebuchet MS"/>
              </a:rPr>
              <a:t>k</a:t>
            </a:r>
            <a:r>
              <a:rPr lang="en-US" sz="1600" dirty="0" err="1">
                <a:cs typeface="Trebuchet MS"/>
              </a:rPr>
              <a:t>e</a:t>
            </a:r>
            <a:r>
              <a:rPr lang="en-US" sz="1600" spc="5" dirty="0">
                <a:cs typeface="Trebuchet MS"/>
              </a:rPr>
              <a:t> </a:t>
            </a:r>
            <a:r>
              <a:rPr lang="en-US" sz="1600" dirty="0" err="1">
                <a:cs typeface="Trebuchet MS"/>
              </a:rPr>
              <a:t>m</a:t>
            </a:r>
            <a:r>
              <a:rPr lang="en-US" sz="1600" spc="-15" dirty="0" err="1">
                <a:cs typeface="Trebuchet MS"/>
              </a:rPr>
              <a:t>a</a:t>
            </a:r>
            <a:r>
              <a:rPr lang="en-US" sz="1600" dirty="0" err="1">
                <a:cs typeface="Trebuchet MS"/>
              </a:rPr>
              <a:t>s</a:t>
            </a:r>
            <a:r>
              <a:rPr lang="en-US" sz="1600" spc="10" dirty="0" err="1">
                <a:cs typeface="Trebuchet MS"/>
              </a:rPr>
              <a:t>a</a:t>
            </a:r>
            <a:r>
              <a:rPr lang="en-US" sz="1600" dirty="0">
                <a:cs typeface="Trebuchet MS"/>
              </a:rPr>
              <a:t>,</a:t>
            </a:r>
            <a:r>
              <a:rPr lang="en-US" sz="1600" spc="25" dirty="0">
                <a:cs typeface="Trebuchet MS"/>
              </a:rPr>
              <a:t> </a:t>
            </a:r>
            <a:r>
              <a:rPr lang="en-US" sz="1600" spc="-20" dirty="0" err="1">
                <a:cs typeface="Trebuchet MS"/>
              </a:rPr>
              <a:t>s</a:t>
            </a:r>
            <a:r>
              <a:rPr lang="en-US" sz="1600" spc="-15" dirty="0" err="1">
                <a:cs typeface="Trebuchet MS"/>
              </a:rPr>
              <a:t>e</a:t>
            </a:r>
            <a:r>
              <a:rPr lang="en-US" sz="1600" spc="5" dirty="0" err="1">
                <a:cs typeface="Trebuchet MS"/>
              </a:rPr>
              <a:t>p</a:t>
            </a:r>
            <a:r>
              <a:rPr lang="en-US" sz="1600" spc="-15" dirty="0" err="1">
                <a:cs typeface="Trebuchet MS"/>
              </a:rPr>
              <a:t>e</a:t>
            </a:r>
            <a:r>
              <a:rPr lang="en-US" sz="1600" spc="-10" dirty="0" err="1">
                <a:cs typeface="Trebuchet MS"/>
              </a:rPr>
              <a:t>r</a:t>
            </a:r>
            <a:r>
              <a:rPr lang="en-US" sz="1600" spc="-15" dirty="0" err="1">
                <a:cs typeface="Trebuchet MS"/>
              </a:rPr>
              <a:t>t</a:t>
            </a:r>
            <a:r>
              <a:rPr lang="en-US" sz="1600" dirty="0" err="1">
                <a:cs typeface="Trebuchet MS"/>
              </a:rPr>
              <a:t>i</a:t>
            </a:r>
            <a:r>
              <a:rPr lang="en-US" sz="1600" spc="70" dirty="0">
                <a:cs typeface="Trebuchet MS"/>
              </a:rPr>
              <a:t> </a:t>
            </a:r>
            <a:r>
              <a:rPr lang="en-US" sz="1600" dirty="0">
                <a:cs typeface="Trebuchet MS"/>
              </a:rPr>
              <a:t>:</a:t>
            </a:r>
          </a:p>
          <a:p>
            <a:pPr marL="413384">
              <a:lnSpc>
                <a:spcPct val="100000"/>
              </a:lnSpc>
              <a:tabLst>
                <a:tab pos="774700" algn="l"/>
              </a:tabLst>
            </a:pPr>
            <a:r>
              <a:rPr lang="en-US" sz="1600" spc="90" dirty="0">
                <a:cs typeface="Times New Roman"/>
              </a:rPr>
              <a:t>–	</a:t>
            </a:r>
            <a:r>
              <a:rPr lang="en-US" sz="1600" spc="-335" dirty="0" err="1">
                <a:cs typeface="Times New Roman"/>
              </a:rPr>
              <a:t>M</a:t>
            </a:r>
            <a:r>
              <a:rPr lang="en-US" sz="1600" spc="170" dirty="0" err="1">
                <a:cs typeface="Times New Roman"/>
              </a:rPr>
              <a:t>a</a:t>
            </a:r>
            <a:r>
              <a:rPr lang="en-US" sz="1600" spc="80" dirty="0" err="1">
                <a:cs typeface="Times New Roman"/>
              </a:rPr>
              <a:t>s</a:t>
            </a:r>
            <a:r>
              <a:rPr lang="en-US" sz="1600" spc="175" dirty="0" err="1">
                <a:cs typeface="Times New Roman"/>
              </a:rPr>
              <a:t>a</a:t>
            </a:r>
            <a:r>
              <a:rPr lang="en-US" sz="1600" spc="140" dirty="0">
                <a:cs typeface="Times New Roman"/>
              </a:rPr>
              <a:t> </a:t>
            </a:r>
            <a:r>
              <a:rPr lang="en-US" sz="1600" spc="-60" dirty="0" err="1">
                <a:cs typeface="Times New Roman"/>
              </a:rPr>
              <a:t>O</a:t>
            </a:r>
            <a:r>
              <a:rPr lang="en-US" sz="1600" spc="200" dirty="0" err="1">
                <a:cs typeface="Times New Roman"/>
              </a:rPr>
              <a:t>r</a:t>
            </a:r>
            <a:r>
              <a:rPr lang="en-US" sz="1600" spc="35" dirty="0" err="1">
                <a:cs typeface="Times New Roman"/>
              </a:rPr>
              <a:t>l</a:t>
            </a:r>
            <a:r>
              <a:rPr lang="en-US" sz="1600" spc="170" dirty="0" err="1">
                <a:cs typeface="Times New Roman"/>
              </a:rPr>
              <a:t>a</a:t>
            </a:r>
            <a:r>
              <a:rPr lang="en-US" sz="1600" spc="185" dirty="0">
                <a:cs typeface="Times New Roman"/>
              </a:rPr>
              <a:t>:</a:t>
            </a:r>
            <a:endParaRPr lang="en-US" sz="1600" dirty="0">
              <a:cs typeface="Times New Roman"/>
            </a:endParaRPr>
          </a:p>
          <a:p>
            <a:pPr marL="774700">
              <a:lnSpc>
                <a:spcPct val="100000"/>
              </a:lnSpc>
              <a:tabLst>
                <a:tab pos="2046605" algn="l"/>
                <a:tab pos="3497579" algn="l"/>
                <a:tab pos="4529455" algn="l"/>
                <a:tab pos="5732145" algn="l"/>
                <a:tab pos="7169784" algn="l"/>
              </a:tabLst>
            </a:pPr>
            <a:r>
              <a:rPr lang="en-US" sz="1600" spc="-114" dirty="0" err="1">
                <a:cs typeface="Trebuchet MS"/>
              </a:rPr>
              <a:t>P</a:t>
            </a:r>
            <a:r>
              <a:rPr lang="en-US" sz="1600" spc="10" dirty="0" err="1">
                <a:cs typeface="Trebuchet MS"/>
              </a:rPr>
              <a:t>a</a:t>
            </a:r>
            <a:r>
              <a:rPr lang="en-US" sz="1600" spc="5" dirty="0" err="1">
                <a:cs typeface="Trebuchet MS"/>
              </a:rPr>
              <a:t>n</a:t>
            </a:r>
            <a:r>
              <a:rPr lang="en-US" sz="1600" spc="10" dirty="0" err="1">
                <a:cs typeface="Trebuchet MS"/>
              </a:rPr>
              <a:t>c</a:t>
            </a:r>
            <a:r>
              <a:rPr lang="en-US" sz="1600" spc="-15" dirty="0" err="1">
                <a:cs typeface="Trebuchet MS"/>
              </a:rPr>
              <a:t>a</a:t>
            </a:r>
            <a:r>
              <a:rPr lang="en-US" sz="1600" dirty="0" err="1">
                <a:cs typeface="Trebuchet MS"/>
              </a:rPr>
              <a:t>s</a:t>
            </a:r>
            <a:r>
              <a:rPr lang="en-US" sz="1600" spc="-15" dirty="0" err="1">
                <a:cs typeface="Trebuchet MS"/>
              </a:rPr>
              <a:t>i</a:t>
            </a:r>
            <a:r>
              <a:rPr lang="en-US" sz="1600" dirty="0" err="1">
                <a:cs typeface="Trebuchet MS"/>
              </a:rPr>
              <a:t>la</a:t>
            </a:r>
            <a:r>
              <a:rPr lang="en-US" sz="1600" dirty="0">
                <a:cs typeface="Trebuchet MS"/>
              </a:rPr>
              <a:t> </a:t>
            </a:r>
            <a:r>
              <a:rPr lang="en-US" sz="1600" dirty="0" err="1">
                <a:cs typeface="Trebuchet MS"/>
              </a:rPr>
              <a:t>d</a:t>
            </a:r>
            <a:r>
              <a:rPr lang="en-US" sz="1600" spc="10" dirty="0" err="1">
                <a:cs typeface="Trebuchet MS"/>
              </a:rPr>
              <a:t>i</a:t>
            </a:r>
            <a:r>
              <a:rPr lang="en-US" sz="1600" spc="5" dirty="0" err="1">
                <a:cs typeface="Trebuchet MS"/>
              </a:rPr>
              <a:t>t</a:t>
            </a:r>
            <a:r>
              <a:rPr lang="en-US" sz="1600" spc="-15" dirty="0" err="1">
                <a:cs typeface="Trebuchet MS"/>
              </a:rPr>
              <a:t>a</a:t>
            </a:r>
            <a:r>
              <a:rPr lang="en-US" sz="1600" spc="-10" dirty="0" err="1">
                <a:cs typeface="Trebuchet MS"/>
              </a:rPr>
              <a:t>f</a:t>
            </a:r>
            <a:r>
              <a:rPr lang="en-US" sz="1600" dirty="0" err="1">
                <a:cs typeface="Trebuchet MS"/>
              </a:rPr>
              <a:t>s</a:t>
            </a:r>
            <a:r>
              <a:rPr lang="en-US" sz="1600" spc="-15" dirty="0" err="1">
                <a:cs typeface="Trebuchet MS"/>
              </a:rPr>
              <a:t>i</a:t>
            </a:r>
            <a:r>
              <a:rPr lang="en-US" sz="1600" spc="15" dirty="0" err="1">
                <a:cs typeface="Trebuchet MS"/>
              </a:rPr>
              <a:t>r</a:t>
            </a:r>
            <a:r>
              <a:rPr lang="en-US" sz="1600" spc="-10" dirty="0" err="1">
                <a:cs typeface="Trebuchet MS"/>
              </a:rPr>
              <a:t>k</a:t>
            </a:r>
            <a:r>
              <a:rPr lang="en-US" sz="1600" spc="10" dirty="0" err="1">
                <a:cs typeface="Trebuchet MS"/>
              </a:rPr>
              <a:t>a</a:t>
            </a:r>
            <a:r>
              <a:rPr lang="en-US" sz="1600" dirty="0" err="1">
                <a:cs typeface="Trebuchet MS"/>
              </a:rPr>
              <a:t>n</a:t>
            </a:r>
            <a:r>
              <a:rPr lang="en-US" sz="1600" dirty="0">
                <a:cs typeface="Trebuchet MS"/>
              </a:rPr>
              <a:t> </a:t>
            </a:r>
            <a:r>
              <a:rPr lang="en-US" sz="1600" spc="5" dirty="0" err="1">
                <a:cs typeface="Trebuchet MS"/>
              </a:rPr>
              <a:t>d</a:t>
            </a:r>
            <a:r>
              <a:rPr lang="en-US" sz="1600" spc="-15" dirty="0" err="1">
                <a:cs typeface="Trebuchet MS"/>
              </a:rPr>
              <a:t>e</a:t>
            </a:r>
            <a:r>
              <a:rPr lang="en-US" sz="1600" spc="5" dirty="0" err="1">
                <a:cs typeface="Trebuchet MS"/>
              </a:rPr>
              <a:t>n</a:t>
            </a:r>
            <a:r>
              <a:rPr lang="en-US" sz="1600" dirty="0" err="1">
                <a:cs typeface="Trebuchet MS"/>
              </a:rPr>
              <a:t>g</a:t>
            </a:r>
            <a:r>
              <a:rPr lang="en-US" sz="1600" spc="-15" dirty="0" err="1">
                <a:cs typeface="Trebuchet MS"/>
              </a:rPr>
              <a:t>a</a:t>
            </a:r>
            <a:r>
              <a:rPr lang="en-US" sz="1600" dirty="0" err="1">
                <a:cs typeface="Trebuchet MS"/>
              </a:rPr>
              <a:t>n</a:t>
            </a:r>
            <a:r>
              <a:rPr lang="en-US" sz="1600" dirty="0">
                <a:cs typeface="Trebuchet MS"/>
              </a:rPr>
              <a:t> </a:t>
            </a:r>
            <a:r>
              <a:rPr lang="en-US" sz="1600" spc="5" dirty="0" err="1">
                <a:cs typeface="Trebuchet MS"/>
              </a:rPr>
              <a:t>n</a:t>
            </a:r>
            <a:r>
              <a:rPr lang="en-US" sz="1600" spc="-15" dirty="0" err="1">
                <a:cs typeface="Trebuchet MS"/>
              </a:rPr>
              <a:t>a</a:t>
            </a:r>
            <a:r>
              <a:rPr lang="en-US" sz="1600" dirty="0" err="1">
                <a:cs typeface="Trebuchet MS"/>
              </a:rPr>
              <a:t>s</a:t>
            </a:r>
            <a:r>
              <a:rPr lang="en-US" sz="1600" spc="10" dirty="0" err="1">
                <a:cs typeface="Trebuchet MS"/>
              </a:rPr>
              <a:t>a</a:t>
            </a:r>
            <a:r>
              <a:rPr lang="en-US" sz="1600" spc="-10" dirty="0" err="1">
                <a:cs typeface="Trebuchet MS"/>
              </a:rPr>
              <a:t>ko</a:t>
            </a:r>
            <a:r>
              <a:rPr lang="en-US" sz="1600" dirty="0" err="1">
                <a:cs typeface="Trebuchet MS"/>
              </a:rPr>
              <a:t>m</a:t>
            </a:r>
            <a:r>
              <a:rPr lang="en-US" sz="1600" dirty="0">
                <a:cs typeface="Trebuchet MS"/>
              </a:rPr>
              <a:t> </a:t>
            </a:r>
            <a:r>
              <a:rPr lang="en-US" sz="1600" spc="5" dirty="0">
                <a:cs typeface="Trebuchet MS"/>
              </a:rPr>
              <a:t>(</a:t>
            </a:r>
            <a:r>
              <a:rPr lang="en-US" sz="1600" spc="5" dirty="0" err="1">
                <a:cs typeface="Trebuchet MS"/>
              </a:rPr>
              <a:t>n</a:t>
            </a:r>
            <a:r>
              <a:rPr lang="en-US" sz="1600" spc="-15" dirty="0" err="1">
                <a:cs typeface="Trebuchet MS"/>
              </a:rPr>
              <a:t>a</a:t>
            </a:r>
            <a:r>
              <a:rPr lang="en-US" sz="1600" dirty="0" err="1">
                <a:cs typeface="Trebuchet MS"/>
              </a:rPr>
              <a:t>s</a:t>
            </a:r>
            <a:r>
              <a:rPr lang="en-US" sz="1600" spc="10" dirty="0" err="1">
                <a:cs typeface="Trebuchet MS"/>
              </a:rPr>
              <a:t>i</a:t>
            </a:r>
            <a:r>
              <a:rPr lang="en-US" sz="1600" spc="-30" dirty="0" err="1">
                <a:cs typeface="Trebuchet MS"/>
              </a:rPr>
              <a:t>o</a:t>
            </a:r>
            <a:r>
              <a:rPr lang="en-US" sz="1600" spc="5" dirty="0" err="1">
                <a:cs typeface="Trebuchet MS"/>
              </a:rPr>
              <a:t>n</a:t>
            </a:r>
            <a:r>
              <a:rPr lang="en-US" sz="1600" spc="10" dirty="0" err="1">
                <a:cs typeface="Trebuchet MS"/>
              </a:rPr>
              <a:t>a</a:t>
            </a:r>
            <a:r>
              <a:rPr lang="en-US" sz="1600" dirty="0" err="1">
                <a:cs typeface="Trebuchet MS"/>
              </a:rPr>
              <a:t>l</a:t>
            </a:r>
            <a:r>
              <a:rPr lang="en-US" sz="1600" spc="10" dirty="0" err="1">
                <a:cs typeface="Trebuchet MS"/>
              </a:rPr>
              <a:t>i</a:t>
            </a:r>
            <a:r>
              <a:rPr lang="en-US" sz="1600" spc="-10" dirty="0" err="1">
                <a:cs typeface="Trebuchet MS"/>
              </a:rPr>
              <a:t>s</a:t>
            </a:r>
            <a:r>
              <a:rPr lang="en-US" sz="1600" dirty="0">
                <a:cs typeface="Trebuchet MS"/>
              </a:rPr>
              <a:t>–</a:t>
            </a:r>
            <a:r>
              <a:rPr lang="en-US" sz="1600" spc="10" dirty="0">
                <a:cs typeface="Trebuchet MS"/>
              </a:rPr>
              <a:t>a</a:t>
            </a:r>
            <a:r>
              <a:rPr lang="en-US" sz="1600" spc="-20" dirty="0">
                <a:cs typeface="Trebuchet MS"/>
              </a:rPr>
              <a:t>g</a:t>
            </a:r>
            <a:r>
              <a:rPr lang="en-US" sz="1600" spc="-15" dirty="0">
                <a:cs typeface="Trebuchet MS"/>
              </a:rPr>
              <a:t>a</a:t>
            </a:r>
            <a:r>
              <a:rPr lang="en-US" sz="1600" dirty="0">
                <a:cs typeface="Trebuchet MS"/>
              </a:rPr>
              <a:t>ma–</a:t>
            </a:r>
            <a:r>
              <a:rPr lang="en-US" sz="1600" spc="-10" dirty="0" err="1">
                <a:cs typeface="Trebuchet MS"/>
              </a:rPr>
              <a:t>ko</a:t>
            </a:r>
            <a:r>
              <a:rPr lang="en-US" sz="1600" dirty="0" err="1">
                <a:cs typeface="Trebuchet MS"/>
              </a:rPr>
              <a:t>m</a:t>
            </a:r>
            <a:r>
              <a:rPr lang="en-US" sz="1600" spc="5" dirty="0" err="1">
                <a:cs typeface="Trebuchet MS"/>
              </a:rPr>
              <a:t>un</a:t>
            </a:r>
            <a:r>
              <a:rPr lang="en-US" sz="1600" spc="-15" dirty="0" err="1">
                <a:cs typeface="Trebuchet MS"/>
              </a:rPr>
              <a:t>i</a:t>
            </a:r>
            <a:r>
              <a:rPr lang="en-US" sz="1600" dirty="0" err="1">
                <a:cs typeface="Trebuchet MS"/>
              </a:rPr>
              <a:t>s</a:t>
            </a:r>
            <a:r>
              <a:rPr lang="en-US" sz="1600" dirty="0">
                <a:cs typeface="Trebuchet MS"/>
              </a:rPr>
              <a:t>) </a:t>
            </a:r>
            <a:r>
              <a:rPr lang="en-US" sz="1600" spc="-10" dirty="0">
                <a:cs typeface="Trebuchet MS"/>
              </a:rPr>
              <a:t>y</a:t>
            </a:r>
            <a:r>
              <a:rPr lang="en-US" sz="1600" spc="10" dirty="0">
                <a:cs typeface="Trebuchet MS"/>
              </a:rPr>
              <a:t>a</a:t>
            </a:r>
            <a:r>
              <a:rPr lang="en-US" sz="1600" spc="5" dirty="0">
                <a:cs typeface="Trebuchet MS"/>
              </a:rPr>
              <a:t>n</a:t>
            </a:r>
            <a:r>
              <a:rPr lang="en-US" sz="1600" spc="-15" dirty="0">
                <a:cs typeface="Trebuchet MS"/>
              </a:rPr>
              <a:t>g </a:t>
            </a:r>
            <a:r>
              <a:rPr lang="en-US" sz="1600" spc="-15" dirty="0" err="1">
                <a:cs typeface="Trebuchet MS"/>
              </a:rPr>
              <a:t>d</a:t>
            </a:r>
            <a:r>
              <a:rPr lang="en-US" sz="1600" spc="10" dirty="0" err="1">
                <a:cs typeface="Trebuchet MS"/>
              </a:rPr>
              <a:t>i</a:t>
            </a:r>
            <a:r>
              <a:rPr lang="en-US" sz="1600" dirty="0" err="1">
                <a:cs typeface="Trebuchet MS"/>
              </a:rPr>
              <a:t>s</a:t>
            </a:r>
            <a:r>
              <a:rPr lang="en-US" sz="1600" spc="10" dirty="0" err="1">
                <a:cs typeface="Trebuchet MS"/>
              </a:rPr>
              <a:t>e</a:t>
            </a:r>
            <a:r>
              <a:rPr lang="en-US" sz="1600" spc="-15" dirty="0" err="1">
                <a:cs typeface="Trebuchet MS"/>
              </a:rPr>
              <a:t>b</a:t>
            </a:r>
            <a:r>
              <a:rPr lang="en-US" sz="1600" spc="5" dirty="0" err="1">
                <a:cs typeface="Trebuchet MS"/>
              </a:rPr>
              <a:t>u</a:t>
            </a:r>
            <a:r>
              <a:rPr lang="en-US" sz="1600" dirty="0" err="1">
                <a:cs typeface="Trebuchet MS"/>
              </a:rPr>
              <a:t>t</a:t>
            </a:r>
            <a:r>
              <a:rPr lang="en-US" sz="1600" dirty="0">
                <a:cs typeface="Trebuchet MS"/>
              </a:rPr>
              <a:t> </a:t>
            </a:r>
            <a:r>
              <a:rPr lang="en-US" sz="1600" spc="5" dirty="0" err="1">
                <a:cs typeface="Trebuchet MS"/>
              </a:rPr>
              <a:t>t</a:t>
            </a:r>
            <a:r>
              <a:rPr lang="en-US" sz="1600" spc="15" dirty="0" err="1">
                <a:cs typeface="Trebuchet MS"/>
              </a:rPr>
              <a:t>r</a:t>
            </a:r>
            <a:r>
              <a:rPr lang="en-US" sz="1600" spc="-15" dirty="0" err="1">
                <a:cs typeface="Trebuchet MS"/>
              </a:rPr>
              <a:t>i</a:t>
            </a:r>
            <a:r>
              <a:rPr lang="en-US" sz="1600" dirty="0" err="1">
                <a:cs typeface="Trebuchet MS"/>
              </a:rPr>
              <a:t>s</a:t>
            </a:r>
            <a:r>
              <a:rPr lang="en-US" sz="1600" spc="-15" dirty="0" err="1">
                <a:cs typeface="Trebuchet MS"/>
              </a:rPr>
              <a:t>i</a:t>
            </a:r>
            <a:r>
              <a:rPr lang="en-US" sz="1600" dirty="0" err="1">
                <a:cs typeface="Trebuchet MS"/>
              </a:rPr>
              <a:t>la–</a:t>
            </a:r>
            <a:r>
              <a:rPr lang="en-US" sz="1600" spc="10" dirty="0" err="1">
                <a:cs typeface="Trebuchet MS"/>
              </a:rPr>
              <a:t>ke</a:t>
            </a:r>
            <a:r>
              <a:rPr lang="en-US" sz="1600" spc="-25" dirty="0" err="1">
                <a:cs typeface="Trebuchet MS"/>
              </a:rPr>
              <a:t>m</a:t>
            </a:r>
            <a:r>
              <a:rPr lang="en-US" sz="1600" spc="25" dirty="0" err="1">
                <a:cs typeface="Trebuchet MS"/>
              </a:rPr>
              <a:t>u</a:t>
            </a:r>
            <a:r>
              <a:rPr lang="en-US" sz="1600" spc="-15" dirty="0" err="1">
                <a:cs typeface="Trebuchet MS"/>
              </a:rPr>
              <a:t>d</a:t>
            </a:r>
            <a:r>
              <a:rPr lang="en-US" sz="1600" spc="10" dirty="0" err="1">
                <a:cs typeface="Trebuchet MS"/>
              </a:rPr>
              <a:t>i</a:t>
            </a:r>
            <a:r>
              <a:rPr lang="en-US" sz="1600" spc="-15" dirty="0" err="1">
                <a:cs typeface="Trebuchet MS"/>
              </a:rPr>
              <a:t>a</a:t>
            </a:r>
            <a:r>
              <a:rPr lang="en-US" sz="1600" dirty="0" err="1">
                <a:cs typeface="Trebuchet MS"/>
              </a:rPr>
              <a:t>n</a:t>
            </a:r>
            <a:r>
              <a:rPr lang="en-US" sz="1600" dirty="0">
                <a:cs typeface="Trebuchet MS"/>
              </a:rPr>
              <a:t> </a:t>
            </a:r>
            <a:r>
              <a:rPr lang="en-US" sz="1600" spc="-15" dirty="0" err="1">
                <a:cs typeface="Trebuchet MS"/>
              </a:rPr>
              <a:t>d</a:t>
            </a:r>
            <a:r>
              <a:rPr lang="en-US" sz="1600" spc="10" dirty="0" err="1">
                <a:cs typeface="Trebuchet MS"/>
              </a:rPr>
              <a:t>i</a:t>
            </a:r>
            <a:r>
              <a:rPr lang="en-US" sz="1600" spc="-15" dirty="0" err="1">
                <a:cs typeface="Trebuchet MS"/>
              </a:rPr>
              <a:t>p</a:t>
            </a:r>
            <a:r>
              <a:rPr lang="en-US" sz="1600" spc="10" dirty="0" err="1">
                <a:cs typeface="Trebuchet MS"/>
              </a:rPr>
              <a:t>e</a:t>
            </a:r>
            <a:r>
              <a:rPr lang="en-US" sz="1600" spc="-10" dirty="0" err="1">
                <a:cs typeface="Trebuchet MS"/>
              </a:rPr>
              <a:t>r</a:t>
            </a:r>
            <a:r>
              <a:rPr lang="en-US" sz="1600" spc="-15" dirty="0" err="1">
                <a:cs typeface="Trebuchet MS"/>
              </a:rPr>
              <a:t>a</a:t>
            </a:r>
            <a:r>
              <a:rPr lang="en-US" sz="1600" spc="-10" dirty="0" err="1">
                <a:cs typeface="Trebuchet MS"/>
              </a:rPr>
              <a:t>s</a:t>
            </a:r>
            <a:r>
              <a:rPr lang="en-US" sz="1600" spc="50" dirty="0">
                <a:cs typeface="Trebuchet MS"/>
              </a:rPr>
              <a:t> </a:t>
            </a:r>
            <a:r>
              <a:rPr lang="en-US" sz="1600" dirty="0" err="1">
                <a:cs typeface="Trebuchet MS"/>
              </a:rPr>
              <a:t>m</a:t>
            </a:r>
            <a:r>
              <a:rPr lang="en-US" sz="1600" spc="-15" dirty="0" err="1">
                <a:cs typeface="Trebuchet MS"/>
              </a:rPr>
              <a:t>e</a:t>
            </a:r>
            <a:r>
              <a:rPr lang="en-US" sz="1600" spc="5" dirty="0" err="1">
                <a:cs typeface="Trebuchet MS"/>
              </a:rPr>
              <a:t>n</a:t>
            </a:r>
            <a:r>
              <a:rPr lang="en-US" sz="1600" spc="-25" dirty="0" err="1">
                <a:cs typeface="Trebuchet MS"/>
              </a:rPr>
              <a:t>j</a:t>
            </a:r>
            <a:r>
              <a:rPr lang="en-US" sz="1600" spc="10" dirty="0" err="1">
                <a:cs typeface="Trebuchet MS"/>
              </a:rPr>
              <a:t>a</a:t>
            </a:r>
            <a:r>
              <a:rPr lang="en-US" sz="1600" spc="-15" dirty="0" err="1">
                <a:cs typeface="Trebuchet MS"/>
              </a:rPr>
              <a:t>d</a:t>
            </a:r>
            <a:r>
              <a:rPr lang="en-US" sz="1600" dirty="0" err="1">
                <a:cs typeface="Trebuchet MS"/>
              </a:rPr>
              <a:t>i</a:t>
            </a:r>
            <a:r>
              <a:rPr lang="en-US" sz="1600" spc="25" dirty="0">
                <a:cs typeface="Trebuchet MS"/>
              </a:rPr>
              <a:t> </a:t>
            </a:r>
            <a:r>
              <a:rPr lang="en-US" sz="1600" spc="10" dirty="0" err="1">
                <a:cs typeface="Trebuchet MS"/>
              </a:rPr>
              <a:t>e</a:t>
            </a:r>
            <a:r>
              <a:rPr lang="en-US" sz="1600" spc="-10" dirty="0" err="1">
                <a:cs typeface="Trebuchet MS"/>
              </a:rPr>
              <a:t>k</a:t>
            </a:r>
            <a:r>
              <a:rPr lang="en-US" sz="1600" spc="-15" dirty="0" err="1">
                <a:cs typeface="Trebuchet MS"/>
              </a:rPr>
              <a:t>a</a:t>
            </a:r>
            <a:r>
              <a:rPr lang="en-US" sz="1600" dirty="0" err="1">
                <a:cs typeface="Trebuchet MS"/>
              </a:rPr>
              <a:t>s</a:t>
            </a:r>
            <a:r>
              <a:rPr lang="en-US" sz="1600" spc="10" dirty="0" err="1">
                <a:cs typeface="Trebuchet MS"/>
              </a:rPr>
              <a:t>i</a:t>
            </a:r>
            <a:r>
              <a:rPr lang="en-US" sz="1600" spc="-20" dirty="0" err="1">
                <a:cs typeface="Trebuchet MS"/>
              </a:rPr>
              <a:t>l</a:t>
            </a:r>
            <a:r>
              <a:rPr lang="en-US" sz="1600" dirty="0" err="1">
                <a:cs typeface="Trebuchet MS"/>
              </a:rPr>
              <a:t>a</a:t>
            </a:r>
            <a:r>
              <a:rPr lang="en-US" sz="1600" spc="50" dirty="0">
                <a:cs typeface="Trebuchet MS"/>
              </a:rPr>
              <a:t> </a:t>
            </a:r>
            <a:r>
              <a:rPr lang="en-US" sz="1600" spc="-15" dirty="0">
                <a:cs typeface="Trebuchet MS"/>
              </a:rPr>
              <a:t>(</a:t>
            </a:r>
            <a:r>
              <a:rPr lang="en-US" sz="1600" dirty="0" err="1">
                <a:cs typeface="Trebuchet MS"/>
              </a:rPr>
              <a:t>g</a:t>
            </a:r>
            <a:r>
              <a:rPr lang="en-US" sz="1600" spc="-30" dirty="0" err="1">
                <a:cs typeface="Trebuchet MS"/>
              </a:rPr>
              <a:t>o</a:t>
            </a:r>
            <a:r>
              <a:rPr lang="en-US" sz="1600" spc="5" dirty="0" err="1">
                <a:cs typeface="Trebuchet MS"/>
              </a:rPr>
              <a:t>t</a:t>
            </a:r>
            <a:r>
              <a:rPr lang="en-US" sz="1600" spc="-10" dirty="0" err="1">
                <a:cs typeface="Trebuchet MS"/>
              </a:rPr>
              <a:t>o</a:t>
            </a:r>
            <a:r>
              <a:rPr lang="en-US" sz="1600" spc="-15" dirty="0" err="1">
                <a:cs typeface="Trebuchet MS"/>
              </a:rPr>
              <a:t>ng</a:t>
            </a:r>
            <a:r>
              <a:rPr lang="en-US" sz="1600" spc="15" dirty="0">
                <a:cs typeface="Trebuchet MS"/>
              </a:rPr>
              <a:t> </a:t>
            </a:r>
            <a:r>
              <a:rPr lang="en-US" sz="1600" spc="-10" dirty="0" err="1">
                <a:cs typeface="Trebuchet MS"/>
              </a:rPr>
              <a:t>roy</a:t>
            </a:r>
            <a:r>
              <a:rPr lang="en-US" sz="1600" spc="-30" dirty="0" err="1">
                <a:cs typeface="Trebuchet MS"/>
              </a:rPr>
              <a:t>o</a:t>
            </a:r>
            <a:r>
              <a:rPr lang="en-US" sz="1600" spc="5" dirty="0" err="1">
                <a:cs typeface="Trebuchet MS"/>
              </a:rPr>
              <a:t>n</a:t>
            </a:r>
            <a:r>
              <a:rPr lang="en-US" sz="1600" dirty="0" err="1">
                <a:cs typeface="Trebuchet MS"/>
              </a:rPr>
              <a:t>g</a:t>
            </a:r>
            <a:r>
              <a:rPr lang="en-US" sz="1600" spc="-15" dirty="0">
                <a:cs typeface="Trebuchet MS"/>
              </a:rPr>
              <a:t>)</a:t>
            </a:r>
            <a:r>
              <a:rPr lang="en-US" sz="1600" dirty="0">
                <a:cs typeface="Trebuchet MS"/>
              </a:rPr>
              <a:t>;</a:t>
            </a:r>
          </a:p>
          <a:p>
            <a:pPr marL="413384" marR="8255" indent="-400685" algn="just">
              <a:lnSpc>
                <a:spcPct val="100400"/>
              </a:lnSpc>
              <a:buClr>
                <a:srgbClr val="FF0000"/>
              </a:buClr>
              <a:buFont typeface="Times New Roman"/>
              <a:buChar char="•"/>
              <a:tabLst>
                <a:tab pos="414020" algn="l"/>
              </a:tabLst>
            </a:pPr>
            <a:endParaRPr lang="en-US" sz="1600" dirty="0">
              <a:cs typeface="Trebuchet M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0" name="Rectangle 29"/>
          <p:cNvSpPr/>
          <p:nvPr/>
        </p:nvSpPr>
        <p:spPr>
          <a:xfrm>
            <a:off x="3073248" y="214296"/>
            <a:ext cx="3991798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000" dirty="0" err="1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Landasan</a:t>
            </a:r>
            <a:r>
              <a:rPr lang="en-US" sz="3000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3000" dirty="0" err="1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Historis</a:t>
            </a:r>
            <a:endParaRPr lang="en-US" sz="3000" dirty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>
                <a:ln w="10160">
                  <a:noFill/>
                  <a:prstDash val="solid"/>
                </a:ln>
                <a:latin typeface="+mj-lt"/>
              </a:rPr>
              <a:t>Pancasila</a:t>
            </a:r>
            <a:endParaRPr lang="en-US" sz="1600" dirty="0">
              <a:ln w="10160">
                <a:noFill/>
                <a:prstDash val="solid"/>
              </a:ln>
              <a:latin typeface="+mj-lt"/>
            </a:endParaRPr>
          </a:p>
        </p:txBody>
      </p:sp>
      <p:sp>
        <p:nvSpPr>
          <p:cNvPr id="18" name="object 4"/>
          <p:cNvSpPr txBox="1"/>
          <p:nvPr/>
        </p:nvSpPr>
        <p:spPr>
          <a:xfrm>
            <a:off x="571472" y="1214428"/>
            <a:ext cx="7858180" cy="219803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57200" indent="-444500">
              <a:lnSpc>
                <a:spcPct val="100000"/>
              </a:lnSpc>
              <a:buClr>
                <a:srgbClr val="EB3D9E"/>
              </a:buClr>
              <a:buSzPct val="78571"/>
              <a:buFont typeface="Times New Roman"/>
              <a:buChar char="–"/>
              <a:tabLst>
                <a:tab pos="457834" algn="l"/>
              </a:tabLst>
            </a:pPr>
            <a:r>
              <a:rPr lang="en-US" sz="1600" spc="-335" dirty="0" err="1">
                <a:latin typeface="+mj-lt"/>
                <a:cs typeface="Times New Roman"/>
              </a:rPr>
              <a:t>M</a:t>
            </a:r>
            <a:r>
              <a:rPr lang="en-US" sz="1600" spc="170" dirty="0" err="1">
                <a:latin typeface="+mj-lt"/>
                <a:cs typeface="Times New Roman"/>
              </a:rPr>
              <a:t>a</a:t>
            </a:r>
            <a:r>
              <a:rPr lang="en-US" sz="1600" spc="80" dirty="0" err="1">
                <a:latin typeface="+mj-lt"/>
                <a:cs typeface="Times New Roman"/>
              </a:rPr>
              <a:t>s</a:t>
            </a:r>
            <a:r>
              <a:rPr lang="en-US" sz="1600" spc="175" dirty="0" err="1">
                <a:latin typeface="+mj-lt"/>
                <a:cs typeface="Times New Roman"/>
              </a:rPr>
              <a:t>a</a:t>
            </a:r>
            <a:r>
              <a:rPr lang="en-US" sz="1600" spc="140" dirty="0">
                <a:latin typeface="+mj-lt"/>
                <a:cs typeface="Times New Roman"/>
              </a:rPr>
              <a:t> </a:t>
            </a:r>
            <a:r>
              <a:rPr lang="en-US" sz="1600" spc="-60" dirty="0" err="1">
                <a:latin typeface="+mj-lt"/>
                <a:cs typeface="Times New Roman"/>
              </a:rPr>
              <a:t>O</a:t>
            </a:r>
            <a:r>
              <a:rPr lang="en-US" sz="1600" spc="200" dirty="0" err="1">
                <a:latin typeface="+mj-lt"/>
                <a:cs typeface="Times New Roman"/>
              </a:rPr>
              <a:t>r</a:t>
            </a:r>
            <a:r>
              <a:rPr lang="en-US" sz="1600" spc="160" dirty="0" err="1">
                <a:latin typeface="+mj-lt"/>
                <a:cs typeface="Times New Roman"/>
              </a:rPr>
              <a:t>b</a:t>
            </a:r>
            <a:r>
              <a:rPr lang="en-US" sz="1600" spc="170" dirty="0" err="1">
                <a:latin typeface="+mj-lt"/>
                <a:cs typeface="Times New Roman"/>
              </a:rPr>
              <a:t>a</a:t>
            </a:r>
            <a:r>
              <a:rPr lang="en-US" sz="1600" spc="185" dirty="0">
                <a:latin typeface="+mj-lt"/>
                <a:cs typeface="Times New Roman"/>
              </a:rPr>
              <a:t>:</a:t>
            </a:r>
            <a:endParaRPr lang="en-US" sz="1600" dirty="0">
              <a:latin typeface="+mj-lt"/>
              <a:cs typeface="Times New Roman"/>
            </a:endParaRPr>
          </a:p>
          <a:p>
            <a:pPr marL="457200" marR="5080" algn="just">
              <a:lnSpc>
                <a:spcPct val="100000"/>
              </a:lnSpc>
              <a:spcBef>
                <a:spcPts val="885"/>
              </a:spcBef>
            </a:pPr>
            <a:r>
              <a:rPr lang="en-US" sz="1600" spc="-114" dirty="0" err="1">
                <a:latin typeface="+mj-lt"/>
                <a:cs typeface="Trebuchet MS"/>
              </a:rPr>
              <a:t>P</a:t>
            </a:r>
            <a:r>
              <a:rPr lang="en-US" sz="1600" spc="10" dirty="0" err="1">
                <a:latin typeface="+mj-lt"/>
                <a:cs typeface="Trebuchet MS"/>
              </a:rPr>
              <a:t>a</a:t>
            </a:r>
            <a:r>
              <a:rPr lang="en-US" sz="1600" spc="5" dirty="0" err="1">
                <a:latin typeface="+mj-lt"/>
                <a:cs typeface="Trebuchet MS"/>
              </a:rPr>
              <a:t>n</a:t>
            </a:r>
            <a:r>
              <a:rPr lang="en-US" sz="1600" spc="10" dirty="0" err="1">
                <a:latin typeface="+mj-lt"/>
                <a:cs typeface="Trebuchet MS"/>
              </a:rPr>
              <a:t>c</a:t>
            </a:r>
            <a:r>
              <a:rPr lang="en-US" sz="1600" spc="-15" dirty="0" err="1">
                <a:latin typeface="+mj-lt"/>
                <a:cs typeface="Trebuchet MS"/>
              </a:rPr>
              <a:t>a</a:t>
            </a:r>
            <a:r>
              <a:rPr lang="en-US" sz="1600" dirty="0" err="1">
                <a:latin typeface="+mj-lt"/>
                <a:cs typeface="Trebuchet MS"/>
              </a:rPr>
              <a:t>s</a:t>
            </a:r>
            <a:r>
              <a:rPr lang="en-US" sz="1600" spc="-15" dirty="0" err="1">
                <a:latin typeface="+mj-lt"/>
                <a:cs typeface="Trebuchet MS"/>
              </a:rPr>
              <a:t>i</a:t>
            </a:r>
            <a:r>
              <a:rPr lang="en-US" sz="1600" dirty="0" err="1">
                <a:latin typeface="+mj-lt"/>
                <a:cs typeface="Trebuchet MS"/>
              </a:rPr>
              <a:t>la</a:t>
            </a:r>
            <a:r>
              <a:rPr lang="en-US" sz="1600" dirty="0">
                <a:latin typeface="+mj-lt"/>
                <a:cs typeface="Trebuchet MS"/>
              </a:rPr>
              <a:t> </a:t>
            </a:r>
            <a:r>
              <a:rPr lang="en-US" sz="1600" spc="-250" dirty="0">
                <a:latin typeface="+mj-lt"/>
                <a:cs typeface="Trebuchet MS"/>
              </a:rPr>
              <a:t> </a:t>
            </a:r>
            <a:r>
              <a:rPr lang="en-US" sz="1600" spc="5" dirty="0" err="1">
                <a:latin typeface="+mj-lt"/>
                <a:cs typeface="Trebuchet MS"/>
              </a:rPr>
              <a:t>h</a:t>
            </a:r>
            <a:r>
              <a:rPr lang="en-US" sz="1600" spc="10" dirty="0" err="1">
                <a:latin typeface="+mj-lt"/>
                <a:cs typeface="Trebuchet MS"/>
              </a:rPr>
              <a:t>a</a:t>
            </a:r>
            <a:r>
              <a:rPr lang="en-US" sz="1600" spc="-10" dirty="0" err="1">
                <a:latin typeface="+mj-lt"/>
                <a:cs typeface="Trebuchet MS"/>
              </a:rPr>
              <a:t>r</a:t>
            </a:r>
            <a:r>
              <a:rPr lang="en-US" sz="1600" spc="5" dirty="0" err="1">
                <a:latin typeface="+mj-lt"/>
                <a:cs typeface="Trebuchet MS"/>
              </a:rPr>
              <a:t>u</a:t>
            </a:r>
            <a:r>
              <a:rPr lang="en-US" sz="1600" spc="-10" dirty="0" err="1">
                <a:latin typeface="+mj-lt"/>
                <a:cs typeface="Trebuchet MS"/>
              </a:rPr>
              <a:t>s</a:t>
            </a:r>
            <a:r>
              <a:rPr lang="en-US" sz="1600" dirty="0">
                <a:latin typeface="+mj-lt"/>
                <a:cs typeface="Trebuchet MS"/>
              </a:rPr>
              <a:t> </a:t>
            </a:r>
            <a:r>
              <a:rPr lang="en-US" sz="1600" spc="-225" dirty="0">
                <a:latin typeface="+mj-lt"/>
                <a:cs typeface="Trebuchet MS"/>
              </a:rPr>
              <a:t> </a:t>
            </a:r>
            <a:r>
              <a:rPr lang="en-US" sz="1600" spc="-15" dirty="0" err="1">
                <a:latin typeface="+mj-lt"/>
                <a:cs typeface="Trebuchet MS"/>
              </a:rPr>
              <a:t>d</a:t>
            </a:r>
            <a:r>
              <a:rPr lang="en-US" sz="1600" spc="10" dirty="0" err="1">
                <a:latin typeface="+mj-lt"/>
                <a:cs typeface="Trebuchet MS"/>
              </a:rPr>
              <a:t>i</a:t>
            </a:r>
            <a:r>
              <a:rPr lang="en-US" sz="1600" spc="-15" dirty="0" err="1">
                <a:latin typeface="+mj-lt"/>
                <a:cs typeface="Trebuchet MS"/>
              </a:rPr>
              <a:t>h</a:t>
            </a:r>
            <a:r>
              <a:rPr lang="en-US" sz="1600" spc="30" dirty="0" err="1">
                <a:latin typeface="+mj-lt"/>
                <a:cs typeface="Trebuchet MS"/>
              </a:rPr>
              <a:t>a</a:t>
            </a:r>
            <a:r>
              <a:rPr lang="en-US" sz="1600" spc="-10" dirty="0" err="1">
                <a:latin typeface="+mj-lt"/>
                <a:cs typeface="Trebuchet MS"/>
              </a:rPr>
              <a:t>y</a:t>
            </a:r>
            <a:r>
              <a:rPr lang="en-US" sz="1600" spc="-15" dirty="0" err="1">
                <a:latin typeface="+mj-lt"/>
                <a:cs typeface="Trebuchet MS"/>
              </a:rPr>
              <a:t>a</a:t>
            </a:r>
            <a:r>
              <a:rPr lang="en-US" sz="1600" spc="5" dirty="0" err="1">
                <a:latin typeface="+mj-lt"/>
                <a:cs typeface="Trebuchet MS"/>
              </a:rPr>
              <a:t>t</a:t>
            </a:r>
            <a:r>
              <a:rPr lang="en-US" sz="1600" dirty="0" err="1">
                <a:latin typeface="+mj-lt"/>
                <a:cs typeface="Trebuchet MS"/>
              </a:rPr>
              <a:t>i</a:t>
            </a:r>
            <a:r>
              <a:rPr lang="en-US" sz="1600" dirty="0">
                <a:latin typeface="+mj-lt"/>
                <a:cs typeface="Trebuchet MS"/>
              </a:rPr>
              <a:t> </a:t>
            </a:r>
            <a:r>
              <a:rPr lang="en-US" sz="1600" spc="-225" dirty="0">
                <a:latin typeface="+mj-lt"/>
                <a:cs typeface="Trebuchet MS"/>
              </a:rPr>
              <a:t> </a:t>
            </a:r>
            <a:r>
              <a:rPr lang="en-US" sz="1600" spc="-15" dirty="0" err="1">
                <a:latin typeface="+mj-lt"/>
                <a:cs typeface="Trebuchet MS"/>
              </a:rPr>
              <a:t>d</a:t>
            </a:r>
            <a:r>
              <a:rPr lang="en-US" sz="1600" spc="10" dirty="0" err="1">
                <a:latin typeface="+mj-lt"/>
                <a:cs typeface="Trebuchet MS"/>
              </a:rPr>
              <a:t>a</a:t>
            </a:r>
            <a:r>
              <a:rPr lang="en-US" sz="1600" dirty="0" err="1">
                <a:latin typeface="+mj-lt"/>
                <a:cs typeface="Trebuchet MS"/>
              </a:rPr>
              <a:t>n</a:t>
            </a:r>
            <a:r>
              <a:rPr lang="en-US" sz="1600" dirty="0">
                <a:latin typeface="+mj-lt"/>
                <a:cs typeface="Trebuchet MS"/>
              </a:rPr>
              <a:t> </a:t>
            </a:r>
            <a:r>
              <a:rPr lang="en-US" sz="1600" spc="-229" dirty="0">
                <a:latin typeface="+mj-lt"/>
                <a:cs typeface="Trebuchet MS"/>
              </a:rPr>
              <a:t> </a:t>
            </a:r>
            <a:r>
              <a:rPr lang="en-US" sz="1600" spc="5" dirty="0" err="1">
                <a:latin typeface="+mj-lt"/>
                <a:cs typeface="Trebuchet MS"/>
              </a:rPr>
              <a:t>d</a:t>
            </a:r>
            <a:r>
              <a:rPr lang="en-US" sz="1600" spc="10" dirty="0" err="1">
                <a:latin typeface="+mj-lt"/>
                <a:cs typeface="Trebuchet MS"/>
              </a:rPr>
              <a:t>i</a:t>
            </a:r>
            <a:r>
              <a:rPr lang="en-US" sz="1600" spc="-15" dirty="0" err="1">
                <a:latin typeface="+mj-lt"/>
                <a:cs typeface="Trebuchet MS"/>
              </a:rPr>
              <a:t>a</a:t>
            </a:r>
            <a:r>
              <a:rPr lang="en-US" sz="1600" dirty="0" err="1">
                <a:latin typeface="+mj-lt"/>
                <a:cs typeface="Trebuchet MS"/>
              </a:rPr>
              <a:t>m</a:t>
            </a:r>
            <a:r>
              <a:rPr lang="en-US" sz="1600" spc="10" dirty="0" err="1">
                <a:latin typeface="+mj-lt"/>
                <a:cs typeface="Trebuchet MS"/>
              </a:rPr>
              <a:t>a</a:t>
            </a:r>
            <a:r>
              <a:rPr lang="en-US" sz="1600" dirty="0" err="1">
                <a:latin typeface="+mj-lt"/>
                <a:cs typeface="Trebuchet MS"/>
              </a:rPr>
              <a:t>l</a:t>
            </a:r>
            <a:r>
              <a:rPr lang="en-US" sz="1600" spc="-10" dirty="0" err="1">
                <a:latin typeface="+mj-lt"/>
                <a:cs typeface="Trebuchet MS"/>
              </a:rPr>
              <a:t>k</a:t>
            </a:r>
            <a:r>
              <a:rPr lang="en-US" sz="1600" spc="10" dirty="0" err="1">
                <a:latin typeface="+mj-lt"/>
                <a:cs typeface="Trebuchet MS"/>
              </a:rPr>
              <a:t>a</a:t>
            </a:r>
            <a:r>
              <a:rPr lang="en-US" sz="1600" dirty="0" err="1">
                <a:latin typeface="+mj-lt"/>
                <a:cs typeface="Trebuchet MS"/>
              </a:rPr>
              <a:t>n</a:t>
            </a:r>
            <a:r>
              <a:rPr lang="en-US" sz="1600" dirty="0">
                <a:latin typeface="+mj-lt"/>
                <a:cs typeface="Trebuchet MS"/>
              </a:rPr>
              <a:t> </a:t>
            </a:r>
            <a:r>
              <a:rPr lang="en-US" sz="1600" spc="-229" dirty="0">
                <a:latin typeface="+mj-lt"/>
                <a:cs typeface="Trebuchet MS"/>
              </a:rPr>
              <a:t> </a:t>
            </a:r>
            <a:r>
              <a:rPr lang="en-US" sz="1600" spc="5" dirty="0" err="1">
                <a:latin typeface="+mj-lt"/>
                <a:cs typeface="Trebuchet MS"/>
              </a:rPr>
              <a:t>d</a:t>
            </a:r>
            <a:r>
              <a:rPr lang="en-US" sz="1600" spc="-15" dirty="0" err="1">
                <a:latin typeface="+mj-lt"/>
                <a:cs typeface="Trebuchet MS"/>
              </a:rPr>
              <a:t>e</a:t>
            </a:r>
            <a:r>
              <a:rPr lang="en-US" sz="1600" spc="5" dirty="0" err="1">
                <a:latin typeface="+mj-lt"/>
                <a:cs typeface="Trebuchet MS"/>
              </a:rPr>
              <a:t>n</a:t>
            </a:r>
            <a:r>
              <a:rPr lang="en-US" sz="1600" spc="-20" dirty="0" err="1">
                <a:latin typeface="+mj-lt"/>
                <a:cs typeface="Trebuchet MS"/>
              </a:rPr>
              <a:t>g</a:t>
            </a:r>
            <a:r>
              <a:rPr lang="en-US" sz="1600" spc="10" dirty="0" err="1">
                <a:latin typeface="+mj-lt"/>
                <a:cs typeface="Trebuchet MS"/>
              </a:rPr>
              <a:t>a</a:t>
            </a:r>
            <a:r>
              <a:rPr lang="en-US" sz="1600" dirty="0" err="1">
                <a:latin typeface="+mj-lt"/>
                <a:cs typeface="Trebuchet MS"/>
              </a:rPr>
              <a:t>n</a:t>
            </a:r>
            <a:r>
              <a:rPr lang="en-US" sz="1600" dirty="0">
                <a:latin typeface="+mj-lt"/>
                <a:cs typeface="Trebuchet MS"/>
              </a:rPr>
              <a:t> </a:t>
            </a:r>
            <a:r>
              <a:rPr lang="en-US" sz="1600" spc="-229" dirty="0">
                <a:latin typeface="+mj-lt"/>
                <a:cs typeface="Trebuchet MS"/>
              </a:rPr>
              <a:t> </a:t>
            </a:r>
            <a:r>
              <a:rPr lang="en-US" sz="1600" spc="5" dirty="0" err="1">
                <a:latin typeface="+mj-lt"/>
                <a:cs typeface="Trebuchet MS"/>
              </a:rPr>
              <a:t>b</a:t>
            </a:r>
            <a:r>
              <a:rPr lang="en-US" sz="1600" spc="-15" dirty="0" err="1">
                <a:latin typeface="+mj-lt"/>
                <a:cs typeface="Trebuchet MS"/>
              </a:rPr>
              <a:t>e</a:t>
            </a:r>
            <a:r>
              <a:rPr lang="en-US" sz="1600" spc="-10" dirty="0" err="1">
                <a:latin typeface="+mj-lt"/>
                <a:cs typeface="Trebuchet MS"/>
              </a:rPr>
              <a:t>r</a:t>
            </a:r>
            <a:r>
              <a:rPr lang="en-US" sz="1600" spc="5" dirty="0" err="1">
                <a:latin typeface="+mj-lt"/>
                <a:cs typeface="Trebuchet MS"/>
              </a:rPr>
              <a:t>p</a:t>
            </a:r>
            <a:r>
              <a:rPr lang="en-US" sz="1600" spc="10" dirty="0" err="1">
                <a:latin typeface="+mj-lt"/>
                <a:cs typeface="Trebuchet MS"/>
              </a:rPr>
              <a:t>e</a:t>
            </a:r>
            <a:r>
              <a:rPr lang="en-US" sz="1600" spc="-15" dirty="0" err="1">
                <a:latin typeface="+mj-lt"/>
                <a:cs typeface="Trebuchet MS"/>
              </a:rPr>
              <a:t>d</a:t>
            </a:r>
            <a:r>
              <a:rPr lang="en-US" sz="1600" spc="-10" dirty="0" err="1">
                <a:latin typeface="+mj-lt"/>
                <a:cs typeface="Trebuchet MS"/>
              </a:rPr>
              <a:t>o</a:t>
            </a:r>
            <a:r>
              <a:rPr lang="en-US" sz="1600" dirty="0" err="1">
                <a:latin typeface="+mj-lt"/>
                <a:cs typeface="Trebuchet MS"/>
              </a:rPr>
              <a:t>m</a:t>
            </a:r>
            <a:r>
              <a:rPr lang="en-US" sz="1600" spc="10" dirty="0" err="1">
                <a:latin typeface="+mj-lt"/>
                <a:cs typeface="Trebuchet MS"/>
              </a:rPr>
              <a:t>a</a:t>
            </a:r>
            <a:r>
              <a:rPr lang="en-US" sz="1600" dirty="0" err="1">
                <a:latin typeface="+mj-lt"/>
                <a:cs typeface="Trebuchet MS"/>
              </a:rPr>
              <a:t>n</a:t>
            </a:r>
            <a:r>
              <a:rPr lang="en-US" sz="1600" dirty="0">
                <a:latin typeface="+mj-lt"/>
                <a:cs typeface="Trebuchet MS"/>
              </a:rPr>
              <a:t> </a:t>
            </a:r>
            <a:r>
              <a:rPr lang="en-US" sz="1600" spc="-10" dirty="0" err="1">
                <a:latin typeface="+mj-lt"/>
                <a:cs typeface="Trebuchet MS"/>
              </a:rPr>
              <a:t>k</a:t>
            </a:r>
            <a:r>
              <a:rPr lang="en-US" sz="1600" spc="10" dirty="0" err="1">
                <a:latin typeface="+mj-lt"/>
                <a:cs typeface="Trebuchet MS"/>
              </a:rPr>
              <a:t>e</a:t>
            </a:r>
            <a:r>
              <a:rPr lang="en-US" sz="1600" spc="5" dirty="0" err="1">
                <a:latin typeface="+mj-lt"/>
                <a:cs typeface="Trebuchet MS"/>
              </a:rPr>
              <a:t>p</a:t>
            </a:r>
            <a:r>
              <a:rPr lang="en-US" sz="1600" spc="10" dirty="0" err="1">
                <a:latin typeface="+mj-lt"/>
                <a:cs typeface="Trebuchet MS"/>
              </a:rPr>
              <a:t>a</a:t>
            </a:r>
            <a:r>
              <a:rPr lang="en-US" sz="1600" spc="-15" dirty="0" err="1">
                <a:latin typeface="+mj-lt"/>
                <a:cs typeface="Trebuchet MS"/>
              </a:rPr>
              <a:t>d</a:t>
            </a:r>
            <a:r>
              <a:rPr lang="en-US" sz="1600" dirty="0" err="1">
                <a:latin typeface="+mj-lt"/>
                <a:cs typeface="Trebuchet MS"/>
              </a:rPr>
              <a:t>a</a:t>
            </a:r>
            <a:r>
              <a:rPr lang="en-US" sz="1600" spc="110" dirty="0">
                <a:latin typeface="+mj-lt"/>
                <a:cs typeface="Trebuchet MS"/>
              </a:rPr>
              <a:t> </a:t>
            </a:r>
            <a:r>
              <a:rPr lang="en-US" sz="1600" spc="5" dirty="0" err="1">
                <a:latin typeface="+mj-lt"/>
                <a:cs typeface="Trebuchet MS"/>
              </a:rPr>
              <a:t>b</a:t>
            </a:r>
            <a:r>
              <a:rPr lang="en-US" sz="1600" spc="-15" dirty="0" err="1">
                <a:latin typeface="+mj-lt"/>
                <a:cs typeface="Trebuchet MS"/>
              </a:rPr>
              <a:t>u</a:t>
            </a:r>
            <a:r>
              <a:rPr lang="en-US" sz="1600" spc="5" dirty="0" err="1">
                <a:latin typeface="+mj-lt"/>
                <a:cs typeface="Trebuchet MS"/>
              </a:rPr>
              <a:t>t</a:t>
            </a:r>
            <a:r>
              <a:rPr lang="en-US" sz="1600" spc="10" dirty="0" err="1">
                <a:latin typeface="+mj-lt"/>
                <a:cs typeface="Trebuchet MS"/>
              </a:rPr>
              <a:t>i</a:t>
            </a:r>
            <a:r>
              <a:rPr lang="en-US" sz="1600" spc="-10" dirty="0" err="1">
                <a:latin typeface="+mj-lt"/>
                <a:cs typeface="Trebuchet MS"/>
              </a:rPr>
              <a:t>r</a:t>
            </a:r>
            <a:r>
              <a:rPr lang="en-US" sz="1600" spc="25" dirty="0" err="1">
                <a:latin typeface="+mj-lt"/>
                <a:cs typeface="Trebuchet MS"/>
              </a:rPr>
              <a:t>-</a:t>
            </a:r>
            <a:r>
              <a:rPr lang="en-US" sz="1600" spc="-15" dirty="0" err="1">
                <a:latin typeface="+mj-lt"/>
                <a:cs typeface="Trebuchet MS"/>
              </a:rPr>
              <a:t>b</a:t>
            </a:r>
            <a:r>
              <a:rPr lang="en-US" sz="1600" spc="5" dirty="0" err="1">
                <a:latin typeface="+mj-lt"/>
                <a:cs typeface="Trebuchet MS"/>
              </a:rPr>
              <a:t>u</a:t>
            </a:r>
            <a:r>
              <a:rPr lang="en-US" sz="1600" spc="-15" dirty="0" err="1">
                <a:latin typeface="+mj-lt"/>
                <a:cs typeface="Trebuchet MS"/>
              </a:rPr>
              <a:t>t</a:t>
            </a:r>
            <a:r>
              <a:rPr lang="en-US" sz="1600" spc="10" dirty="0" err="1">
                <a:latin typeface="+mj-lt"/>
                <a:cs typeface="Trebuchet MS"/>
              </a:rPr>
              <a:t>i</a:t>
            </a:r>
            <a:r>
              <a:rPr lang="en-US" sz="1600" spc="-10" dirty="0" err="1">
                <a:latin typeface="+mj-lt"/>
                <a:cs typeface="Trebuchet MS"/>
              </a:rPr>
              <a:t>r</a:t>
            </a:r>
            <a:r>
              <a:rPr lang="en-US" sz="1600" spc="105" dirty="0">
                <a:latin typeface="+mj-lt"/>
                <a:cs typeface="Trebuchet MS"/>
              </a:rPr>
              <a:t> </a:t>
            </a:r>
            <a:r>
              <a:rPr lang="en-US" sz="1600" spc="-10" dirty="0">
                <a:latin typeface="+mj-lt"/>
                <a:cs typeface="Trebuchet MS"/>
              </a:rPr>
              <a:t>y</a:t>
            </a:r>
            <a:r>
              <a:rPr lang="en-US" sz="1600" spc="10" dirty="0">
                <a:latin typeface="+mj-lt"/>
                <a:cs typeface="Trebuchet MS"/>
              </a:rPr>
              <a:t>a</a:t>
            </a:r>
            <a:r>
              <a:rPr lang="en-US" sz="1600" spc="5" dirty="0">
                <a:latin typeface="+mj-lt"/>
                <a:cs typeface="Trebuchet MS"/>
              </a:rPr>
              <a:t>n</a:t>
            </a:r>
            <a:r>
              <a:rPr lang="en-US" sz="1600" spc="-15" dirty="0">
                <a:latin typeface="+mj-lt"/>
                <a:cs typeface="Trebuchet MS"/>
              </a:rPr>
              <a:t>g</a:t>
            </a:r>
            <a:r>
              <a:rPr lang="en-US" sz="1600" spc="100" dirty="0">
                <a:latin typeface="+mj-lt"/>
                <a:cs typeface="Trebuchet MS"/>
              </a:rPr>
              <a:t> </a:t>
            </a:r>
            <a:r>
              <a:rPr lang="en-US" sz="1600" spc="5" dirty="0" err="1">
                <a:latin typeface="+mj-lt"/>
                <a:cs typeface="Trebuchet MS"/>
              </a:rPr>
              <a:t>d</a:t>
            </a:r>
            <a:r>
              <a:rPr lang="en-US" sz="1600" spc="-15" dirty="0" err="1">
                <a:latin typeface="+mj-lt"/>
                <a:cs typeface="Trebuchet MS"/>
              </a:rPr>
              <a:t>i</a:t>
            </a:r>
            <a:r>
              <a:rPr lang="en-US" sz="1600" spc="5" dirty="0" err="1">
                <a:latin typeface="+mj-lt"/>
                <a:cs typeface="Trebuchet MS"/>
              </a:rPr>
              <a:t>t</a:t>
            </a:r>
            <a:r>
              <a:rPr lang="en-US" sz="1600" spc="10" dirty="0" err="1">
                <a:latin typeface="+mj-lt"/>
                <a:cs typeface="Trebuchet MS"/>
              </a:rPr>
              <a:t>e</a:t>
            </a:r>
            <a:r>
              <a:rPr lang="en-US" sz="1600" spc="5" dirty="0" err="1">
                <a:latin typeface="+mj-lt"/>
                <a:cs typeface="Trebuchet MS"/>
              </a:rPr>
              <a:t>t</a:t>
            </a:r>
            <a:r>
              <a:rPr lang="en-US" sz="1600" spc="10" dirty="0" err="1">
                <a:latin typeface="+mj-lt"/>
                <a:cs typeface="Trebuchet MS"/>
              </a:rPr>
              <a:t>a</a:t>
            </a:r>
            <a:r>
              <a:rPr lang="en-US" sz="1600" spc="-15" dirty="0" err="1">
                <a:latin typeface="+mj-lt"/>
                <a:cs typeface="Trebuchet MS"/>
              </a:rPr>
              <a:t>p</a:t>
            </a:r>
            <a:r>
              <a:rPr lang="en-US" sz="1600" spc="10" dirty="0" err="1">
                <a:latin typeface="+mj-lt"/>
                <a:cs typeface="Trebuchet MS"/>
              </a:rPr>
              <a:t>k</a:t>
            </a:r>
            <a:r>
              <a:rPr lang="en-US" sz="1600" spc="-15" dirty="0" err="1">
                <a:latin typeface="+mj-lt"/>
                <a:cs typeface="Trebuchet MS"/>
              </a:rPr>
              <a:t>a</a:t>
            </a:r>
            <a:r>
              <a:rPr lang="en-US" sz="1600" dirty="0" err="1">
                <a:latin typeface="+mj-lt"/>
                <a:cs typeface="Trebuchet MS"/>
              </a:rPr>
              <a:t>n</a:t>
            </a:r>
            <a:r>
              <a:rPr lang="en-US" sz="1600" spc="110" dirty="0">
                <a:latin typeface="+mj-lt"/>
                <a:cs typeface="Trebuchet MS"/>
              </a:rPr>
              <a:t> </a:t>
            </a:r>
            <a:r>
              <a:rPr lang="en-US" sz="1600" spc="-10" dirty="0" err="1">
                <a:latin typeface="+mj-lt"/>
                <a:cs typeface="Trebuchet MS"/>
              </a:rPr>
              <a:t>o</a:t>
            </a:r>
            <a:r>
              <a:rPr lang="en-US" sz="1600" dirty="0" err="1">
                <a:latin typeface="+mj-lt"/>
                <a:cs typeface="Trebuchet MS"/>
              </a:rPr>
              <a:t>l</a:t>
            </a:r>
            <a:r>
              <a:rPr lang="en-US" sz="1600" spc="-15" dirty="0" err="1">
                <a:latin typeface="+mj-lt"/>
                <a:cs typeface="Trebuchet MS"/>
              </a:rPr>
              <a:t>e</a:t>
            </a:r>
            <a:r>
              <a:rPr lang="en-US" sz="1600" dirty="0" err="1">
                <a:latin typeface="+mj-lt"/>
                <a:cs typeface="Trebuchet MS"/>
              </a:rPr>
              <a:t>h</a:t>
            </a:r>
            <a:r>
              <a:rPr lang="en-US" sz="1600" spc="110" dirty="0">
                <a:latin typeface="+mj-lt"/>
                <a:cs typeface="Trebuchet MS"/>
              </a:rPr>
              <a:t> </a:t>
            </a:r>
            <a:r>
              <a:rPr lang="en-US" sz="1600" dirty="0">
                <a:latin typeface="+mj-lt"/>
                <a:cs typeface="Trebuchet MS"/>
              </a:rPr>
              <a:t>M</a:t>
            </a:r>
            <a:r>
              <a:rPr lang="en-US" sz="1600" spc="-10" dirty="0">
                <a:latin typeface="+mj-lt"/>
                <a:cs typeface="Trebuchet MS"/>
              </a:rPr>
              <a:t>P</a:t>
            </a:r>
            <a:r>
              <a:rPr lang="en-US" sz="1600" dirty="0">
                <a:latin typeface="+mj-lt"/>
                <a:cs typeface="Trebuchet MS"/>
              </a:rPr>
              <a:t>R</a:t>
            </a:r>
            <a:r>
              <a:rPr lang="en-US" sz="1600" spc="95" dirty="0">
                <a:latin typeface="+mj-lt"/>
                <a:cs typeface="Trebuchet MS"/>
              </a:rPr>
              <a:t> </a:t>
            </a:r>
            <a:r>
              <a:rPr lang="en-US" sz="1600" dirty="0" err="1">
                <a:latin typeface="+mj-lt"/>
                <a:cs typeface="Trebuchet MS"/>
              </a:rPr>
              <a:t>m</a:t>
            </a:r>
            <a:r>
              <a:rPr lang="en-US" sz="1600" spc="10" dirty="0" err="1">
                <a:latin typeface="+mj-lt"/>
                <a:cs typeface="Trebuchet MS"/>
              </a:rPr>
              <a:t>e</a:t>
            </a:r>
            <a:r>
              <a:rPr lang="en-US" sz="1600" dirty="0" err="1">
                <a:latin typeface="+mj-lt"/>
                <a:cs typeface="Trebuchet MS"/>
              </a:rPr>
              <a:t>l</a:t>
            </a:r>
            <a:r>
              <a:rPr lang="en-US" sz="1600" spc="-15" dirty="0" err="1">
                <a:latin typeface="+mj-lt"/>
                <a:cs typeface="Trebuchet MS"/>
              </a:rPr>
              <a:t>a</a:t>
            </a:r>
            <a:r>
              <a:rPr lang="en-US" sz="1600" dirty="0" err="1">
                <a:latin typeface="+mj-lt"/>
                <a:cs typeface="Trebuchet MS"/>
              </a:rPr>
              <a:t>l</a:t>
            </a:r>
            <a:r>
              <a:rPr lang="en-US" sz="1600" spc="5" dirty="0" err="1">
                <a:latin typeface="+mj-lt"/>
                <a:cs typeface="Trebuchet MS"/>
              </a:rPr>
              <a:t>u</a:t>
            </a:r>
            <a:r>
              <a:rPr lang="en-US" sz="1600" dirty="0" err="1">
                <a:latin typeface="+mj-lt"/>
                <a:cs typeface="Trebuchet MS"/>
              </a:rPr>
              <a:t>i</a:t>
            </a:r>
            <a:r>
              <a:rPr lang="en-US" sz="1600" spc="90" dirty="0">
                <a:latin typeface="+mj-lt"/>
                <a:cs typeface="Trebuchet MS"/>
              </a:rPr>
              <a:t> </a:t>
            </a:r>
            <a:r>
              <a:rPr lang="en-US" sz="1600" spc="-270" dirty="0">
                <a:latin typeface="+mj-lt"/>
                <a:cs typeface="Trebuchet MS"/>
              </a:rPr>
              <a:t>T</a:t>
            </a:r>
            <a:r>
              <a:rPr lang="en-US" sz="1600" spc="10" dirty="0">
                <a:latin typeface="+mj-lt"/>
                <a:cs typeface="Trebuchet MS"/>
              </a:rPr>
              <a:t>a</a:t>
            </a:r>
            <a:r>
              <a:rPr lang="en-US" sz="1600" dirty="0">
                <a:latin typeface="+mj-lt"/>
                <a:cs typeface="Trebuchet MS"/>
              </a:rPr>
              <a:t>p</a:t>
            </a:r>
            <a:r>
              <a:rPr lang="en-US" sz="1600" spc="85" dirty="0">
                <a:latin typeface="+mj-lt"/>
                <a:cs typeface="Trebuchet MS"/>
              </a:rPr>
              <a:t> </a:t>
            </a:r>
            <a:r>
              <a:rPr lang="en-US" sz="1600" dirty="0">
                <a:latin typeface="+mj-lt"/>
                <a:cs typeface="Trebuchet MS"/>
              </a:rPr>
              <a:t>M</a:t>
            </a:r>
            <a:r>
              <a:rPr lang="en-US" sz="1600" spc="-10" dirty="0">
                <a:latin typeface="+mj-lt"/>
                <a:cs typeface="Trebuchet MS"/>
              </a:rPr>
              <a:t>P</a:t>
            </a:r>
            <a:r>
              <a:rPr lang="en-US" sz="1600" dirty="0">
                <a:latin typeface="+mj-lt"/>
                <a:cs typeface="Trebuchet MS"/>
              </a:rPr>
              <a:t>R </a:t>
            </a:r>
            <a:r>
              <a:rPr lang="en-US" sz="1600" spc="5" dirty="0" err="1">
                <a:latin typeface="+mj-lt"/>
                <a:cs typeface="Trebuchet MS"/>
              </a:rPr>
              <a:t>n</a:t>
            </a:r>
            <a:r>
              <a:rPr lang="en-US" sz="1600" spc="-10" dirty="0" err="1">
                <a:latin typeface="+mj-lt"/>
                <a:cs typeface="Trebuchet MS"/>
              </a:rPr>
              <a:t>o</a:t>
            </a:r>
            <a:r>
              <a:rPr lang="en-US" sz="1600" spc="-15" dirty="0" err="1">
                <a:latin typeface="+mj-lt"/>
                <a:cs typeface="Trebuchet MS"/>
              </a:rPr>
              <a:t>.</a:t>
            </a:r>
            <a:r>
              <a:rPr lang="en-US" sz="1600" dirty="0" err="1">
                <a:latin typeface="+mj-lt"/>
                <a:cs typeface="Trebuchet MS"/>
              </a:rPr>
              <a:t>II</a:t>
            </a:r>
            <a:r>
              <a:rPr lang="en-US" sz="1600" spc="10" dirty="0">
                <a:latin typeface="+mj-lt"/>
                <a:cs typeface="Trebuchet MS"/>
              </a:rPr>
              <a:t>/</a:t>
            </a:r>
            <a:r>
              <a:rPr lang="en-US" sz="1600" dirty="0">
                <a:latin typeface="+mj-lt"/>
                <a:cs typeface="Trebuchet MS"/>
              </a:rPr>
              <a:t>M</a:t>
            </a:r>
            <a:r>
              <a:rPr lang="en-US" sz="1600" spc="-10" dirty="0">
                <a:latin typeface="+mj-lt"/>
                <a:cs typeface="Trebuchet MS"/>
              </a:rPr>
              <a:t>P</a:t>
            </a:r>
            <a:r>
              <a:rPr lang="en-US" sz="1600" spc="-5" dirty="0">
                <a:latin typeface="+mj-lt"/>
                <a:cs typeface="Trebuchet MS"/>
              </a:rPr>
              <a:t>R</a:t>
            </a:r>
            <a:r>
              <a:rPr lang="en-US" sz="1600" spc="-10" dirty="0">
                <a:latin typeface="+mj-lt"/>
                <a:cs typeface="Trebuchet MS"/>
              </a:rPr>
              <a:t>/</a:t>
            </a:r>
            <a:r>
              <a:rPr lang="en-US" sz="1600" spc="10" dirty="0">
                <a:latin typeface="+mj-lt"/>
                <a:cs typeface="Trebuchet MS"/>
              </a:rPr>
              <a:t>19</a:t>
            </a:r>
            <a:r>
              <a:rPr lang="en-US" sz="1600" spc="-10" dirty="0">
                <a:latin typeface="+mj-lt"/>
                <a:cs typeface="Trebuchet MS"/>
              </a:rPr>
              <a:t>7</a:t>
            </a:r>
            <a:r>
              <a:rPr lang="en-US" sz="1600" dirty="0">
                <a:latin typeface="+mj-lt"/>
                <a:cs typeface="Trebuchet MS"/>
              </a:rPr>
              <a:t>8</a:t>
            </a:r>
            <a:r>
              <a:rPr lang="en-US" sz="1600" spc="30" dirty="0">
                <a:latin typeface="+mj-lt"/>
                <a:cs typeface="Trebuchet MS"/>
              </a:rPr>
              <a:t> </a:t>
            </a:r>
            <a:r>
              <a:rPr lang="en-US" sz="1600" spc="-15" dirty="0" err="1">
                <a:latin typeface="+mj-lt"/>
                <a:cs typeface="Trebuchet MS"/>
              </a:rPr>
              <a:t>te</a:t>
            </a:r>
            <a:r>
              <a:rPr lang="en-US" sz="1600" spc="5" dirty="0" err="1">
                <a:latin typeface="+mj-lt"/>
                <a:cs typeface="Trebuchet MS"/>
              </a:rPr>
              <a:t>nt</a:t>
            </a:r>
            <a:r>
              <a:rPr lang="en-US" sz="1600" spc="-15" dirty="0" err="1">
                <a:latin typeface="+mj-lt"/>
                <a:cs typeface="Trebuchet MS"/>
              </a:rPr>
              <a:t>a</a:t>
            </a:r>
            <a:r>
              <a:rPr lang="en-US" sz="1600" spc="5" dirty="0" err="1">
                <a:latin typeface="+mj-lt"/>
                <a:cs typeface="Trebuchet MS"/>
              </a:rPr>
              <a:t>n</a:t>
            </a:r>
            <a:r>
              <a:rPr lang="en-US" sz="1600" spc="-15" dirty="0" err="1">
                <a:latin typeface="+mj-lt"/>
                <a:cs typeface="Trebuchet MS"/>
              </a:rPr>
              <a:t>g</a:t>
            </a:r>
            <a:r>
              <a:rPr lang="en-US" sz="1600" spc="15" dirty="0">
                <a:latin typeface="+mj-lt"/>
                <a:cs typeface="Trebuchet MS"/>
              </a:rPr>
              <a:t> </a:t>
            </a:r>
            <a:r>
              <a:rPr lang="en-US" sz="1600" spc="-10" dirty="0">
                <a:latin typeface="+mj-lt"/>
                <a:cs typeface="Trebuchet MS"/>
              </a:rPr>
              <a:t>P</a:t>
            </a:r>
            <a:r>
              <a:rPr lang="en-US" sz="1600" spc="10" dirty="0">
                <a:latin typeface="+mj-lt"/>
                <a:cs typeface="Trebuchet MS"/>
              </a:rPr>
              <a:t>4</a:t>
            </a:r>
            <a:r>
              <a:rPr lang="en-US" sz="1600" dirty="0">
                <a:latin typeface="+mj-lt"/>
                <a:cs typeface="Trebuchet MS"/>
              </a:rPr>
              <a:t>;</a:t>
            </a:r>
          </a:p>
          <a:p>
            <a:pPr>
              <a:lnSpc>
                <a:spcPct val="100000"/>
              </a:lnSpc>
            </a:pPr>
            <a:endParaRPr lang="en-US" sz="1600" dirty="0">
              <a:latin typeface="+mj-lt"/>
              <a:cs typeface="Times New Roman"/>
            </a:endParaRPr>
          </a:p>
          <a:p>
            <a:pPr marL="457200" indent="-444500">
              <a:lnSpc>
                <a:spcPct val="100000"/>
              </a:lnSpc>
              <a:spcBef>
                <a:spcPts val="1870"/>
              </a:spcBef>
              <a:buClr>
                <a:srgbClr val="EB3D9E"/>
              </a:buClr>
              <a:buSzPct val="78571"/>
              <a:buFont typeface="Times New Roman"/>
              <a:buChar char="–"/>
              <a:tabLst>
                <a:tab pos="457834" algn="l"/>
              </a:tabLst>
            </a:pPr>
            <a:r>
              <a:rPr lang="en-US" sz="1600" spc="-335" dirty="0" err="1">
                <a:latin typeface="+mj-lt"/>
                <a:cs typeface="Times New Roman"/>
              </a:rPr>
              <a:t>M</a:t>
            </a:r>
            <a:r>
              <a:rPr lang="en-US" sz="1600" spc="170" dirty="0" err="1">
                <a:latin typeface="+mj-lt"/>
                <a:cs typeface="Times New Roman"/>
              </a:rPr>
              <a:t>a</a:t>
            </a:r>
            <a:r>
              <a:rPr lang="en-US" sz="1600" spc="80" dirty="0" err="1">
                <a:latin typeface="+mj-lt"/>
                <a:cs typeface="Times New Roman"/>
              </a:rPr>
              <a:t>s</a:t>
            </a:r>
            <a:r>
              <a:rPr lang="en-US" sz="1600" spc="175" dirty="0" err="1">
                <a:latin typeface="+mj-lt"/>
                <a:cs typeface="Times New Roman"/>
              </a:rPr>
              <a:t>a</a:t>
            </a:r>
            <a:r>
              <a:rPr lang="en-US" sz="1600" spc="140" dirty="0">
                <a:latin typeface="+mj-lt"/>
                <a:cs typeface="Times New Roman"/>
              </a:rPr>
              <a:t> </a:t>
            </a:r>
            <a:r>
              <a:rPr lang="en-US" sz="1600" spc="-130" dirty="0" err="1">
                <a:latin typeface="+mj-lt"/>
                <a:cs typeface="Times New Roman"/>
              </a:rPr>
              <a:t>R</a:t>
            </a:r>
            <a:r>
              <a:rPr lang="en-US" sz="1600" spc="275" dirty="0" err="1">
                <a:latin typeface="+mj-lt"/>
                <a:cs typeface="Times New Roman"/>
              </a:rPr>
              <a:t>e</a:t>
            </a:r>
            <a:r>
              <a:rPr lang="en-US" sz="1600" spc="70" dirty="0" err="1">
                <a:latin typeface="+mj-lt"/>
                <a:cs typeface="Times New Roman"/>
              </a:rPr>
              <a:t>f</a:t>
            </a:r>
            <a:r>
              <a:rPr lang="en-US" sz="1600" spc="120" dirty="0" err="1">
                <a:latin typeface="+mj-lt"/>
                <a:cs typeface="Times New Roman"/>
              </a:rPr>
              <a:t>o</a:t>
            </a:r>
            <a:r>
              <a:rPr lang="en-US" sz="1600" spc="200" dirty="0" err="1">
                <a:latin typeface="+mj-lt"/>
                <a:cs typeface="Times New Roman"/>
              </a:rPr>
              <a:t>r</a:t>
            </a:r>
            <a:r>
              <a:rPr lang="en-US" sz="1600" spc="160" dirty="0" err="1">
                <a:latin typeface="+mj-lt"/>
                <a:cs typeface="Times New Roman"/>
              </a:rPr>
              <a:t>m</a:t>
            </a:r>
            <a:r>
              <a:rPr lang="en-US" sz="1600" spc="170" dirty="0" err="1">
                <a:latin typeface="+mj-lt"/>
                <a:cs typeface="Times New Roman"/>
              </a:rPr>
              <a:t>a</a:t>
            </a:r>
            <a:r>
              <a:rPr lang="en-US" sz="1600" spc="80" dirty="0" err="1">
                <a:latin typeface="+mj-lt"/>
                <a:cs typeface="Times New Roman"/>
              </a:rPr>
              <a:t>s</a:t>
            </a:r>
            <a:r>
              <a:rPr lang="en-US" sz="1600" spc="40" dirty="0" err="1">
                <a:latin typeface="+mj-lt"/>
                <a:cs typeface="Times New Roman"/>
              </a:rPr>
              <a:t>i</a:t>
            </a:r>
            <a:r>
              <a:rPr lang="en-US" sz="1600" spc="185" dirty="0">
                <a:latin typeface="+mj-lt"/>
                <a:cs typeface="Times New Roman"/>
              </a:rPr>
              <a:t>:</a:t>
            </a:r>
            <a:endParaRPr lang="en-US" sz="1600" dirty="0">
              <a:latin typeface="+mj-lt"/>
              <a:cs typeface="Times New Roman"/>
            </a:endParaRPr>
          </a:p>
          <a:p>
            <a:pPr marL="457200" marR="5080" algn="just">
              <a:lnSpc>
                <a:spcPct val="100200"/>
              </a:lnSpc>
              <a:spcBef>
                <a:spcPts val="880"/>
              </a:spcBef>
            </a:pPr>
            <a:r>
              <a:rPr lang="en-US" sz="1600" dirty="0">
                <a:latin typeface="+mj-lt"/>
                <a:cs typeface="Trebuchet MS"/>
              </a:rPr>
              <a:t>M</a:t>
            </a:r>
            <a:r>
              <a:rPr lang="en-US" sz="1600" spc="-10" dirty="0">
                <a:latin typeface="+mj-lt"/>
                <a:cs typeface="Trebuchet MS"/>
              </a:rPr>
              <a:t>P</a:t>
            </a:r>
            <a:r>
              <a:rPr lang="en-US" sz="1600" dirty="0">
                <a:latin typeface="+mj-lt"/>
                <a:cs typeface="Trebuchet MS"/>
              </a:rPr>
              <a:t>R </a:t>
            </a:r>
            <a:r>
              <a:rPr lang="en-US" sz="1600" spc="-220" dirty="0">
                <a:latin typeface="+mj-lt"/>
                <a:cs typeface="Trebuchet MS"/>
              </a:rPr>
              <a:t> </a:t>
            </a:r>
            <a:r>
              <a:rPr lang="en-US" sz="1600" dirty="0" err="1">
                <a:latin typeface="+mj-lt"/>
                <a:cs typeface="Trebuchet MS"/>
              </a:rPr>
              <a:t>m</a:t>
            </a:r>
            <a:r>
              <a:rPr lang="en-US" sz="1600" spc="10" dirty="0" err="1">
                <a:latin typeface="+mj-lt"/>
                <a:cs typeface="Trebuchet MS"/>
              </a:rPr>
              <a:t>e</a:t>
            </a:r>
            <a:r>
              <a:rPr lang="en-US" sz="1600" dirty="0" err="1">
                <a:latin typeface="+mj-lt"/>
                <a:cs typeface="Trebuchet MS"/>
              </a:rPr>
              <a:t>l</a:t>
            </a:r>
            <a:r>
              <a:rPr lang="en-US" sz="1600" spc="-15" dirty="0" err="1">
                <a:latin typeface="+mj-lt"/>
                <a:cs typeface="Trebuchet MS"/>
              </a:rPr>
              <a:t>a</a:t>
            </a:r>
            <a:r>
              <a:rPr lang="en-US" sz="1600" dirty="0" err="1">
                <a:latin typeface="+mj-lt"/>
                <a:cs typeface="Trebuchet MS"/>
              </a:rPr>
              <a:t>l</a:t>
            </a:r>
            <a:r>
              <a:rPr lang="en-US" sz="1600" spc="5" dirty="0" err="1">
                <a:latin typeface="+mj-lt"/>
                <a:cs typeface="Trebuchet MS"/>
              </a:rPr>
              <a:t>u</a:t>
            </a:r>
            <a:r>
              <a:rPr lang="en-US" sz="1600" dirty="0" err="1">
                <a:latin typeface="+mj-lt"/>
                <a:cs typeface="Trebuchet MS"/>
              </a:rPr>
              <a:t>i</a:t>
            </a:r>
            <a:r>
              <a:rPr lang="en-US" sz="1600" dirty="0">
                <a:latin typeface="+mj-lt"/>
                <a:cs typeface="Trebuchet MS"/>
              </a:rPr>
              <a:t> </a:t>
            </a:r>
            <a:r>
              <a:rPr lang="en-US" sz="1600" spc="-204" dirty="0">
                <a:latin typeface="+mj-lt"/>
                <a:cs typeface="Trebuchet MS"/>
              </a:rPr>
              <a:t> </a:t>
            </a:r>
            <a:r>
              <a:rPr lang="en-US" sz="1600" spc="-270" dirty="0">
                <a:latin typeface="+mj-lt"/>
                <a:cs typeface="Trebuchet MS"/>
              </a:rPr>
              <a:t>T</a:t>
            </a:r>
            <a:r>
              <a:rPr lang="en-US" sz="1600" spc="10" dirty="0">
                <a:latin typeface="+mj-lt"/>
                <a:cs typeface="Trebuchet MS"/>
              </a:rPr>
              <a:t>a</a:t>
            </a:r>
            <a:r>
              <a:rPr lang="en-US" sz="1600" dirty="0">
                <a:latin typeface="+mj-lt"/>
                <a:cs typeface="Trebuchet MS"/>
              </a:rPr>
              <a:t>p </a:t>
            </a:r>
            <a:r>
              <a:rPr lang="en-US" sz="1600" spc="-229" dirty="0">
                <a:latin typeface="+mj-lt"/>
                <a:cs typeface="Trebuchet MS"/>
              </a:rPr>
              <a:t> </a:t>
            </a:r>
            <a:r>
              <a:rPr lang="en-US" sz="1600" dirty="0">
                <a:latin typeface="+mj-lt"/>
                <a:cs typeface="Trebuchet MS"/>
              </a:rPr>
              <a:t>M</a:t>
            </a:r>
            <a:r>
              <a:rPr lang="en-US" sz="1600" spc="-10" dirty="0">
                <a:latin typeface="+mj-lt"/>
                <a:cs typeface="Trebuchet MS"/>
              </a:rPr>
              <a:t>P</a:t>
            </a:r>
            <a:r>
              <a:rPr lang="en-US" sz="1600" dirty="0">
                <a:latin typeface="+mj-lt"/>
                <a:cs typeface="Trebuchet MS"/>
              </a:rPr>
              <a:t>R </a:t>
            </a:r>
            <a:r>
              <a:rPr lang="en-US" sz="1600" spc="-200" dirty="0">
                <a:latin typeface="+mj-lt"/>
                <a:cs typeface="Trebuchet MS"/>
              </a:rPr>
              <a:t> </a:t>
            </a:r>
            <a:r>
              <a:rPr lang="en-US" sz="1600" spc="5" dirty="0" err="1">
                <a:latin typeface="+mj-lt"/>
                <a:cs typeface="Trebuchet MS"/>
              </a:rPr>
              <a:t>n</a:t>
            </a:r>
            <a:r>
              <a:rPr lang="en-US" sz="1600" spc="-10" dirty="0" err="1">
                <a:latin typeface="+mj-lt"/>
                <a:cs typeface="Trebuchet MS"/>
              </a:rPr>
              <a:t>o</a:t>
            </a:r>
            <a:r>
              <a:rPr lang="en-US" sz="1600" spc="5" dirty="0" err="1">
                <a:latin typeface="+mj-lt"/>
                <a:cs typeface="Trebuchet MS"/>
              </a:rPr>
              <a:t>.</a:t>
            </a:r>
            <a:r>
              <a:rPr lang="en-US" sz="1600" spc="-10" dirty="0" err="1">
                <a:latin typeface="+mj-lt"/>
                <a:cs typeface="Trebuchet MS"/>
              </a:rPr>
              <a:t>X</a:t>
            </a:r>
            <a:r>
              <a:rPr lang="en-US" sz="1600" spc="-15" dirty="0" err="1">
                <a:latin typeface="+mj-lt"/>
                <a:cs typeface="Trebuchet MS"/>
              </a:rPr>
              <a:t>V</a:t>
            </a:r>
            <a:r>
              <a:rPr lang="en-US" sz="1600" dirty="0" err="1">
                <a:latin typeface="+mj-lt"/>
                <a:cs typeface="Trebuchet MS"/>
              </a:rPr>
              <a:t>III</a:t>
            </a:r>
            <a:r>
              <a:rPr lang="en-US" sz="1600" spc="10" dirty="0">
                <a:latin typeface="+mj-lt"/>
                <a:cs typeface="Trebuchet MS"/>
              </a:rPr>
              <a:t>/</a:t>
            </a:r>
            <a:r>
              <a:rPr lang="en-US" sz="1600" dirty="0">
                <a:latin typeface="+mj-lt"/>
                <a:cs typeface="Trebuchet MS"/>
              </a:rPr>
              <a:t>M</a:t>
            </a:r>
            <a:r>
              <a:rPr lang="en-US" sz="1600" spc="-10" dirty="0">
                <a:latin typeface="+mj-lt"/>
                <a:cs typeface="Trebuchet MS"/>
              </a:rPr>
              <a:t>P</a:t>
            </a:r>
            <a:r>
              <a:rPr lang="en-US" sz="1600" spc="-5" dirty="0">
                <a:latin typeface="+mj-lt"/>
                <a:cs typeface="Trebuchet MS"/>
              </a:rPr>
              <a:t>R</a:t>
            </a:r>
            <a:r>
              <a:rPr lang="en-US" sz="1600" spc="10" dirty="0">
                <a:latin typeface="+mj-lt"/>
                <a:cs typeface="Trebuchet MS"/>
              </a:rPr>
              <a:t>/</a:t>
            </a:r>
            <a:r>
              <a:rPr lang="en-US" sz="1600" spc="-10" dirty="0">
                <a:latin typeface="+mj-lt"/>
                <a:cs typeface="Trebuchet MS"/>
              </a:rPr>
              <a:t>1</a:t>
            </a:r>
            <a:r>
              <a:rPr lang="en-US" sz="1600" spc="10" dirty="0">
                <a:latin typeface="+mj-lt"/>
                <a:cs typeface="Trebuchet MS"/>
              </a:rPr>
              <a:t>9</a:t>
            </a:r>
            <a:r>
              <a:rPr lang="en-US" sz="1600" spc="-10" dirty="0">
                <a:latin typeface="+mj-lt"/>
                <a:cs typeface="Trebuchet MS"/>
              </a:rPr>
              <a:t>9</a:t>
            </a:r>
            <a:r>
              <a:rPr lang="en-US" sz="1600" dirty="0">
                <a:latin typeface="+mj-lt"/>
                <a:cs typeface="Trebuchet MS"/>
              </a:rPr>
              <a:t>8 </a:t>
            </a:r>
            <a:r>
              <a:rPr lang="en-US" sz="1600" spc="-204" dirty="0">
                <a:latin typeface="+mj-lt"/>
                <a:cs typeface="Trebuchet MS"/>
              </a:rPr>
              <a:t> </a:t>
            </a:r>
            <a:r>
              <a:rPr lang="en-US" sz="1600" spc="5" dirty="0" err="1">
                <a:latin typeface="+mj-lt"/>
                <a:cs typeface="Trebuchet MS"/>
              </a:rPr>
              <a:t>t</a:t>
            </a:r>
            <a:r>
              <a:rPr lang="en-US" sz="1600" spc="10" dirty="0" err="1">
                <a:latin typeface="+mj-lt"/>
                <a:cs typeface="Trebuchet MS"/>
              </a:rPr>
              <a:t>e</a:t>
            </a:r>
            <a:r>
              <a:rPr lang="en-US" sz="1600" spc="5" dirty="0" err="1">
                <a:latin typeface="+mj-lt"/>
                <a:cs typeface="Trebuchet MS"/>
              </a:rPr>
              <a:t>n</a:t>
            </a:r>
            <a:r>
              <a:rPr lang="en-US" sz="1600" spc="-15" dirty="0" err="1">
                <a:latin typeface="+mj-lt"/>
                <a:cs typeface="Trebuchet MS"/>
              </a:rPr>
              <a:t>t</a:t>
            </a:r>
            <a:r>
              <a:rPr lang="en-US" sz="1600" spc="10" dirty="0" err="1">
                <a:latin typeface="+mj-lt"/>
                <a:cs typeface="Trebuchet MS"/>
              </a:rPr>
              <a:t>a</a:t>
            </a:r>
            <a:r>
              <a:rPr lang="en-US" sz="1600" spc="5" dirty="0" err="1">
                <a:latin typeface="+mj-lt"/>
                <a:cs typeface="Trebuchet MS"/>
              </a:rPr>
              <a:t>n</a:t>
            </a:r>
            <a:r>
              <a:rPr lang="en-US" sz="1600" spc="-15" dirty="0" err="1">
                <a:latin typeface="+mj-lt"/>
                <a:cs typeface="Trebuchet MS"/>
              </a:rPr>
              <a:t>g</a:t>
            </a:r>
            <a:r>
              <a:rPr lang="en-US" sz="1600" dirty="0">
                <a:latin typeface="+mj-lt"/>
                <a:cs typeface="Trebuchet MS"/>
              </a:rPr>
              <a:t> </a:t>
            </a:r>
            <a:r>
              <a:rPr lang="en-US" sz="1600" spc="-200" dirty="0">
                <a:latin typeface="+mj-lt"/>
                <a:cs typeface="Trebuchet MS"/>
              </a:rPr>
              <a:t> </a:t>
            </a:r>
            <a:r>
              <a:rPr lang="en-US" sz="1600" spc="-114" dirty="0" err="1">
                <a:latin typeface="+mj-lt"/>
                <a:cs typeface="Trebuchet MS"/>
              </a:rPr>
              <a:t>P</a:t>
            </a:r>
            <a:r>
              <a:rPr lang="en-US" sz="1600" spc="10" dirty="0" err="1">
                <a:latin typeface="+mj-lt"/>
                <a:cs typeface="Trebuchet MS"/>
              </a:rPr>
              <a:t>e</a:t>
            </a:r>
            <a:r>
              <a:rPr lang="en-US" sz="1600" spc="5" dirty="0" err="1">
                <a:latin typeface="+mj-lt"/>
                <a:cs typeface="Trebuchet MS"/>
              </a:rPr>
              <a:t>n</a:t>
            </a:r>
            <a:r>
              <a:rPr lang="en-US" sz="1600" spc="-15" dirty="0" err="1">
                <a:latin typeface="+mj-lt"/>
                <a:cs typeface="Trebuchet MS"/>
              </a:rPr>
              <a:t>e</a:t>
            </a:r>
            <a:r>
              <a:rPr lang="en-US" sz="1600" spc="-20" dirty="0" err="1">
                <a:latin typeface="+mj-lt"/>
                <a:cs typeface="Trebuchet MS"/>
              </a:rPr>
              <a:t>g</a:t>
            </a:r>
            <a:r>
              <a:rPr lang="en-US" sz="1600" spc="10" dirty="0" err="1">
                <a:latin typeface="+mj-lt"/>
                <a:cs typeface="Trebuchet MS"/>
              </a:rPr>
              <a:t>a</a:t>
            </a:r>
            <a:r>
              <a:rPr lang="en-US" sz="1600" spc="-20" dirty="0" err="1">
                <a:latin typeface="+mj-lt"/>
                <a:cs typeface="Trebuchet MS"/>
              </a:rPr>
              <a:t>s</a:t>
            </a:r>
            <a:r>
              <a:rPr lang="en-US" sz="1600" spc="10" dirty="0" err="1">
                <a:latin typeface="+mj-lt"/>
                <a:cs typeface="Trebuchet MS"/>
              </a:rPr>
              <a:t>a</a:t>
            </a:r>
            <a:r>
              <a:rPr lang="en-US" sz="1600" dirty="0" err="1">
                <a:latin typeface="+mj-lt"/>
                <a:cs typeface="Trebuchet MS"/>
              </a:rPr>
              <a:t>n</a:t>
            </a:r>
            <a:r>
              <a:rPr lang="en-US" sz="1600" dirty="0">
                <a:latin typeface="+mj-lt"/>
                <a:cs typeface="Trebuchet MS"/>
              </a:rPr>
              <a:t> </a:t>
            </a:r>
            <a:r>
              <a:rPr lang="en-US" sz="1600" spc="-114" dirty="0" err="1">
                <a:latin typeface="+mj-lt"/>
                <a:cs typeface="Trebuchet MS"/>
              </a:rPr>
              <a:t>P</a:t>
            </a:r>
            <a:r>
              <a:rPr lang="en-US" sz="1600" spc="10" dirty="0" err="1">
                <a:latin typeface="+mj-lt"/>
                <a:cs typeface="Trebuchet MS"/>
              </a:rPr>
              <a:t>a</a:t>
            </a:r>
            <a:r>
              <a:rPr lang="en-US" sz="1600" spc="5" dirty="0" err="1">
                <a:latin typeface="+mj-lt"/>
                <a:cs typeface="Trebuchet MS"/>
              </a:rPr>
              <a:t>n</a:t>
            </a:r>
            <a:r>
              <a:rPr lang="en-US" sz="1600" spc="10" dirty="0" err="1">
                <a:latin typeface="+mj-lt"/>
                <a:cs typeface="Trebuchet MS"/>
              </a:rPr>
              <a:t>c</a:t>
            </a:r>
            <a:r>
              <a:rPr lang="en-US" sz="1600" spc="-15" dirty="0" err="1">
                <a:latin typeface="+mj-lt"/>
                <a:cs typeface="Trebuchet MS"/>
              </a:rPr>
              <a:t>a</a:t>
            </a:r>
            <a:r>
              <a:rPr lang="en-US" sz="1600" dirty="0" err="1">
                <a:latin typeface="+mj-lt"/>
                <a:cs typeface="Trebuchet MS"/>
              </a:rPr>
              <a:t>s</a:t>
            </a:r>
            <a:r>
              <a:rPr lang="en-US" sz="1600" spc="-15" dirty="0" err="1">
                <a:latin typeface="+mj-lt"/>
                <a:cs typeface="Trebuchet MS"/>
              </a:rPr>
              <a:t>i</a:t>
            </a:r>
            <a:r>
              <a:rPr lang="en-US" sz="1600" dirty="0" err="1">
                <a:latin typeface="+mj-lt"/>
                <a:cs typeface="Trebuchet MS"/>
              </a:rPr>
              <a:t>la</a:t>
            </a:r>
            <a:r>
              <a:rPr lang="en-US" sz="1600" dirty="0">
                <a:latin typeface="+mj-lt"/>
                <a:cs typeface="Trebuchet MS"/>
              </a:rPr>
              <a:t> </a:t>
            </a:r>
            <a:r>
              <a:rPr lang="en-US" sz="1600" spc="150" dirty="0">
                <a:latin typeface="+mj-lt"/>
                <a:cs typeface="Trebuchet MS"/>
              </a:rPr>
              <a:t> </a:t>
            </a:r>
            <a:r>
              <a:rPr lang="en-US" sz="1600" dirty="0" err="1">
                <a:latin typeface="+mj-lt"/>
                <a:cs typeface="Trebuchet MS"/>
              </a:rPr>
              <a:t>s</a:t>
            </a:r>
            <a:r>
              <a:rPr lang="en-US" sz="1600" spc="10" dirty="0" err="1">
                <a:latin typeface="+mj-lt"/>
                <a:cs typeface="Trebuchet MS"/>
              </a:rPr>
              <a:t>e</a:t>
            </a:r>
            <a:r>
              <a:rPr lang="en-US" sz="1600" spc="-15" dirty="0" err="1">
                <a:latin typeface="+mj-lt"/>
                <a:cs typeface="Trebuchet MS"/>
              </a:rPr>
              <a:t>b</a:t>
            </a:r>
            <a:r>
              <a:rPr lang="en-US" sz="1600" spc="10" dirty="0" err="1">
                <a:latin typeface="+mj-lt"/>
                <a:cs typeface="Trebuchet MS"/>
              </a:rPr>
              <a:t>a</a:t>
            </a:r>
            <a:r>
              <a:rPr lang="en-US" sz="1600" spc="-20" dirty="0" err="1">
                <a:latin typeface="+mj-lt"/>
                <a:cs typeface="Trebuchet MS"/>
              </a:rPr>
              <a:t>g</a:t>
            </a:r>
            <a:r>
              <a:rPr lang="en-US" sz="1600" spc="10" dirty="0" err="1">
                <a:latin typeface="+mj-lt"/>
                <a:cs typeface="Trebuchet MS"/>
              </a:rPr>
              <a:t>a</a:t>
            </a:r>
            <a:r>
              <a:rPr lang="en-US" sz="1600" dirty="0" err="1">
                <a:latin typeface="+mj-lt"/>
                <a:cs typeface="Trebuchet MS"/>
              </a:rPr>
              <a:t>i</a:t>
            </a:r>
            <a:r>
              <a:rPr lang="en-US" sz="1600" dirty="0">
                <a:latin typeface="+mj-lt"/>
                <a:cs typeface="Trebuchet MS"/>
              </a:rPr>
              <a:t> </a:t>
            </a:r>
            <a:r>
              <a:rPr lang="en-US" sz="1600" spc="150" dirty="0">
                <a:latin typeface="+mj-lt"/>
                <a:cs typeface="Trebuchet MS"/>
              </a:rPr>
              <a:t> </a:t>
            </a:r>
            <a:r>
              <a:rPr lang="en-US" sz="1600" spc="10" dirty="0" err="1">
                <a:latin typeface="+mj-lt"/>
                <a:cs typeface="Trebuchet MS"/>
              </a:rPr>
              <a:t>Da</a:t>
            </a:r>
            <a:r>
              <a:rPr lang="en-US" sz="1600" spc="-20" dirty="0" err="1">
                <a:latin typeface="+mj-lt"/>
                <a:cs typeface="Trebuchet MS"/>
              </a:rPr>
              <a:t>s</a:t>
            </a:r>
            <a:r>
              <a:rPr lang="en-US" sz="1600" spc="10" dirty="0" err="1">
                <a:latin typeface="+mj-lt"/>
                <a:cs typeface="Trebuchet MS"/>
              </a:rPr>
              <a:t>a</a:t>
            </a:r>
            <a:r>
              <a:rPr lang="en-US" sz="1600" spc="-10" dirty="0" err="1">
                <a:latin typeface="+mj-lt"/>
                <a:cs typeface="Trebuchet MS"/>
              </a:rPr>
              <a:t>r</a:t>
            </a:r>
            <a:r>
              <a:rPr lang="en-US" sz="1600" dirty="0">
                <a:latin typeface="+mj-lt"/>
                <a:cs typeface="Trebuchet MS"/>
              </a:rPr>
              <a:t> </a:t>
            </a:r>
            <a:r>
              <a:rPr lang="en-US" sz="1600" spc="165" dirty="0">
                <a:latin typeface="+mj-lt"/>
                <a:cs typeface="Trebuchet MS"/>
              </a:rPr>
              <a:t> </a:t>
            </a:r>
            <a:r>
              <a:rPr lang="en-US" sz="1600" dirty="0">
                <a:latin typeface="+mj-lt"/>
                <a:cs typeface="Trebuchet MS"/>
              </a:rPr>
              <a:t>N</a:t>
            </a:r>
            <a:r>
              <a:rPr lang="en-US" sz="1600" spc="-15" dirty="0">
                <a:latin typeface="+mj-lt"/>
                <a:cs typeface="Trebuchet MS"/>
              </a:rPr>
              <a:t>e</a:t>
            </a:r>
            <a:r>
              <a:rPr lang="en-US" sz="1600" spc="-20" dirty="0">
                <a:latin typeface="+mj-lt"/>
                <a:cs typeface="Trebuchet MS"/>
              </a:rPr>
              <a:t>g</a:t>
            </a:r>
            <a:r>
              <a:rPr lang="en-US" sz="1600" spc="10" dirty="0">
                <a:latin typeface="+mj-lt"/>
                <a:cs typeface="Trebuchet MS"/>
              </a:rPr>
              <a:t>a</a:t>
            </a:r>
            <a:r>
              <a:rPr lang="en-US" sz="1600" spc="-10" dirty="0">
                <a:latin typeface="+mj-lt"/>
                <a:cs typeface="Trebuchet MS"/>
              </a:rPr>
              <a:t>r</a:t>
            </a:r>
            <a:r>
              <a:rPr lang="en-US" sz="1600" spc="10" dirty="0">
                <a:latin typeface="+mj-lt"/>
                <a:cs typeface="Trebuchet MS"/>
              </a:rPr>
              <a:t>a</a:t>
            </a:r>
            <a:r>
              <a:rPr lang="en-US" sz="1600" dirty="0">
                <a:latin typeface="+mj-lt"/>
                <a:cs typeface="Trebuchet MS"/>
              </a:rPr>
              <a:t>, </a:t>
            </a:r>
            <a:r>
              <a:rPr lang="en-US" sz="1600" spc="170" dirty="0">
                <a:latin typeface="+mj-lt"/>
                <a:cs typeface="Trebuchet MS"/>
              </a:rPr>
              <a:t> </a:t>
            </a:r>
            <a:r>
              <a:rPr lang="en-US" sz="1600" spc="10" dirty="0">
                <a:latin typeface="+mj-lt"/>
                <a:cs typeface="Trebuchet MS"/>
              </a:rPr>
              <a:t>y</a:t>
            </a:r>
            <a:r>
              <a:rPr lang="en-US" sz="1600" spc="-15" dirty="0">
                <a:latin typeface="+mj-lt"/>
                <a:cs typeface="Trebuchet MS"/>
              </a:rPr>
              <a:t>a</a:t>
            </a:r>
            <a:r>
              <a:rPr lang="en-US" sz="1600" spc="5" dirty="0">
                <a:latin typeface="+mj-lt"/>
                <a:cs typeface="Trebuchet MS"/>
              </a:rPr>
              <a:t>n</a:t>
            </a:r>
            <a:r>
              <a:rPr lang="en-US" sz="1600" spc="-15" dirty="0">
                <a:latin typeface="+mj-lt"/>
                <a:cs typeface="Trebuchet MS"/>
              </a:rPr>
              <a:t>g</a:t>
            </a:r>
            <a:r>
              <a:rPr lang="en-US" sz="1600" dirty="0">
                <a:latin typeface="+mj-lt"/>
                <a:cs typeface="Trebuchet MS"/>
              </a:rPr>
              <a:t> </a:t>
            </a:r>
            <a:r>
              <a:rPr lang="en-US" sz="1600" spc="160" dirty="0">
                <a:latin typeface="+mj-lt"/>
                <a:cs typeface="Trebuchet MS"/>
              </a:rPr>
              <a:t> </a:t>
            </a:r>
            <a:r>
              <a:rPr lang="en-US" sz="1600" dirty="0" err="1">
                <a:latin typeface="+mj-lt"/>
                <a:cs typeface="Trebuchet MS"/>
              </a:rPr>
              <a:t>m</a:t>
            </a:r>
            <a:r>
              <a:rPr lang="en-US" sz="1600" spc="-15" dirty="0" err="1">
                <a:latin typeface="+mj-lt"/>
                <a:cs typeface="Trebuchet MS"/>
              </a:rPr>
              <a:t>e</a:t>
            </a:r>
            <a:r>
              <a:rPr lang="en-US" sz="1600" spc="5" dirty="0" err="1">
                <a:latin typeface="+mj-lt"/>
                <a:cs typeface="Trebuchet MS"/>
              </a:rPr>
              <a:t>n</a:t>
            </a:r>
            <a:r>
              <a:rPr lang="en-US" sz="1600" spc="-20" dirty="0" err="1">
                <a:latin typeface="+mj-lt"/>
                <a:cs typeface="Trebuchet MS"/>
              </a:rPr>
              <a:t>g</a:t>
            </a:r>
            <a:r>
              <a:rPr lang="en-US" sz="1600" spc="10" dirty="0" err="1">
                <a:latin typeface="+mj-lt"/>
                <a:cs typeface="Trebuchet MS"/>
              </a:rPr>
              <a:t>a</a:t>
            </a:r>
            <a:r>
              <a:rPr lang="en-US" sz="1600" spc="5" dirty="0" err="1">
                <a:latin typeface="+mj-lt"/>
                <a:cs typeface="Trebuchet MS"/>
              </a:rPr>
              <a:t>nd</a:t>
            </a:r>
            <a:r>
              <a:rPr lang="en-US" sz="1600" spc="-15" dirty="0" err="1">
                <a:latin typeface="+mj-lt"/>
                <a:cs typeface="Trebuchet MS"/>
              </a:rPr>
              <a:t>u</a:t>
            </a:r>
            <a:r>
              <a:rPr lang="en-US" sz="1600" spc="5" dirty="0" err="1">
                <a:latin typeface="+mj-lt"/>
                <a:cs typeface="Trebuchet MS"/>
              </a:rPr>
              <a:t>n</a:t>
            </a:r>
            <a:r>
              <a:rPr lang="en-US" sz="1600" spc="-15" dirty="0" err="1">
                <a:latin typeface="+mj-lt"/>
                <a:cs typeface="Trebuchet MS"/>
              </a:rPr>
              <a:t>g</a:t>
            </a:r>
            <a:r>
              <a:rPr lang="en-US" sz="1600" dirty="0">
                <a:latin typeface="+mj-lt"/>
                <a:cs typeface="Trebuchet MS"/>
              </a:rPr>
              <a:t> </a:t>
            </a:r>
            <a:r>
              <a:rPr lang="en-US" sz="1600" spc="160" dirty="0">
                <a:latin typeface="+mj-lt"/>
                <a:cs typeface="Trebuchet MS"/>
              </a:rPr>
              <a:t> </a:t>
            </a:r>
            <a:r>
              <a:rPr lang="en-US" sz="1600" dirty="0" err="1">
                <a:latin typeface="+mj-lt"/>
                <a:cs typeface="Trebuchet MS"/>
              </a:rPr>
              <a:t>m</a:t>
            </a:r>
            <a:r>
              <a:rPr lang="en-US" sz="1600" spc="-15" dirty="0" err="1">
                <a:latin typeface="+mj-lt"/>
                <a:cs typeface="Trebuchet MS"/>
              </a:rPr>
              <a:t>a</a:t>
            </a:r>
            <a:r>
              <a:rPr lang="en-US" sz="1600" spc="10" dirty="0" err="1">
                <a:latin typeface="+mj-lt"/>
                <a:cs typeface="Trebuchet MS"/>
              </a:rPr>
              <a:t>k</a:t>
            </a:r>
            <a:r>
              <a:rPr lang="en-US" sz="1600" spc="5" dirty="0" err="1">
                <a:latin typeface="+mj-lt"/>
                <a:cs typeface="Trebuchet MS"/>
              </a:rPr>
              <a:t>n</a:t>
            </a:r>
            <a:r>
              <a:rPr lang="en-US" sz="1600" dirty="0" err="1">
                <a:latin typeface="+mj-lt"/>
                <a:cs typeface="Trebuchet MS"/>
              </a:rPr>
              <a:t>a</a:t>
            </a:r>
            <a:r>
              <a:rPr lang="en-US" sz="1600" dirty="0">
                <a:latin typeface="+mj-lt"/>
                <a:cs typeface="Trebuchet MS"/>
              </a:rPr>
              <a:t> </a:t>
            </a:r>
            <a:r>
              <a:rPr lang="en-US" sz="1600" spc="10" dirty="0" err="1">
                <a:latin typeface="+mj-lt"/>
                <a:cs typeface="Trebuchet MS"/>
              </a:rPr>
              <a:t>i</a:t>
            </a:r>
            <a:r>
              <a:rPr lang="en-US" sz="1600" spc="-15" dirty="0" err="1">
                <a:latin typeface="+mj-lt"/>
                <a:cs typeface="Trebuchet MS"/>
              </a:rPr>
              <a:t>de</a:t>
            </a:r>
            <a:r>
              <a:rPr lang="en-US" sz="1600" spc="-10" dirty="0" err="1">
                <a:latin typeface="+mj-lt"/>
                <a:cs typeface="Trebuchet MS"/>
              </a:rPr>
              <a:t>o</a:t>
            </a:r>
            <a:r>
              <a:rPr lang="en-US" sz="1600" dirty="0" err="1">
                <a:latin typeface="+mj-lt"/>
                <a:cs typeface="Trebuchet MS"/>
              </a:rPr>
              <a:t>l</a:t>
            </a:r>
            <a:r>
              <a:rPr lang="en-US" sz="1600" spc="-30" dirty="0" err="1">
                <a:latin typeface="+mj-lt"/>
                <a:cs typeface="Trebuchet MS"/>
              </a:rPr>
              <a:t>o</a:t>
            </a:r>
            <a:r>
              <a:rPr lang="en-US" sz="1600" dirty="0" err="1">
                <a:latin typeface="+mj-lt"/>
                <a:cs typeface="Trebuchet MS"/>
              </a:rPr>
              <a:t>gi</a:t>
            </a:r>
            <a:r>
              <a:rPr lang="en-US" sz="1600" spc="25" dirty="0">
                <a:latin typeface="+mj-lt"/>
                <a:cs typeface="Trebuchet MS"/>
              </a:rPr>
              <a:t> </a:t>
            </a:r>
            <a:r>
              <a:rPr lang="en-US" sz="1600" spc="5" dirty="0" err="1">
                <a:latin typeface="+mj-lt"/>
                <a:cs typeface="Trebuchet MS"/>
              </a:rPr>
              <a:t>n</a:t>
            </a:r>
            <a:r>
              <a:rPr lang="en-US" sz="1600" spc="-15" dirty="0" err="1">
                <a:latin typeface="+mj-lt"/>
                <a:cs typeface="Trebuchet MS"/>
              </a:rPr>
              <a:t>a</a:t>
            </a:r>
            <a:r>
              <a:rPr lang="en-US" sz="1600" dirty="0" err="1">
                <a:latin typeface="+mj-lt"/>
                <a:cs typeface="Trebuchet MS"/>
              </a:rPr>
              <a:t>s</a:t>
            </a:r>
            <a:r>
              <a:rPr lang="en-US" sz="1600" spc="-15" dirty="0" err="1">
                <a:latin typeface="+mj-lt"/>
                <a:cs typeface="Trebuchet MS"/>
              </a:rPr>
              <a:t>i</a:t>
            </a:r>
            <a:r>
              <a:rPr lang="en-US" sz="1600" spc="-10" dirty="0" err="1">
                <a:latin typeface="+mj-lt"/>
                <a:cs typeface="Trebuchet MS"/>
              </a:rPr>
              <a:t>o</a:t>
            </a:r>
            <a:r>
              <a:rPr lang="en-US" sz="1600" spc="5" dirty="0" err="1">
                <a:latin typeface="+mj-lt"/>
                <a:cs typeface="Trebuchet MS"/>
              </a:rPr>
              <a:t>n</a:t>
            </a:r>
            <a:r>
              <a:rPr lang="en-US" sz="1600" spc="-15" dirty="0" err="1">
                <a:latin typeface="+mj-lt"/>
                <a:cs typeface="Trebuchet MS"/>
              </a:rPr>
              <a:t>a</a:t>
            </a:r>
            <a:r>
              <a:rPr lang="en-US" sz="1600" spc="-10" dirty="0" err="1">
                <a:latin typeface="+mj-lt"/>
                <a:cs typeface="Trebuchet MS"/>
              </a:rPr>
              <a:t>l</a:t>
            </a:r>
            <a:r>
              <a:rPr lang="en-US" sz="1600" spc="30" dirty="0">
                <a:latin typeface="+mj-lt"/>
                <a:cs typeface="Trebuchet MS"/>
              </a:rPr>
              <a:t> </a:t>
            </a:r>
            <a:r>
              <a:rPr lang="en-US" sz="1600" dirty="0" err="1">
                <a:latin typeface="+mj-lt"/>
                <a:cs typeface="Trebuchet MS"/>
              </a:rPr>
              <a:t>s</a:t>
            </a:r>
            <a:r>
              <a:rPr lang="en-US" sz="1600" spc="-15" dirty="0" err="1">
                <a:latin typeface="+mj-lt"/>
                <a:cs typeface="Trebuchet MS"/>
              </a:rPr>
              <a:t>eb</a:t>
            </a:r>
            <a:r>
              <a:rPr lang="en-US" sz="1600" spc="10" dirty="0" err="1">
                <a:latin typeface="+mj-lt"/>
                <a:cs typeface="Trebuchet MS"/>
              </a:rPr>
              <a:t>a</a:t>
            </a:r>
            <a:r>
              <a:rPr lang="en-US" sz="1600" spc="-20" dirty="0" err="1">
                <a:latin typeface="+mj-lt"/>
                <a:cs typeface="Trebuchet MS"/>
              </a:rPr>
              <a:t>g</a:t>
            </a:r>
            <a:r>
              <a:rPr lang="en-US" sz="1600" spc="10" dirty="0" err="1">
                <a:latin typeface="+mj-lt"/>
                <a:cs typeface="Trebuchet MS"/>
              </a:rPr>
              <a:t>a</a:t>
            </a:r>
            <a:r>
              <a:rPr lang="en-US" sz="1600" dirty="0" err="1">
                <a:latin typeface="+mj-lt"/>
                <a:cs typeface="Trebuchet MS"/>
              </a:rPr>
              <a:t>i</a:t>
            </a:r>
            <a:r>
              <a:rPr lang="en-US" sz="1600" spc="25" dirty="0">
                <a:latin typeface="+mj-lt"/>
                <a:cs typeface="Trebuchet MS"/>
              </a:rPr>
              <a:t> </a:t>
            </a:r>
            <a:r>
              <a:rPr lang="en-US" sz="1600" spc="-15" dirty="0" err="1">
                <a:latin typeface="+mj-lt"/>
                <a:cs typeface="Trebuchet MS"/>
              </a:rPr>
              <a:t>c</a:t>
            </a:r>
            <a:r>
              <a:rPr lang="en-US" sz="1600" spc="10" dirty="0" err="1">
                <a:latin typeface="+mj-lt"/>
                <a:cs typeface="Trebuchet MS"/>
              </a:rPr>
              <a:t>i</a:t>
            </a:r>
            <a:r>
              <a:rPr lang="en-US" sz="1600" spc="-15" dirty="0" err="1">
                <a:latin typeface="+mj-lt"/>
                <a:cs typeface="Trebuchet MS"/>
              </a:rPr>
              <a:t>t</a:t>
            </a:r>
            <a:r>
              <a:rPr lang="en-US" sz="1600" spc="10" dirty="0" err="1">
                <a:latin typeface="+mj-lt"/>
                <a:cs typeface="Trebuchet MS"/>
              </a:rPr>
              <a:t>a</a:t>
            </a:r>
            <a:r>
              <a:rPr lang="en-US" sz="1600" spc="5" dirty="0" err="1">
                <a:latin typeface="+mj-lt"/>
                <a:cs typeface="Trebuchet MS"/>
              </a:rPr>
              <a:t>-</a:t>
            </a:r>
            <a:r>
              <a:rPr lang="en-US" sz="1600" spc="-15" dirty="0" err="1">
                <a:latin typeface="+mj-lt"/>
                <a:cs typeface="Trebuchet MS"/>
              </a:rPr>
              <a:t>c</a:t>
            </a:r>
            <a:r>
              <a:rPr lang="en-US" sz="1600" spc="10" dirty="0" err="1">
                <a:latin typeface="+mj-lt"/>
                <a:cs typeface="Trebuchet MS"/>
              </a:rPr>
              <a:t>i</a:t>
            </a:r>
            <a:r>
              <a:rPr lang="en-US" sz="1600" spc="-15" dirty="0" err="1">
                <a:latin typeface="+mj-lt"/>
                <a:cs typeface="Trebuchet MS"/>
              </a:rPr>
              <a:t>t</a:t>
            </a:r>
            <a:r>
              <a:rPr lang="en-US" sz="1600" dirty="0" err="1">
                <a:latin typeface="+mj-lt"/>
                <a:cs typeface="Trebuchet MS"/>
              </a:rPr>
              <a:t>a</a:t>
            </a:r>
            <a:r>
              <a:rPr lang="en-US" sz="1600" spc="25" dirty="0">
                <a:latin typeface="+mj-lt"/>
                <a:cs typeface="Trebuchet MS"/>
              </a:rPr>
              <a:t> </a:t>
            </a:r>
            <a:r>
              <a:rPr lang="en-US" sz="1600" spc="5" dirty="0" err="1">
                <a:latin typeface="+mj-lt"/>
                <a:cs typeface="Trebuchet MS"/>
              </a:rPr>
              <a:t>d</a:t>
            </a:r>
            <a:r>
              <a:rPr lang="en-US" sz="1600" spc="-15" dirty="0" err="1">
                <a:latin typeface="+mj-lt"/>
                <a:cs typeface="Trebuchet MS"/>
              </a:rPr>
              <a:t>a</a:t>
            </a:r>
            <a:r>
              <a:rPr lang="en-US" sz="1600" dirty="0" err="1">
                <a:latin typeface="+mj-lt"/>
                <a:cs typeface="Trebuchet MS"/>
              </a:rPr>
              <a:t>n</a:t>
            </a:r>
            <a:r>
              <a:rPr lang="en-US" sz="1600" spc="25" dirty="0">
                <a:latin typeface="+mj-lt"/>
                <a:cs typeface="Trebuchet MS"/>
              </a:rPr>
              <a:t> </a:t>
            </a:r>
            <a:r>
              <a:rPr lang="en-US" sz="1600" spc="-15" dirty="0" err="1">
                <a:latin typeface="+mj-lt"/>
                <a:cs typeface="Trebuchet MS"/>
              </a:rPr>
              <a:t>t</a:t>
            </a:r>
            <a:r>
              <a:rPr lang="en-US" sz="1600" spc="5" dirty="0" err="1">
                <a:latin typeface="+mj-lt"/>
                <a:cs typeface="Trebuchet MS"/>
              </a:rPr>
              <a:t>u</a:t>
            </a:r>
            <a:r>
              <a:rPr lang="en-US" sz="1600" spc="-5" dirty="0" err="1">
                <a:latin typeface="+mj-lt"/>
                <a:cs typeface="Trebuchet MS"/>
              </a:rPr>
              <a:t>j</a:t>
            </a:r>
            <a:r>
              <a:rPr lang="en-US" sz="1600" spc="5" dirty="0" err="1">
                <a:latin typeface="+mj-lt"/>
                <a:cs typeface="Trebuchet MS"/>
              </a:rPr>
              <a:t>u</a:t>
            </a:r>
            <a:r>
              <a:rPr lang="en-US" sz="1600" spc="-15" dirty="0" err="1">
                <a:latin typeface="+mj-lt"/>
                <a:cs typeface="Trebuchet MS"/>
              </a:rPr>
              <a:t>a</a:t>
            </a:r>
            <a:r>
              <a:rPr lang="en-US" sz="1600" dirty="0" err="1">
                <a:latin typeface="+mj-lt"/>
                <a:cs typeface="Trebuchet MS"/>
              </a:rPr>
              <a:t>n</a:t>
            </a:r>
            <a:r>
              <a:rPr lang="en-US" sz="1600" spc="5" dirty="0">
                <a:latin typeface="+mj-lt"/>
                <a:cs typeface="Trebuchet MS"/>
              </a:rPr>
              <a:t> </a:t>
            </a:r>
            <a:r>
              <a:rPr lang="en-US" sz="1600" spc="5" dirty="0" err="1">
                <a:latin typeface="+mj-lt"/>
                <a:cs typeface="Trebuchet MS"/>
              </a:rPr>
              <a:t>n</a:t>
            </a:r>
            <a:r>
              <a:rPr lang="en-US" sz="1600" spc="10" dirty="0" err="1">
                <a:latin typeface="+mj-lt"/>
                <a:cs typeface="Trebuchet MS"/>
              </a:rPr>
              <a:t>e</a:t>
            </a:r>
            <a:r>
              <a:rPr lang="en-US" sz="1600" spc="-20" dirty="0" err="1">
                <a:latin typeface="+mj-lt"/>
                <a:cs typeface="Trebuchet MS"/>
              </a:rPr>
              <a:t>g</a:t>
            </a:r>
            <a:r>
              <a:rPr lang="en-US" sz="1600" spc="-15" dirty="0" err="1">
                <a:latin typeface="+mj-lt"/>
                <a:cs typeface="Trebuchet MS"/>
              </a:rPr>
              <a:t>a</a:t>
            </a:r>
            <a:r>
              <a:rPr lang="en-US" sz="1600" spc="-10" dirty="0" err="1">
                <a:latin typeface="+mj-lt"/>
                <a:cs typeface="Trebuchet MS"/>
              </a:rPr>
              <a:t>r</a:t>
            </a:r>
            <a:r>
              <a:rPr lang="en-US" sz="1600" spc="10" dirty="0" err="1">
                <a:latin typeface="+mj-lt"/>
                <a:cs typeface="Trebuchet MS"/>
              </a:rPr>
              <a:t>a</a:t>
            </a:r>
            <a:r>
              <a:rPr lang="en-US" sz="1600" dirty="0">
                <a:latin typeface="+mj-lt"/>
                <a:cs typeface="Trebuchet MS"/>
              </a:rPr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0" name="Rectangle 29"/>
          <p:cNvSpPr/>
          <p:nvPr/>
        </p:nvSpPr>
        <p:spPr>
          <a:xfrm>
            <a:off x="3073248" y="214296"/>
            <a:ext cx="4030142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000" dirty="0" err="1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Landasan</a:t>
            </a:r>
            <a:r>
              <a:rPr lang="en-US" sz="3000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3000" dirty="0" err="1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Kultural</a:t>
            </a:r>
            <a:endParaRPr lang="en-US" sz="3000" dirty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>
                <a:ln w="10160">
                  <a:noFill/>
                  <a:prstDash val="solid"/>
                </a:ln>
                <a:latin typeface="+mj-lt"/>
              </a:rPr>
              <a:t>Pancasila</a:t>
            </a:r>
            <a:endParaRPr lang="en-US" sz="1600" dirty="0">
              <a:ln w="10160">
                <a:noFill/>
                <a:prstDash val="solid"/>
              </a:ln>
              <a:latin typeface="+mj-lt"/>
            </a:endParaRPr>
          </a:p>
        </p:txBody>
      </p:sp>
      <p:sp>
        <p:nvSpPr>
          <p:cNvPr id="18" name="object 4"/>
          <p:cNvSpPr txBox="1"/>
          <p:nvPr/>
        </p:nvSpPr>
        <p:spPr>
          <a:xfrm>
            <a:off x="571472" y="1214428"/>
            <a:ext cx="7858180" cy="29546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65125" marR="5080" indent="-365125" algn="just">
              <a:lnSpc>
                <a:spcPct val="100200"/>
              </a:lnSpc>
              <a:buClr>
                <a:srgbClr val="EB3D9E"/>
              </a:buClr>
              <a:buSzPct val="78571"/>
              <a:buFont typeface="Times New Roman"/>
              <a:buChar char="□"/>
              <a:tabLst>
                <a:tab pos="313055" algn="l"/>
              </a:tabLst>
            </a:pPr>
            <a:r>
              <a:rPr lang="en-US" sz="1600" spc="-114" dirty="0" err="1">
                <a:latin typeface="+mj-lt"/>
                <a:cs typeface="Trebuchet MS"/>
              </a:rPr>
              <a:t>P</a:t>
            </a:r>
            <a:r>
              <a:rPr lang="en-US" sz="1600" spc="10" dirty="0" err="1">
                <a:latin typeface="+mj-lt"/>
                <a:cs typeface="Trebuchet MS"/>
              </a:rPr>
              <a:t>a</a:t>
            </a:r>
            <a:r>
              <a:rPr lang="en-US" sz="1600" spc="5" dirty="0" err="1">
                <a:latin typeface="+mj-lt"/>
                <a:cs typeface="Trebuchet MS"/>
              </a:rPr>
              <a:t>n</a:t>
            </a:r>
            <a:r>
              <a:rPr lang="en-US" sz="1600" spc="10" dirty="0" err="1">
                <a:latin typeface="+mj-lt"/>
                <a:cs typeface="Trebuchet MS"/>
              </a:rPr>
              <a:t>c</a:t>
            </a:r>
            <a:r>
              <a:rPr lang="en-US" sz="1600" spc="-15" dirty="0" err="1">
                <a:latin typeface="+mj-lt"/>
                <a:cs typeface="Trebuchet MS"/>
              </a:rPr>
              <a:t>a</a:t>
            </a:r>
            <a:r>
              <a:rPr lang="en-US" sz="1600" dirty="0" err="1">
                <a:latin typeface="+mj-lt"/>
                <a:cs typeface="Trebuchet MS"/>
              </a:rPr>
              <a:t>s</a:t>
            </a:r>
            <a:r>
              <a:rPr lang="en-US" sz="1600" spc="-15" dirty="0" err="1">
                <a:latin typeface="+mj-lt"/>
                <a:cs typeface="Trebuchet MS"/>
              </a:rPr>
              <a:t>i</a:t>
            </a:r>
            <a:r>
              <a:rPr lang="en-US" sz="1600" dirty="0" err="1">
                <a:latin typeface="+mj-lt"/>
                <a:cs typeface="Trebuchet MS"/>
              </a:rPr>
              <a:t>la</a:t>
            </a:r>
            <a:r>
              <a:rPr lang="en-US" sz="1600" dirty="0">
                <a:latin typeface="+mj-lt"/>
                <a:cs typeface="Trebuchet MS"/>
              </a:rPr>
              <a:t>  </a:t>
            </a:r>
            <a:r>
              <a:rPr lang="en-US" sz="1600" spc="-270" dirty="0">
                <a:latin typeface="+mj-lt"/>
                <a:cs typeface="Trebuchet MS"/>
              </a:rPr>
              <a:t> </a:t>
            </a:r>
            <a:r>
              <a:rPr lang="en-US" sz="1600" dirty="0" err="1">
                <a:latin typeface="+mj-lt"/>
                <a:cs typeface="Trebuchet MS"/>
              </a:rPr>
              <a:t>s</a:t>
            </a:r>
            <a:r>
              <a:rPr lang="en-US" sz="1600" spc="10" dirty="0" err="1">
                <a:latin typeface="+mj-lt"/>
                <a:cs typeface="Trebuchet MS"/>
              </a:rPr>
              <a:t>e</a:t>
            </a:r>
            <a:r>
              <a:rPr lang="en-US" sz="1600" spc="-15" dirty="0" err="1">
                <a:latin typeface="+mj-lt"/>
                <a:cs typeface="Trebuchet MS"/>
              </a:rPr>
              <a:t>b</a:t>
            </a:r>
            <a:r>
              <a:rPr lang="en-US" sz="1600" spc="10" dirty="0" err="1">
                <a:latin typeface="+mj-lt"/>
                <a:cs typeface="Trebuchet MS"/>
              </a:rPr>
              <a:t>a</a:t>
            </a:r>
            <a:r>
              <a:rPr lang="en-US" sz="1600" spc="-20" dirty="0" err="1">
                <a:latin typeface="+mj-lt"/>
                <a:cs typeface="Trebuchet MS"/>
              </a:rPr>
              <a:t>g</a:t>
            </a:r>
            <a:r>
              <a:rPr lang="en-US" sz="1600" spc="10" dirty="0" err="1">
                <a:latin typeface="+mj-lt"/>
                <a:cs typeface="Trebuchet MS"/>
              </a:rPr>
              <a:t>a</a:t>
            </a:r>
            <a:r>
              <a:rPr lang="en-US" sz="1600" dirty="0" err="1">
                <a:latin typeface="+mj-lt"/>
                <a:cs typeface="Trebuchet MS"/>
              </a:rPr>
              <a:t>i</a:t>
            </a:r>
            <a:r>
              <a:rPr lang="en-US" sz="1600" dirty="0">
                <a:latin typeface="+mj-lt"/>
                <a:cs typeface="Trebuchet MS"/>
              </a:rPr>
              <a:t>  </a:t>
            </a:r>
            <a:r>
              <a:rPr lang="en-US" sz="1600" spc="-270" dirty="0">
                <a:latin typeface="+mj-lt"/>
                <a:cs typeface="Trebuchet MS"/>
              </a:rPr>
              <a:t> </a:t>
            </a:r>
            <a:r>
              <a:rPr lang="en-US" sz="1600" spc="10" dirty="0" err="1">
                <a:latin typeface="+mj-lt"/>
                <a:cs typeface="Trebuchet MS"/>
              </a:rPr>
              <a:t>k</a:t>
            </a:r>
            <a:r>
              <a:rPr lang="en-US" sz="1600" spc="-15" dirty="0" err="1">
                <a:latin typeface="+mj-lt"/>
                <a:cs typeface="Trebuchet MS"/>
              </a:rPr>
              <a:t>e</a:t>
            </a:r>
            <a:r>
              <a:rPr lang="en-US" sz="1600" spc="5" dirty="0" err="1">
                <a:latin typeface="+mj-lt"/>
                <a:cs typeface="Trebuchet MS"/>
              </a:rPr>
              <a:t>p</a:t>
            </a:r>
            <a:r>
              <a:rPr lang="en-US" sz="1600" spc="-10" dirty="0" err="1">
                <a:latin typeface="+mj-lt"/>
                <a:cs typeface="Trebuchet MS"/>
              </a:rPr>
              <a:t>r</a:t>
            </a:r>
            <a:r>
              <a:rPr lang="en-US" sz="1600" spc="10" dirty="0" err="1">
                <a:latin typeface="+mj-lt"/>
                <a:cs typeface="Trebuchet MS"/>
              </a:rPr>
              <a:t>i</a:t>
            </a:r>
            <a:r>
              <a:rPr lang="en-US" sz="1600" spc="-15" dirty="0" err="1">
                <a:latin typeface="+mj-lt"/>
                <a:cs typeface="Trebuchet MS"/>
              </a:rPr>
              <a:t>b</a:t>
            </a:r>
            <a:r>
              <a:rPr lang="en-US" sz="1600" spc="30" dirty="0" err="1">
                <a:latin typeface="+mj-lt"/>
                <a:cs typeface="Trebuchet MS"/>
              </a:rPr>
              <a:t>a</a:t>
            </a:r>
            <a:r>
              <a:rPr lang="en-US" sz="1600" spc="-15" dirty="0" err="1">
                <a:latin typeface="+mj-lt"/>
                <a:cs typeface="Trebuchet MS"/>
              </a:rPr>
              <a:t>d</a:t>
            </a:r>
            <a:r>
              <a:rPr lang="en-US" sz="1600" spc="10" dirty="0" err="1">
                <a:latin typeface="+mj-lt"/>
                <a:cs typeface="Trebuchet MS"/>
              </a:rPr>
              <a:t>i</a:t>
            </a:r>
            <a:r>
              <a:rPr lang="en-US" sz="1600" spc="-15" dirty="0" err="1">
                <a:latin typeface="+mj-lt"/>
                <a:cs typeface="Trebuchet MS"/>
              </a:rPr>
              <a:t>a</a:t>
            </a:r>
            <a:r>
              <a:rPr lang="en-US" sz="1600" dirty="0" err="1">
                <a:latin typeface="+mj-lt"/>
                <a:cs typeface="Trebuchet MS"/>
              </a:rPr>
              <a:t>n</a:t>
            </a:r>
            <a:r>
              <a:rPr lang="en-US" sz="1600" dirty="0">
                <a:latin typeface="+mj-lt"/>
                <a:cs typeface="Trebuchet MS"/>
              </a:rPr>
              <a:t>  </a:t>
            </a:r>
            <a:r>
              <a:rPr lang="en-US" sz="1600" spc="-250" dirty="0">
                <a:latin typeface="+mj-lt"/>
                <a:cs typeface="Trebuchet MS"/>
              </a:rPr>
              <a:t> </a:t>
            </a:r>
            <a:r>
              <a:rPr lang="en-US" sz="1600" spc="-15" dirty="0" err="1">
                <a:latin typeface="+mj-lt"/>
                <a:cs typeface="Trebuchet MS"/>
              </a:rPr>
              <a:t>d</a:t>
            </a:r>
            <a:r>
              <a:rPr lang="en-US" sz="1600" spc="10" dirty="0" err="1">
                <a:latin typeface="+mj-lt"/>
                <a:cs typeface="Trebuchet MS"/>
              </a:rPr>
              <a:t>a</a:t>
            </a:r>
            <a:r>
              <a:rPr lang="en-US" sz="1600" dirty="0" err="1">
                <a:latin typeface="+mj-lt"/>
                <a:cs typeface="Trebuchet MS"/>
              </a:rPr>
              <a:t>n</a:t>
            </a:r>
            <a:r>
              <a:rPr lang="en-US" sz="1600" dirty="0">
                <a:latin typeface="+mj-lt"/>
                <a:cs typeface="Trebuchet MS"/>
              </a:rPr>
              <a:t>  </a:t>
            </a:r>
            <a:r>
              <a:rPr lang="en-US" sz="1600" spc="-275" dirty="0">
                <a:latin typeface="+mj-lt"/>
                <a:cs typeface="Trebuchet MS"/>
              </a:rPr>
              <a:t> </a:t>
            </a:r>
            <a:r>
              <a:rPr lang="en-US" sz="1600" spc="-5" dirty="0" err="1">
                <a:latin typeface="+mj-lt"/>
                <a:cs typeface="Trebuchet MS"/>
              </a:rPr>
              <a:t>j</a:t>
            </a:r>
            <a:r>
              <a:rPr lang="en-US" sz="1600" spc="-15" dirty="0" err="1">
                <a:latin typeface="+mj-lt"/>
                <a:cs typeface="Trebuchet MS"/>
              </a:rPr>
              <a:t>a</a:t>
            </a:r>
            <a:r>
              <a:rPr lang="en-US" sz="1600" spc="5" dirty="0" err="1">
                <a:latin typeface="+mj-lt"/>
                <a:cs typeface="Trebuchet MS"/>
              </a:rPr>
              <a:t>t</a:t>
            </a:r>
            <a:r>
              <a:rPr lang="en-US" sz="1600" dirty="0" err="1">
                <a:latin typeface="+mj-lt"/>
                <a:cs typeface="Trebuchet MS"/>
              </a:rPr>
              <a:t>i</a:t>
            </a:r>
            <a:r>
              <a:rPr lang="en-US" sz="1600" dirty="0">
                <a:latin typeface="+mj-lt"/>
                <a:cs typeface="Trebuchet MS"/>
              </a:rPr>
              <a:t>  </a:t>
            </a:r>
            <a:r>
              <a:rPr lang="en-US" sz="1600" spc="-270" dirty="0">
                <a:latin typeface="+mj-lt"/>
                <a:cs typeface="Trebuchet MS"/>
              </a:rPr>
              <a:t> </a:t>
            </a:r>
            <a:r>
              <a:rPr lang="en-US" sz="1600" spc="5" dirty="0" err="1">
                <a:latin typeface="+mj-lt"/>
                <a:cs typeface="Trebuchet MS"/>
              </a:rPr>
              <a:t>d</a:t>
            </a:r>
            <a:r>
              <a:rPr lang="en-US" sz="1600" spc="10" dirty="0" err="1">
                <a:latin typeface="+mj-lt"/>
                <a:cs typeface="Trebuchet MS"/>
              </a:rPr>
              <a:t>i</a:t>
            </a:r>
            <a:r>
              <a:rPr lang="en-US" sz="1600" spc="-10" dirty="0" err="1">
                <a:latin typeface="+mj-lt"/>
                <a:cs typeface="Trebuchet MS"/>
              </a:rPr>
              <a:t>r</a:t>
            </a:r>
            <a:r>
              <a:rPr lang="en-US" sz="1600" dirty="0" err="1">
                <a:latin typeface="+mj-lt"/>
                <a:cs typeface="Trebuchet MS"/>
              </a:rPr>
              <a:t>i</a:t>
            </a:r>
            <a:r>
              <a:rPr lang="en-US" sz="1600" dirty="0">
                <a:latin typeface="+mj-lt"/>
                <a:cs typeface="Trebuchet MS"/>
              </a:rPr>
              <a:t>  </a:t>
            </a:r>
            <a:r>
              <a:rPr lang="en-US" sz="1600" spc="-270" dirty="0">
                <a:latin typeface="+mj-lt"/>
                <a:cs typeface="Trebuchet MS"/>
              </a:rPr>
              <a:t> </a:t>
            </a:r>
            <a:r>
              <a:rPr lang="en-US" sz="1600" spc="-15" dirty="0" err="1">
                <a:latin typeface="+mj-lt"/>
                <a:cs typeface="Trebuchet MS"/>
              </a:rPr>
              <a:t>b</a:t>
            </a:r>
            <a:r>
              <a:rPr lang="en-US" sz="1600" spc="10" dirty="0" err="1">
                <a:latin typeface="+mj-lt"/>
                <a:cs typeface="Trebuchet MS"/>
              </a:rPr>
              <a:t>a</a:t>
            </a:r>
            <a:r>
              <a:rPr lang="en-US" sz="1600" spc="5" dirty="0" err="1">
                <a:latin typeface="+mj-lt"/>
                <a:cs typeface="Trebuchet MS"/>
              </a:rPr>
              <a:t>n</a:t>
            </a:r>
            <a:r>
              <a:rPr lang="en-US" sz="1600" spc="-20" dirty="0" err="1">
                <a:latin typeface="+mj-lt"/>
                <a:cs typeface="Trebuchet MS"/>
              </a:rPr>
              <a:t>g</a:t>
            </a:r>
            <a:r>
              <a:rPr lang="en-US" sz="1600" dirty="0" err="1">
                <a:latin typeface="+mj-lt"/>
                <a:cs typeface="Trebuchet MS"/>
              </a:rPr>
              <a:t>sa</a:t>
            </a:r>
            <a:r>
              <a:rPr lang="en-US" sz="1600" dirty="0">
                <a:latin typeface="+mj-lt"/>
                <a:cs typeface="Trebuchet MS"/>
              </a:rPr>
              <a:t>  </a:t>
            </a:r>
            <a:r>
              <a:rPr lang="en-US" sz="1600" spc="-290" dirty="0">
                <a:latin typeface="+mj-lt"/>
                <a:cs typeface="Trebuchet MS"/>
              </a:rPr>
              <a:t> </a:t>
            </a:r>
            <a:r>
              <a:rPr lang="en-US" sz="1600" dirty="0">
                <a:latin typeface="+mj-lt"/>
                <a:cs typeface="Trebuchet MS"/>
              </a:rPr>
              <a:t>I</a:t>
            </a:r>
            <a:r>
              <a:rPr lang="en-US" sz="1600" spc="5" dirty="0">
                <a:latin typeface="+mj-lt"/>
                <a:cs typeface="Trebuchet MS"/>
              </a:rPr>
              <a:t>nd</a:t>
            </a:r>
            <a:r>
              <a:rPr lang="en-US" sz="1600" spc="-10" dirty="0">
                <a:latin typeface="+mj-lt"/>
                <a:cs typeface="Trebuchet MS"/>
              </a:rPr>
              <a:t>o</a:t>
            </a:r>
            <a:r>
              <a:rPr lang="en-US" sz="1600" spc="5" dirty="0">
                <a:latin typeface="+mj-lt"/>
                <a:cs typeface="Trebuchet MS"/>
              </a:rPr>
              <a:t>n</a:t>
            </a:r>
            <a:r>
              <a:rPr lang="en-US" sz="1600" spc="-15" dirty="0">
                <a:latin typeface="+mj-lt"/>
                <a:cs typeface="Trebuchet MS"/>
              </a:rPr>
              <a:t>e</a:t>
            </a:r>
            <a:r>
              <a:rPr lang="en-US" sz="1600" dirty="0">
                <a:latin typeface="+mj-lt"/>
                <a:cs typeface="Trebuchet MS"/>
              </a:rPr>
              <a:t>s</a:t>
            </a:r>
            <a:r>
              <a:rPr lang="en-US" sz="1600" spc="-15" dirty="0">
                <a:latin typeface="+mj-lt"/>
                <a:cs typeface="Trebuchet MS"/>
              </a:rPr>
              <a:t>i</a:t>
            </a:r>
            <a:r>
              <a:rPr lang="en-US" sz="1600" dirty="0">
                <a:latin typeface="+mj-lt"/>
                <a:cs typeface="Trebuchet MS"/>
              </a:rPr>
              <a:t>a </a:t>
            </a:r>
            <a:r>
              <a:rPr lang="en-US" sz="1600" dirty="0" err="1">
                <a:latin typeface="+mj-lt"/>
                <a:cs typeface="Trebuchet MS"/>
              </a:rPr>
              <a:t>m</a:t>
            </a:r>
            <a:r>
              <a:rPr lang="en-US" sz="1600" spc="10" dirty="0" err="1">
                <a:latin typeface="+mj-lt"/>
                <a:cs typeface="Trebuchet MS"/>
              </a:rPr>
              <a:t>e</a:t>
            </a:r>
            <a:r>
              <a:rPr lang="en-US" sz="1600" spc="-10" dirty="0" err="1">
                <a:latin typeface="+mj-lt"/>
                <a:cs typeface="Trebuchet MS"/>
              </a:rPr>
              <a:t>r</a:t>
            </a:r>
            <a:r>
              <a:rPr lang="en-US" sz="1600" spc="-15" dirty="0" err="1">
                <a:latin typeface="+mj-lt"/>
                <a:cs typeface="Trebuchet MS"/>
              </a:rPr>
              <a:t>u</a:t>
            </a:r>
            <a:r>
              <a:rPr lang="en-US" sz="1600" spc="5" dirty="0" err="1">
                <a:latin typeface="+mj-lt"/>
                <a:cs typeface="Trebuchet MS"/>
              </a:rPr>
              <a:t>p</a:t>
            </a:r>
            <a:r>
              <a:rPr lang="en-US" sz="1600" spc="10" dirty="0" err="1">
                <a:latin typeface="+mj-lt"/>
                <a:cs typeface="Trebuchet MS"/>
              </a:rPr>
              <a:t>a</a:t>
            </a:r>
            <a:r>
              <a:rPr lang="en-US" sz="1600" spc="-10" dirty="0" err="1">
                <a:latin typeface="+mj-lt"/>
                <a:cs typeface="Trebuchet MS"/>
              </a:rPr>
              <a:t>k</a:t>
            </a:r>
            <a:r>
              <a:rPr lang="en-US" sz="1600" spc="10" dirty="0" err="1">
                <a:latin typeface="+mj-lt"/>
                <a:cs typeface="Trebuchet MS"/>
              </a:rPr>
              <a:t>a</a:t>
            </a:r>
            <a:r>
              <a:rPr lang="en-US" sz="1600" dirty="0" err="1">
                <a:latin typeface="+mj-lt"/>
                <a:cs typeface="Trebuchet MS"/>
              </a:rPr>
              <a:t>n</a:t>
            </a:r>
            <a:r>
              <a:rPr lang="en-US" sz="1600" spc="195" dirty="0">
                <a:latin typeface="+mj-lt"/>
                <a:cs typeface="Trebuchet MS"/>
              </a:rPr>
              <a:t> </a:t>
            </a:r>
            <a:r>
              <a:rPr lang="en-US" sz="1600" spc="5" dirty="0" err="1">
                <a:latin typeface="+mj-lt"/>
                <a:cs typeface="Trebuchet MS"/>
              </a:rPr>
              <a:t>p</a:t>
            </a:r>
            <a:r>
              <a:rPr lang="en-US" sz="1600" spc="-15" dirty="0" err="1">
                <a:latin typeface="+mj-lt"/>
                <a:cs typeface="Trebuchet MS"/>
              </a:rPr>
              <a:t>e</a:t>
            </a:r>
            <a:r>
              <a:rPr lang="en-US" sz="1600" spc="5" dirty="0" err="1">
                <a:latin typeface="+mj-lt"/>
                <a:cs typeface="Trebuchet MS"/>
              </a:rPr>
              <a:t>n</a:t>
            </a:r>
            <a:r>
              <a:rPr lang="en-US" sz="1600" spc="-15" dirty="0" err="1">
                <a:latin typeface="+mj-lt"/>
                <a:cs typeface="Trebuchet MS"/>
              </a:rPr>
              <a:t>c</a:t>
            </a:r>
            <a:r>
              <a:rPr lang="en-US" sz="1600" spc="10" dirty="0" err="1">
                <a:latin typeface="+mj-lt"/>
                <a:cs typeface="Trebuchet MS"/>
              </a:rPr>
              <a:t>e</a:t>
            </a:r>
            <a:r>
              <a:rPr lang="en-US" sz="1600" spc="-10" dirty="0" err="1">
                <a:latin typeface="+mj-lt"/>
                <a:cs typeface="Trebuchet MS"/>
              </a:rPr>
              <a:t>r</a:t>
            </a:r>
            <a:r>
              <a:rPr lang="en-US" sz="1600" dirty="0" err="1">
                <a:latin typeface="+mj-lt"/>
                <a:cs typeface="Trebuchet MS"/>
              </a:rPr>
              <a:t>m</a:t>
            </a:r>
            <a:r>
              <a:rPr lang="en-US" sz="1600" spc="10" dirty="0" err="1">
                <a:latin typeface="+mj-lt"/>
                <a:cs typeface="Trebuchet MS"/>
              </a:rPr>
              <a:t>i</a:t>
            </a:r>
            <a:r>
              <a:rPr lang="en-US" sz="1600" spc="-15" dirty="0" err="1">
                <a:latin typeface="+mj-lt"/>
                <a:cs typeface="Trebuchet MS"/>
              </a:rPr>
              <a:t>n</a:t>
            </a:r>
            <a:r>
              <a:rPr lang="en-US" sz="1600" spc="10" dirty="0" err="1">
                <a:latin typeface="+mj-lt"/>
                <a:cs typeface="Trebuchet MS"/>
              </a:rPr>
              <a:t>a</a:t>
            </a:r>
            <a:r>
              <a:rPr lang="en-US" sz="1600" dirty="0" err="1">
                <a:latin typeface="+mj-lt"/>
                <a:cs typeface="Trebuchet MS"/>
              </a:rPr>
              <a:t>n</a:t>
            </a:r>
            <a:r>
              <a:rPr lang="en-US" sz="1600" spc="195" dirty="0">
                <a:latin typeface="+mj-lt"/>
                <a:cs typeface="Trebuchet MS"/>
              </a:rPr>
              <a:t> </a:t>
            </a:r>
            <a:r>
              <a:rPr lang="en-US" sz="1600" spc="5" dirty="0" err="1">
                <a:latin typeface="+mj-lt"/>
                <a:cs typeface="Trebuchet MS"/>
              </a:rPr>
              <a:t>n</a:t>
            </a:r>
            <a:r>
              <a:rPr lang="en-US" sz="1600" spc="-15" dirty="0" err="1">
                <a:latin typeface="+mj-lt"/>
                <a:cs typeface="Trebuchet MS"/>
              </a:rPr>
              <a:t>i</a:t>
            </a:r>
            <a:r>
              <a:rPr lang="en-US" sz="1600" dirty="0" err="1">
                <a:latin typeface="+mj-lt"/>
                <a:cs typeface="Trebuchet MS"/>
              </a:rPr>
              <a:t>l</a:t>
            </a:r>
            <a:r>
              <a:rPr lang="en-US" sz="1600" spc="-15" dirty="0" err="1">
                <a:latin typeface="+mj-lt"/>
                <a:cs typeface="Trebuchet MS"/>
              </a:rPr>
              <a:t>a</a:t>
            </a:r>
            <a:r>
              <a:rPr lang="en-US" sz="1600" spc="10" dirty="0" err="1">
                <a:latin typeface="+mj-lt"/>
                <a:cs typeface="Trebuchet MS"/>
              </a:rPr>
              <a:t>i</a:t>
            </a:r>
            <a:r>
              <a:rPr lang="en-US" sz="1600" spc="5" dirty="0" err="1">
                <a:latin typeface="+mj-lt"/>
                <a:cs typeface="Trebuchet MS"/>
              </a:rPr>
              <a:t>-</a:t>
            </a:r>
            <a:r>
              <a:rPr lang="en-US" sz="1600" spc="-15" dirty="0" err="1">
                <a:latin typeface="+mj-lt"/>
                <a:cs typeface="Trebuchet MS"/>
              </a:rPr>
              <a:t>n</a:t>
            </a:r>
            <a:r>
              <a:rPr lang="en-US" sz="1600" spc="10" dirty="0" err="1">
                <a:latin typeface="+mj-lt"/>
                <a:cs typeface="Trebuchet MS"/>
              </a:rPr>
              <a:t>i</a:t>
            </a:r>
            <a:r>
              <a:rPr lang="en-US" sz="1600" dirty="0" err="1">
                <a:latin typeface="+mj-lt"/>
                <a:cs typeface="Trebuchet MS"/>
              </a:rPr>
              <a:t>l</a:t>
            </a:r>
            <a:r>
              <a:rPr lang="en-US" sz="1600" spc="10" dirty="0" err="1">
                <a:latin typeface="+mj-lt"/>
                <a:cs typeface="Trebuchet MS"/>
              </a:rPr>
              <a:t>a</a:t>
            </a:r>
            <a:r>
              <a:rPr lang="en-US" sz="1600" dirty="0" err="1">
                <a:latin typeface="+mj-lt"/>
                <a:cs typeface="Trebuchet MS"/>
              </a:rPr>
              <a:t>i</a:t>
            </a:r>
            <a:r>
              <a:rPr lang="en-US" sz="1600" spc="175" dirty="0">
                <a:latin typeface="+mj-lt"/>
                <a:cs typeface="Trebuchet MS"/>
              </a:rPr>
              <a:t> </a:t>
            </a:r>
            <a:r>
              <a:rPr lang="en-US" sz="1600" spc="-10" dirty="0">
                <a:latin typeface="+mj-lt"/>
                <a:cs typeface="Trebuchet MS"/>
              </a:rPr>
              <a:t>y</a:t>
            </a:r>
            <a:r>
              <a:rPr lang="en-US" sz="1600" spc="10" dirty="0">
                <a:latin typeface="+mj-lt"/>
                <a:cs typeface="Trebuchet MS"/>
              </a:rPr>
              <a:t>a</a:t>
            </a:r>
            <a:r>
              <a:rPr lang="en-US" sz="1600" spc="5" dirty="0">
                <a:latin typeface="+mj-lt"/>
                <a:cs typeface="Trebuchet MS"/>
              </a:rPr>
              <a:t>n</a:t>
            </a:r>
            <a:r>
              <a:rPr lang="en-US" sz="1600" spc="-15" dirty="0">
                <a:latin typeface="+mj-lt"/>
                <a:cs typeface="Trebuchet MS"/>
              </a:rPr>
              <a:t>g</a:t>
            </a:r>
            <a:r>
              <a:rPr lang="en-US" sz="1600" spc="160" dirty="0">
                <a:latin typeface="+mj-lt"/>
                <a:cs typeface="Trebuchet MS"/>
              </a:rPr>
              <a:t> </a:t>
            </a:r>
            <a:r>
              <a:rPr lang="en-US" sz="1600" spc="5" dirty="0" err="1">
                <a:latin typeface="+mj-lt"/>
                <a:cs typeface="Trebuchet MS"/>
              </a:rPr>
              <a:t>tu</a:t>
            </a:r>
            <a:r>
              <a:rPr lang="en-US" sz="1600" dirty="0" err="1">
                <a:latin typeface="+mj-lt"/>
                <a:cs typeface="Trebuchet MS"/>
              </a:rPr>
              <a:t>m</a:t>
            </a:r>
            <a:r>
              <a:rPr lang="en-US" sz="1600" spc="-15" dirty="0" err="1">
                <a:latin typeface="+mj-lt"/>
                <a:cs typeface="Trebuchet MS"/>
              </a:rPr>
              <a:t>b</a:t>
            </a:r>
            <a:r>
              <a:rPr lang="en-US" sz="1600" spc="5" dirty="0" err="1">
                <a:latin typeface="+mj-lt"/>
                <a:cs typeface="Trebuchet MS"/>
              </a:rPr>
              <a:t>u</a:t>
            </a:r>
            <a:r>
              <a:rPr lang="en-US" sz="1600" dirty="0" err="1">
                <a:latin typeface="+mj-lt"/>
                <a:cs typeface="Trebuchet MS"/>
              </a:rPr>
              <a:t>h</a:t>
            </a:r>
            <a:r>
              <a:rPr lang="en-US" sz="1600" spc="170" dirty="0">
                <a:latin typeface="+mj-lt"/>
                <a:cs typeface="Trebuchet MS"/>
              </a:rPr>
              <a:t> </a:t>
            </a:r>
            <a:r>
              <a:rPr lang="en-US" sz="1600" spc="-15" dirty="0" err="1">
                <a:latin typeface="+mj-lt"/>
                <a:cs typeface="Trebuchet MS"/>
              </a:rPr>
              <a:t>d</a:t>
            </a:r>
            <a:r>
              <a:rPr lang="en-US" sz="1600" spc="10" dirty="0" err="1">
                <a:latin typeface="+mj-lt"/>
                <a:cs typeface="Trebuchet MS"/>
              </a:rPr>
              <a:t>a</a:t>
            </a:r>
            <a:r>
              <a:rPr lang="en-US" sz="1600" dirty="0" err="1">
                <a:latin typeface="+mj-lt"/>
                <a:cs typeface="Trebuchet MS"/>
              </a:rPr>
              <a:t>l</a:t>
            </a:r>
            <a:r>
              <a:rPr lang="en-US" sz="1600" spc="-15" dirty="0" err="1">
                <a:latin typeface="+mj-lt"/>
                <a:cs typeface="Trebuchet MS"/>
              </a:rPr>
              <a:t>a</a:t>
            </a:r>
            <a:r>
              <a:rPr lang="en-US" sz="1600" dirty="0" err="1">
                <a:latin typeface="+mj-lt"/>
                <a:cs typeface="Trebuchet MS"/>
              </a:rPr>
              <a:t>m</a:t>
            </a:r>
            <a:r>
              <a:rPr lang="en-US" sz="1600" spc="185" dirty="0">
                <a:latin typeface="+mj-lt"/>
                <a:cs typeface="Trebuchet MS"/>
              </a:rPr>
              <a:t> </a:t>
            </a:r>
            <a:r>
              <a:rPr lang="en-US" sz="1600" spc="-10" dirty="0" err="1">
                <a:latin typeface="+mj-lt"/>
                <a:cs typeface="Trebuchet MS"/>
              </a:rPr>
              <a:t>k</a:t>
            </a:r>
            <a:r>
              <a:rPr lang="en-US" sz="1600" spc="10" dirty="0" err="1">
                <a:latin typeface="+mj-lt"/>
                <a:cs typeface="Trebuchet MS"/>
              </a:rPr>
              <a:t>e</a:t>
            </a:r>
            <a:r>
              <a:rPr lang="en-US" sz="1600" spc="5" dirty="0" err="1">
                <a:latin typeface="+mj-lt"/>
                <a:cs typeface="Trebuchet MS"/>
              </a:rPr>
              <a:t>h</a:t>
            </a:r>
            <a:r>
              <a:rPr lang="en-US" sz="1600" spc="10" dirty="0" err="1">
                <a:latin typeface="+mj-lt"/>
                <a:cs typeface="Trebuchet MS"/>
              </a:rPr>
              <a:t>i</a:t>
            </a:r>
            <a:r>
              <a:rPr lang="en-US" sz="1600" spc="5" dirty="0" err="1">
                <a:latin typeface="+mj-lt"/>
                <a:cs typeface="Trebuchet MS"/>
              </a:rPr>
              <a:t>d</a:t>
            </a:r>
            <a:r>
              <a:rPr lang="en-US" sz="1600" spc="-15" dirty="0" err="1">
                <a:latin typeface="+mj-lt"/>
                <a:cs typeface="Trebuchet MS"/>
              </a:rPr>
              <a:t>u</a:t>
            </a:r>
            <a:r>
              <a:rPr lang="en-US" sz="1600" spc="5" dirty="0" err="1">
                <a:latin typeface="+mj-lt"/>
                <a:cs typeface="Trebuchet MS"/>
              </a:rPr>
              <a:t>p</a:t>
            </a:r>
            <a:r>
              <a:rPr lang="en-US" sz="1600" spc="-15" dirty="0" err="1">
                <a:latin typeface="+mj-lt"/>
                <a:cs typeface="Trebuchet MS"/>
              </a:rPr>
              <a:t>a</a:t>
            </a:r>
            <a:r>
              <a:rPr lang="en-US" sz="1600" dirty="0" err="1">
                <a:latin typeface="+mj-lt"/>
                <a:cs typeface="Trebuchet MS"/>
              </a:rPr>
              <a:t>n</a:t>
            </a:r>
            <a:r>
              <a:rPr lang="en-US" sz="1600" dirty="0">
                <a:latin typeface="+mj-lt"/>
                <a:cs typeface="Trebuchet MS"/>
              </a:rPr>
              <a:t> </a:t>
            </a:r>
            <a:r>
              <a:rPr lang="en-US" sz="1600" spc="-15" dirty="0" err="1">
                <a:latin typeface="+mj-lt"/>
                <a:cs typeface="Trebuchet MS"/>
              </a:rPr>
              <a:t>b</a:t>
            </a:r>
            <a:r>
              <a:rPr lang="en-US" sz="1600" spc="10" dirty="0" err="1">
                <a:latin typeface="+mj-lt"/>
                <a:cs typeface="Trebuchet MS"/>
              </a:rPr>
              <a:t>a</a:t>
            </a:r>
            <a:r>
              <a:rPr lang="en-US" sz="1600" spc="5" dirty="0" err="1">
                <a:latin typeface="+mj-lt"/>
                <a:cs typeface="Trebuchet MS"/>
              </a:rPr>
              <a:t>n</a:t>
            </a:r>
            <a:r>
              <a:rPr lang="en-US" sz="1600" spc="-20" dirty="0" err="1">
                <a:latin typeface="+mj-lt"/>
                <a:cs typeface="Trebuchet MS"/>
              </a:rPr>
              <a:t>g</a:t>
            </a:r>
            <a:r>
              <a:rPr lang="en-US" sz="1600" dirty="0" err="1">
                <a:latin typeface="+mj-lt"/>
                <a:cs typeface="Trebuchet MS"/>
              </a:rPr>
              <a:t>sa</a:t>
            </a:r>
            <a:r>
              <a:rPr lang="en-US" sz="1600" spc="5" dirty="0">
                <a:latin typeface="+mj-lt"/>
                <a:cs typeface="Trebuchet MS"/>
              </a:rPr>
              <a:t> </a:t>
            </a:r>
            <a:r>
              <a:rPr lang="en-US" sz="1600" dirty="0">
                <a:latin typeface="+mj-lt"/>
                <a:cs typeface="Trebuchet MS"/>
              </a:rPr>
              <a:t>I</a:t>
            </a:r>
            <a:r>
              <a:rPr lang="en-US" sz="1600" spc="5" dirty="0">
                <a:latin typeface="+mj-lt"/>
                <a:cs typeface="Trebuchet MS"/>
              </a:rPr>
              <a:t>n</a:t>
            </a:r>
            <a:r>
              <a:rPr lang="en-US" sz="1600" spc="-15" dirty="0">
                <a:latin typeface="+mj-lt"/>
                <a:cs typeface="Trebuchet MS"/>
              </a:rPr>
              <a:t>d</a:t>
            </a:r>
            <a:r>
              <a:rPr lang="en-US" sz="1600" spc="-10" dirty="0">
                <a:latin typeface="+mj-lt"/>
                <a:cs typeface="Trebuchet MS"/>
              </a:rPr>
              <a:t>o</a:t>
            </a:r>
            <a:r>
              <a:rPr lang="en-US" sz="1600" spc="5" dirty="0">
                <a:latin typeface="+mj-lt"/>
                <a:cs typeface="Trebuchet MS"/>
              </a:rPr>
              <a:t>n</a:t>
            </a:r>
            <a:r>
              <a:rPr lang="en-US" sz="1600" spc="-15" dirty="0">
                <a:latin typeface="+mj-lt"/>
                <a:cs typeface="Trebuchet MS"/>
              </a:rPr>
              <a:t>e</a:t>
            </a:r>
            <a:r>
              <a:rPr lang="en-US" sz="1600" dirty="0">
                <a:latin typeface="+mj-lt"/>
                <a:cs typeface="Trebuchet MS"/>
              </a:rPr>
              <a:t>s</a:t>
            </a:r>
            <a:r>
              <a:rPr lang="en-US" sz="1600" spc="-15" dirty="0">
                <a:latin typeface="+mj-lt"/>
                <a:cs typeface="Trebuchet MS"/>
              </a:rPr>
              <a:t>i</a:t>
            </a:r>
            <a:r>
              <a:rPr lang="en-US" sz="1600" spc="10" dirty="0">
                <a:latin typeface="+mj-lt"/>
                <a:cs typeface="Trebuchet MS"/>
              </a:rPr>
              <a:t>a</a:t>
            </a:r>
            <a:r>
              <a:rPr lang="en-US" sz="1600" dirty="0">
                <a:latin typeface="+mj-lt"/>
                <a:cs typeface="Trebuchet MS"/>
              </a:rPr>
              <a:t>.</a:t>
            </a:r>
          </a:p>
          <a:p>
            <a:pPr marL="365125" marR="5080" indent="-365125" algn="just">
              <a:lnSpc>
                <a:spcPct val="100200"/>
              </a:lnSpc>
              <a:buClr>
                <a:srgbClr val="EB3D9E"/>
              </a:buClr>
              <a:buSzPct val="78571"/>
              <a:buFont typeface="Times New Roman"/>
              <a:buChar char="□"/>
              <a:tabLst>
                <a:tab pos="313055" algn="l"/>
              </a:tabLst>
            </a:pPr>
            <a:r>
              <a:rPr lang="en-US" sz="1600" dirty="0" err="1">
                <a:latin typeface="+mj-lt"/>
                <a:cs typeface="Trebuchet MS"/>
              </a:rPr>
              <a:t>N</a:t>
            </a:r>
            <a:r>
              <a:rPr lang="en-US" sz="1600" spc="10" dirty="0" err="1">
                <a:latin typeface="+mj-lt"/>
                <a:cs typeface="Trebuchet MS"/>
              </a:rPr>
              <a:t>i</a:t>
            </a:r>
            <a:r>
              <a:rPr lang="en-US" sz="1600" spc="-20" dirty="0" err="1">
                <a:latin typeface="+mj-lt"/>
                <a:cs typeface="Trebuchet MS"/>
              </a:rPr>
              <a:t>l</a:t>
            </a:r>
            <a:r>
              <a:rPr lang="en-US" sz="1600" spc="10" dirty="0" err="1">
                <a:latin typeface="+mj-lt"/>
                <a:cs typeface="Trebuchet MS"/>
              </a:rPr>
              <a:t>ai</a:t>
            </a:r>
            <a:r>
              <a:rPr lang="en-US" sz="1600" spc="5" dirty="0">
                <a:latin typeface="+mj-lt"/>
                <a:cs typeface="Trebuchet MS"/>
              </a:rPr>
              <a:t>-</a:t>
            </a:r>
            <a:r>
              <a:rPr lang="en-US" sz="1600" spc="-15" dirty="0" err="1">
                <a:latin typeface="+mj-lt"/>
                <a:cs typeface="Trebuchet MS"/>
              </a:rPr>
              <a:t>n</a:t>
            </a:r>
            <a:r>
              <a:rPr lang="en-US" sz="1600" spc="10" dirty="0" err="1">
                <a:latin typeface="+mj-lt"/>
                <a:cs typeface="Trebuchet MS"/>
              </a:rPr>
              <a:t>i</a:t>
            </a:r>
            <a:r>
              <a:rPr lang="en-US" sz="1600" dirty="0" err="1">
                <a:latin typeface="+mj-lt"/>
                <a:cs typeface="Trebuchet MS"/>
              </a:rPr>
              <a:t>l</a:t>
            </a:r>
            <a:r>
              <a:rPr lang="en-US" sz="1600" spc="10" dirty="0" err="1">
                <a:latin typeface="+mj-lt"/>
                <a:cs typeface="Trebuchet MS"/>
              </a:rPr>
              <a:t>a</a:t>
            </a:r>
            <a:r>
              <a:rPr lang="en-US" sz="1600" dirty="0" err="1">
                <a:latin typeface="+mj-lt"/>
                <a:cs typeface="Trebuchet MS"/>
              </a:rPr>
              <a:t>i</a:t>
            </a:r>
            <a:r>
              <a:rPr lang="en-US" sz="1600" dirty="0">
                <a:latin typeface="+mj-lt"/>
                <a:cs typeface="Trebuchet MS"/>
              </a:rPr>
              <a:t>	</a:t>
            </a:r>
            <a:r>
              <a:rPr lang="en-US" sz="1600" spc="10" dirty="0">
                <a:latin typeface="+mj-lt"/>
                <a:cs typeface="Trebuchet MS"/>
              </a:rPr>
              <a:t>ya</a:t>
            </a:r>
            <a:r>
              <a:rPr lang="en-US" sz="1600" spc="-15" dirty="0">
                <a:latin typeface="+mj-lt"/>
                <a:cs typeface="Trebuchet MS"/>
              </a:rPr>
              <a:t>ng</a:t>
            </a:r>
            <a:r>
              <a:rPr lang="en-US" sz="1600" dirty="0">
                <a:latin typeface="+mj-lt"/>
                <a:cs typeface="Trebuchet MS"/>
              </a:rPr>
              <a:t>	</a:t>
            </a:r>
            <a:r>
              <a:rPr lang="en-US" sz="1600" spc="-15" dirty="0" err="1">
                <a:latin typeface="+mj-lt"/>
                <a:cs typeface="Trebuchet MS"/>
              </a:rPr>
              <a:t>d</a:t>
            </a:r>
            <a:r>
              <a:rPr lang="en-US" sz="1600" spc="10" dirty="0" err="1">
                <a:latin typeface="+mj-lt"/>
                <a:cs typeface="Trebuchet MS"/>
              </a:rPr>
              <a:t>i</a:t>
            </a:r>
            <a:r>
              <a:rPr lang="en-US" sz="1600" spc="-30" dirty="0" err="1">
                <a:latin typeface="+mj-lt"/>
                <a:cs typeface="Trebuchet MS"/>
              </a:rPr>
              <a:t>r</a:t>
            </a:r>
            <a:r>
              <a:rPr lang="en-US" sz="1600" spc="5" dirty="0" err="1">
                <a:latin typeface="+mj-lt"/>
                <a:cs typeface="Trebuchet MS"/>
              </a:rPr>
              <a:t>u</a:t>
            </a:r>
            <a:r>
              <a:rPr lang="en-US" sz="1600" dirty="0" err="1">
                <a:latin typeface="+mj-lt"/>
                <a:cs typeface="Trebuchet MS"/>
              </a:rPr>
              <a:t>m</a:t>
            </a:r>
            <a:r>
              <a:rPr lang="en-US" sz="1600" spc="25" dirty="0" err="1">
                <a:latin typeface="+mj-lt"/>
                <a:cs typeface="Trebuchet MS"/>
              </a:rPr>
              <a:t>u</a:t>
            </a:r>
            <a:r>
              <a:rPr lang="en-US" sz="1600" spc="-20" dirty="0" err="1">
                <a:latin typeface="+mj-lt"/>
                <a:cs typeface="Trebuchet MS"/>
              </a:rPr>
              <a:t>s</a:t>
            </a:r>
            <a:r>
              <a:rPr lang="en-US" sz="1600" spc="-10" dirty="0" err="1">
                <a:latin typeface="+mj-lt"/>
                <a:cs typeface="Trebuchet MS"/>
              </a:rPr>
              <a:t>k</a:t>
            </a:r>
            <a:r>
              <a:rPr lang="en-US" sz="1600" spc="10" dirty="0" err="1">
                <a:latin typeface="+mj-lt"/>
                <a:cs typeface="Trebuchet MS"/>
              </a:rPr>
              <a:t>a</a:t>
            </a:r>
            <a:r>
              <a:rPr lang="en-US" sz="1600" dirty="0" err="1">
                <a:latin typeface="+mj-lt"/>
                <a:cs typeface="Trebuchet MS"/>
              </a:rPr>
              <a:t>n</a:t>
            </a:r>
            <a:r>
              <a:rPr lang="en-US" sz="1600" dirty="0">
                <a:latin typeface="+mj-lt"/>
                <a:cs typeface="Trebuchet MS"/>
              </a:rPr>
              <a:t> </a:t>
            </a:r>
            <a:r>
              <a:rPr lang="en-US" sz="1600" spc="5" dirty="0" err="1">
                <a:latin typeface="+mj-lt"/>
                <a:cs typeface="Trebuchet MS"/>
              </a:rPr>
              <a:t>d</a:t>
            </a:r>
            <a:r>
              <a:rPr lang="en-US" sz="1600" spc="-15" dirty="0" err="1">
                <a:latin typeface="+mj-lt"/>
                <a:cs typeface="Trebuchet MS"/>
              </a:rPr>
              <a:t>a</a:t>
            </a:r>
            <a:r>
              <a:rPr lang="en-US" sz="1600" dirty="0" err="1">
                <a:latin typeface="+mj-lt"/>
                <a:cs typeface="Trebuchet MS"/>
              </a:rPr>
              <a:t>l</a:t>
            </a:r>
            <a:r>
              <a:rPr lang="en-US" sz="1600" spc="10" dirty="0" err="1">
                <a:latin typeface="+mj-lt"/>
                <a:cs typeface="Trebuchet MS"/>
              </a:rPr>
              <a:t>a</a:t>
            </a:r>
            <a:r>
              <a:rPr lang="en-US" sz="1600" dirty="0" err="1">
                <a:latin typeface="+mj-lt"/>
                <a:cs typeface="Trebuchet MS"/>
              </a:rPr>
              <a:t>m</a:t>
            </a:r>
            <a:r>
              <a:rPr lang="en-US" sz="1600" dirty="0">
                <a:latin typeface="+mj-lt"/>
                <a:cs typeface="Trebuchet MS"/>
              </a:rPr>
              <a:t>	</a:t>
            </a:r>
            <a:r>
              <a:rPr lang="en-US" sz="1600" spc="-114" dirty="0" err="1">
                <a:latin typeface="+mj-lt"/>
                <a:cs typeface="Trebuchet MS"/>
              </a:rPr>
              <a:t>P</a:t>
            </a:r>
            <a:r>
              <a:rPr lang="en-US" sz="1600" spc="10" dirty="0" err="1">
                <a:latin typeface="+mj-lt"/>
                <a:cs typeface="Trebuchet MS"/>
              </a:rPr>
              <a:t>a</a:t>
            </a:r>
            <a:r>
              <a:rPr lang="en-US" sz="1600" spc="5" dirty="0" err="1">
                <a:latin typeface="+mj-lt"/>
                <a:cs typeface="Trebuchet MS"/>
              </a:rPr>
              <a:t>n</a:t>
            </a:r>
            <a:r>
              <a:rPr lang="en-US" sz="1600" spc="-15" dirty="0" err="1">
                <a:latin typeface="+mj-lt"/>
                <a:cs typeface="Trebuchet MS"/>
              </a:rPr>
              <a:t>c</a:t>
            </a:r>
            <a:r>
              <a:rPr lang="en-US" sz="1600" spc="10" dirty="0" err="1">
                <a:latin typeface="+mj-lt"/>
                <a:cs typeface="Trebuchet MS"/>
              </a:rPr>
              <a:t>a</a:t>
            </a:r>
            <a:r>
              <a:rPr lang="en-US" sz="1600" dirty="0" err="1">
                <a:latin typeface="+mj-lt"/>
                <a:cs typeface="Trebuchet MS"/>
              </a:rPr>
              <a:t>s</a:t>
            </a:r>
            <a:r>
              <a:rPr lang="en-US" sz="1600" spc="-15" dirty="0" err="1">
                <a:latin typeface="+mj-lt"/>
                <a:cs typeface="Trebuchet MS"/>
              </a:rPr>
              <a:t>i</a:t>
            </a:r>
            <a:r>
              <a:rPr lang="en-US" sz="1600" dirty="0" err="1">
                <a:latin typeface="+mj-lt"/>
                <a:cs typeface="Trebuchet MS"/>
              </a:rPr>
              <a:t>la</a:t>
            </a:r>
            <a:r>
              <a:rPr lang="en-US" sz="1600" dirty="0">
                <a:latin typeface="+mj-lt"/>
                <a:cs typeface="Trebuchet MS"/>
              </a:rPr>
              <a:t>	</a:t>
            </a:r>
            <a:r>
              <a:rPr lang="en-US" sz="1600" dirty="0" err="1">
                <a:latin typeface="+mj-lt"/>
                <a:cs typeface="Trebuchet MS"/>
              </a:rPr>
              <a:t>m</a:t>
            </a:r>
            <a:r>
              <a:rPr lang="en-US" sz="1600" spc="10" dirty="0" err="1">
                <a:latin typeface="+mj-lt"/>
                <a:cs typeface="Trebuchet MS"/>
              </a:rPr>
              <a:t>e</a:t>
            </a:r>
            <a:r>
              <a:rPr lang="en-US" sz="1600" spc="-10" dirty="0" err="1">
                <a:latin typeface="+mj-lt"/>
                <a:cs typeface="Trebuchet MS"/>
              </a:rPr>
              <a:t>r</a:t>
            </a:r>
            <a:r>
              <a:rPr lang="en-US" sz="1600" spc="5" dirty="0" err="1">
                <a:latin typeface="+mj-lt"/>
                <a:cs typeface="Trebuchet MS"/>
              </a:rPr>
              <a:t>u</a:t>
            </a:r>
            <a:r>
              <a:rPr lang="en-US" sz="1600" spc="-15" dirty="0" err="1">
                <a:latin typeface="+mj-lt"/>
                <a:cs typeface="Trebuchet MS"/>
              </a:rPr>
              <a:t>p</a:t>
            </a:r>
            <a:r>
              <a:rPr lang="en-US" sz="1600" spc="10" dirty="0" err="1">
                <a:latin typeface="+mj-lt"/>
                <a:cs typeface="Trebuchet MS"/>
              </a:rPr>
              <a:t>ak</a:t>
            </a:r>
            <a:r>
              <a:rPr lang="en-US" sz="1600" spc="-15" dirty="0" err="1">
                <a:latin typeface="+mj-lt"/>
                <a:cs typeface="Trebuchet MS"/>
              </a:rPr>
              <a:t>a</a:t>
            </a:r>
            <a:r>
              <a:rPr lang="en-US" sz="1600" dirty="0" err="1">
                <a:latin typeface="+mj-lt"/>
                <a:cs typeface="Trebuchet MS"/>
              </a:rPr>
              <a:t>n</a:t>
            </a:r>
            <a:r>
              <a:rPr lang="en-US" sz="1600" dirty="0">
                <a:latin typeface="+mj-lt"/>
                <a:cs typeface="Trebuchet MS"/>
              </a:rPr>
              <a:t>	</a:t>
            </a:r>
            <a:r>
              <a:rPr lang="en-US" sz="1600" spc="5" dirty="0" err="1">
                <a:latin typeface="+mj-lt"/>
                <a:cs typeface="Trebuchet MS"/>
              </a:rPr>
              <a:t>h</a:t>
            </a:r>
            <a:r>
              <a:rPr lang="en-US" sz="1600" spc="10" dirty="0" err="1">
                <a:latin typeface="+mj-lt"/>
                <a:cs typeface="Trebuchet MS"/>
              </a:rPr>
              <a:t>a</a:t>
            </a:r>
            <a:r>
              <a:rPr lang="en-US" sz="1600" spc="-20" dirty="0" err="1">
                <a:latin typeface="+mj-lt"/>
                <a:cs typeface="Trebuchet MS"/>
              </a:rPr>
              <a:t>s</a:t>
            </a:r>
            <a:r>
              <a:rPr lang="en-US" sz="1600" spc="10" dirty="0" err="1">
                <a:latin typeface="+mj-lt"/>
                <a:cs typeface="Trebuchet MS"/>
              </a:rPr>
              <a:t>i</a:t>
            </a:r>
            <a:r>
              <a:rPr lang="en-US" sz="1600" spc="-10" dirty="0" err="1">
                <a:latin typeface="+mj-lt"/>
                <a:cs typeface="Trebuchet MS"/>
              </a:rPr>
              <a:t>l</a:t>
            </a:r>
            <a:r>
              <a:rPr lang="en-US" sz="1600" spc="-10" dirty="0">
                <a:latin typeface="+mj-lt"/>
                <a:cs typeface="Trebuchet MS"/>
              </a:rPr>
              <a:t> </a:t>
            </a:r>
            <a:r>
              <a:rPr lang="en-US" sz="1600" spc="5" dirty="0" err="1">
                <a:latin typeface="+mj-lt"/>
                <a:cs typeface="Trebuchet MS"/>
              </a:rPr>
              <a:t>p</a:t>
            </a:r>
            <a:r>
              <a:rPr lang="en-US" sz="1600" spc="-15" dirty="0" err="1">
                <a:latin typeface="+mj-lt"/>
                <a:cs typeface="Trebuchet MS"/>
              </a:rPr>
              <a:t>e</a:t>
            </a:r>
            <a:r>
              <a:rPr lang="en-US" sz="1600" dirty="0" err="1">
                <a:latin typeface="+mj-lt"/>
                <a:cs typeface="Trebuchet MS"/>
              </a:rPr>
              <a:t>m</a:t>
            </a:r>
            <a:r>
              <a:rPr lang="en-US" sz="1600" spc="10" dirty="0" err="1">
                <a:latin typeface="+mj-lt"/>
                <a:cs typeface="Trebuchet MS"/>
              </a:rPr>
              <a:t>ik</a:t>
            </a:r>
            <a:r>
              <a:rPr lang="en-US" sz="1600" spc="-15" dirty="0" err="1">
                <a:latin typeface="+mj-lt"/>
                <a:cs typeface="Trebuchet MS"/>
              </a:rPr>
              <a:t>i</a:t>
            </a:r>
            <a:r>
              <a:rPr lang="en-US" sz="1600" spc="15" dirty="0" err="1">
                <a:latin typeface="+mj-lt"/>
                <a:cs typeface="Trebuchet MS"/>
              </a:rPr>
              <a:t>r</a:t>
            </a:r>
            <a:r>
              <a:rPr lang="en-US" sz="1600" spc="-15" dirty="0" err="1">
                <a:latin typeface="+mj-lt"/>
                <a:cs typeface="Trebuchet MS"/>
              </a:rPr>
              <a:t>a</a:t>
            </a:r>
            <a:r>
              <a:rPr lang="en-US" sz="1600" dirty="0" err="1">
                <a:latin typeface="+mj-lt"/>
                <a:cs typeface="Trebuchet MS"/>
              </a:rPr>
              <a:t>n</a:t>
            </a:r>
            <a:r>
              <a:rPr lang="en-US" sz="1600" dirty="0">
                <a:latin typeface="+mj-lt"/>
                <a:cs typeface="Trebuchet MS"/>
              </a:rPr>
              <a:t>	</a:t>
            </a:r>
            <a:r>
              <a:rPr lang="en-US" sz="1600" spc="10" dirty="0">
                <a:latin typeface="+mj-lt"/>
                <a:cs typeface="Trebuchet MS"/>
              </a:rPr>
              <a:t> </a:t>
            </a:r>
            <a:r>
              <a:rPr lang="en-US" sz="1600" spc="-10" dirty="0" err="1">
                <a:latin typeface="+mj-lt"/>
                <a:cs typeface="Trebuchet MS"/>
              </a:rPr>
              <a:t>ko</a:t>
            </a:r>
            <a:r>
              <a:rPr lang="en-US" sz="1600" spc="-15" dirty="0" err="1">
                <a:latin typeface="+mj-lt"/>
                <a:cs typeface="Trebuchet MS"/>
              </a:rPr>
              <a:t>n</a:t>
            </a:r>
            <a:r>
              <a:rPr lang="en-US" sz="1600" spc="20" dirty="0" err="1">
                <a:latin typeface="+mj-lt"/>
                <a:cs typeface="Trebuchet MS"/>
              </a:rPr>
              <a:t>s</a:t>
            </a:r>
            <a:r>
              <a:rPr lang="en-US" sz="1600" spc="-15" dirty="0" err="1">
                <a:latin typeface="+mj-lt"/>
                <a:cs typeface="Trebuchet MS"/>
              </a:rPr>
              <a:t>e</a:t>
            </a:r>
            <a:r>
              <a:rPr lang="en-US" sz="1600" spc="5" dirty="0" err="1">
                <a:latin typeface="+mj-lt"/>
                <a:cs typeface="Trebuchet MS"/>
              </a:rPr>
              <a:t>p</a:t>
            </a:r>
            <a:r>
              <a:rPr lang="en-US" sz="1600" spc="-15" dirty="0" err="1">
                <a:latin typeface="+mj-lt"/>
                <a:cs typeface="Trebuchet MS"/>
              </a:rPr>
              <a:t>t</a:t>
            </a:r>
            <a:r>
              <a:rPr lang="en-US" sz="1600" spc="5" dirty="0" err="1">
                <a:latin typeface="+mj-lt"/>
                <a:cs typeface="Trebuchet MS"/>
              </a:rPr>
              <a:t>u</a:t>
            </a:r>
            <a:r>
              <a:rPr lang="en-US" sz="1600" spc="10" dirty="0" err="1">
                <a:latin typeface="+mj-lt"/>
                <a:cs typeface="Trebuchet MS"/>
              </a:rPr>
              <a:t>a</a:t>
            </a:r>
            <a:r>
              <a:rPr lang="en-US" sz="1600" spc="-10" dirty="0" err="1">
                <a:latin typeface="+mj-lt"/>
                <a:cs typeface="Trebuchet MS"/>
              </a:rPr>
              <a:t>l</a:t>
            </a:r>
            <a:r>
              <a:rPr lang="en-US" sz="1600" dirty="0">
                <a:latin typeface="+mj-lt"/>
                <a:cs typeface="Trebuchet MS"/>
              </a:rPr>
              <a:t>	</a:t>
            </a:r>
            <a:r>
              <a:rPr lang="en-US" sz="1600" spc="-15" dirty="0" err="1">
                <a:latin typeface="+mj-lt"/>
                <a:cs typeface="Trebuchet MS"/>
              </a:rPr>
              <a:t>d</a:t>
            </a:r>
            <a:r>
              <a:rPr lang="en-US" sz="1600" spc="10" dirty="0" err="1">
                <a:latin typeface="+mj-lt"/>
                <a:cs typeface="Trebuchet MS"/>
              </a:rPr>
              <a:t>a</a:t>
            </a:r>
            <a:r>
              <a:rPr lang="en-US" sz="1600" spc="-10" dirty="0" err="1">
                <a:latin typeface="+mj-lt"/>
                <a:cs typeface="Trebuchet MS"/>
              </a:rPr>
              <a:t>r</a:t>
            </a:r>
            <a:r>
              <a:rPr lang="en-US" sz="1600" dirty="0" err="1">
                <a:latin typeface="+mj-lt"/>
                <a:cs typeface="Trebuchet MS"/>
              </a:rPr>
              <a:t>i</a:t>
            </a:r>
            <a:r>
              <a:rPr lang="en-US" sz="1600" dirty="0">
                <a:latin typeface="+mj-lt"/>
                <a:cs typeface="Trebuchet MS"/>
              </a:rPr>
              <a:t> </a:t>
            </a:r>
            <a:r>
              <a:rPr lang="en-US" sz="1600" spc="-15" dirty="0" err="1">
                <a:latin typeface="+mj-lt"/>
                <a:cs typeface="Trebuchet MS"/>
              </a:rPr>
              <a:t>t</a:t>
            </a:r>
            <a:r>
              <a:rPr lang="en-US" sz="1600" spc="10" dirty="0" err="1">
                <a:latin typeface="+mj-lt"/>
                <a:cs typeface="Trebuchet MS"/>
              </a:rPr>
              <a:t>o</a:t>
            </a:r>
            <a:r>
              <a:rPr lang="en-US" sz="1600" spc="-10" dirty="0" err="1">
                <a:latin typeface="+mj-lt"/>
                <a:cs typeface="Trebuchet MS"/>
              </a:rPr>
              <a:t>ko</a:t>
            </a:r>
            <a:r>
              <a:rPr lang="en-US" sz="1600" dirty="0" err="1">
                <a:latin typeface="+mj-lt"/>
                <a:cs typeface="Trebuchet MS"/>
              </a:rPr>
              <a:t>h</a:t>
            </a:r>
            <a:r>
              <a:rPr lang="en-US" sz="1600" dirty="0">
                <a:latin typeface="+mj-lt"/>
                <a:cs typeface="Trebuchet MS"/>
              </a:rPr>
              <a:t>	</a:t>
            </a:r>
            <a:r>
              <a:rPr lang="en-US" sz="1600" spc="-595" dirty="0">
                <a:latin typeface="+mj-lt"/>
                <a:cs typeface="Trebuchet MS"/>
              </a:rPr>
              <a:t> </a:t>
            </a:r>
            <a:r>
              <a:rPr lang="en-US" sz="1600" spc="5" dirty="0" err="1">
                <a:latin typeface="+mj-lt"/>
                <a:cs typeface="Trebuchet MS"/>
              </a:rPr>
              <a:t>b</a:t>
            </a:r>
            <a:r>
              <a:rPr lang="en-US" sz="1600" spc="-15" dirty="0" err="1">
                <a:latin typeface="+mj-lt"/>
                <a:cs typeface="Trebuchet MS"/>
              </a:rPr>
              <a:t>a</a:t>
            </a:r>
            <a:r>
              <a:rPr lang="en-US" sz="1600" spc="5" dirty="0" err="1">
                <a:latin typeface="+mj-lt"/>
                <a:cs typeface="Trebuchet MS"/>
              </a:rPr>
              <a:t>n</a:t>
            </a:r>
            <a:r>
              <a:rPr lang="en-US" sz="1600" spc="-20" dirty="0" err="1">
                <a:latin typeface="+mj-lt"/>
                <a:cs typeface="Trebuchet MS"/>
              </a:rPr>
              <a:t>g</a:t>
            </a:r>
            <a:r>
              <a:rPr lang="en-US" sz="1600" dirty="0" err="1">
                <a:latin typeface="+mj-lt"/>
                <a:cs typeface="Trebuchet MS"/>
              </a:rPr>
              <a:t>sa</a:t>
            </a:r>
            <a:r>
              <a:rPr lang="en-US" sz="1600" dirty="0">
                <a:latin typeface="+mj-lt"/>
                <a:cs typeface="Trebuchet MS"/>
              </a:rPr>
              <a:t>	I</a:t>
            </a:r>
            <a:r>
              <a:rPr lang="en-US" sz="1600" spc="25" dirty="0">
                <a:latin typeface="+mj-lt"/>
                <a:cs typeface="Trebuchet MS"/>
              </a:rPr>
              <a:t>n</a:t>
            </a:r>
            <a:r>
              <a:rPr lang="en-US" sz="1600" spc="-15" dirty="0">
                <a:latin typeface="+mj-lt"/>
                <a:cs typeface="Trebuchet MS"/>
              </a:rPr>
              <a:t>d</a:t>
            </a:r>
            <a:r>
              <a:rPr lang="en-US" sz="1600" spc="-10" dirty="0">
                <a:latin typeface="+mj-lt"/>
                <a:cs typeface="Trebuchet MS"/>
              </a:rPr>
              <a:t>o</a:t>
            </a:r>
            <a:r>
              <a:rPr lang="en-US" sz="1600" spc="5" dirty="0">
                <a:latin typeface="+mj-lt"/>
                <a:cs typeface="Trebuchet MS"/>
              </a:rPr>
              <a:t>n</a:t>
            </a:r>
            <a:r>
              <a:rPr lang="en-US" sz="1600" spc="10" dirty="0">
                <a:latin typeface="+mj-lt"/>
                <a:cs typeface="Trebuchet MS"/>
              </a:rPr>
              <a:t>e</a:t>
            </a:r>
            <a:r>
              <a:rPr lang="en-US" sz="1600" spc="-20" dirty="0">
                <a:latin typeface="+mj-lt"/>
                <a:cs typeface="Trebuchet MS"/>
              </a:rPr>
              <a:t>s</a:t>
            </a:r>
            <a:r>
              <a:rPr lang="en-US" sz="1600" spc="10" dirty="0">
                <a:latin typeface="+mj-lt"/>
                <a:cs typeface="Trebuchet MS"/>
              </a:rPr>
              <a:t>i</a:t>
            </a:r>
            <a:r>
              <a:rPr lang="en-US" sz="1600" dirty="0">
                <a:latin typeface="+mj-lt"/>
                <a:cs typeface="Trebuchet MS"/>
              </a:rPr>
              <a:t>a	</a:t>
            </a:r>
            <a:r>
              <a:rPr lang="en-US" sz="1600" dirty="0" err="1">
                <a:latin typeface="+mj-lt"/>
                <a:cs typeface="Trebuchet MS"/>
              </a:rPr>
              <a:t>s</a:t>
            </a:r>
            <a:r>
              <a:rPr lang="en-US" sz="1600" spc="10" dirty="0" err="1">
                <a:latin typeface="+mj-lt"/>
                <a:cs typeface="Trebuchet MS"/>
              </a:rPr>
              <a:t>e</a:t>
            </a:r>
            <a:r>
              <a:rPr lang="en-US" sz="1600" spc="5" dirty="0" err="1">
                <a:latin typeface="+mj-lt"/>
                <a:cs typeface="Trebuchet MS"/>
              </a:rPr>
              <a:t>p</a:t>
            </a:r>
            <a:r>
              <a:rPr lang="en-US" sz="1600" spc="-15" dirty="0" err="1">
                <a:latin typeface="+mj-lt"/>
                <a:cs typeface="Trebuchet MS"/>
              </a:rPr>
              <a:t>e</a:t>
            </a:r>
            <a:r>
              <a:rPr lang="en-US" sz="1600" spc="-10" dirty="0" err="1">
                <a:latin typeface="+mj-lt"/>
                <a:cs typeface="Trebuchet MS"/>
              </a:rPr>
              <a:t>r</a:t>
            </a:r>
            <a:r>
              <a:rPr lang="en-US" sz="1600" spc="5" dirty="0" err="1">
                <a:latin typeface="+mj-lt"/>
                <a:cs typeface="Trebuchet MS"/>
              </a:rPr>
              <a:t>t</a:t>
            </a:r>
            <a:r>
              <a:rPr lang="en-US" sz="1600" spc="10" dirty="0" err="1">
                <a:latin typeface="+mj-lt"/>
                <a:cs typeface="Trebuchet MS"/>
              </a:rPr>
              <a:t>i</a:t>
            </a:r>
            <a:r>
              <a:rPr lang="en-US" sz="1600" dirty="0">
                <a:latin typeface="+mj-lt"/>
                <a:cs typeface="Trebuchet MS"/>
              </a:rPr>
              <a:t>: I</a:t>
            </a:r>
            <a:r>
              <a:rPr lang="en-US" sz="1600" spc="-280" dirty="0">
                <a:latin typeface="+mj-lt"/>
                <a:cs typeface="Trebuchet MS"/>
              </a:rPr>
              <a:t>r</a:t>
            </a:r>
            <a:r>
              <a:rPr lang="en-US" sz="1600" spc="-15" dirty="0">
                <a:latin typeface="+mj-lt"/>
                <a:cs typeface="Trebuchet MS"/>
              </a:rPr>
              <a:t>. </a:t>
            </a:r>
            <a:r>
              <a:rPr lang="en-US" sz="1600" spc="-15" dirty="0" err="1">
                <a:latin typeface="+mj-lt"/>
                <a:cs typeface="Trebuchet MS"/>
              </a:rPr>
              <a:t>S</a:t>
            </a:r>
            <a:r>
              <a:rPr lang="en-US" sz="1600" spc="-10" dirty="0" err="1">
                <a:latin typeface="+mj-lt"/>
                <a:cs typeface="Trebuchet MS"/>
              </a:rPr>
              <a:t>o</a:t>
            </a:r>
            <a:r>
              <a:rPr lang="en-US" sz="1600" spc="10" dirty="0" err="1">
                <a:latin typeface="+mj-lt"/>
                <a:cs typeface="Trebuchet MS"/>
              </a:rPr>
              <a:t>e</a:t>
            </a:r>
            <a:r>
              <a:rPr lang="en-US" sz="1600" spc="-10" dirty="0" err="1">
                <a:latin typeface="+mj-lt"/>
                <a:cs typeface="Trebuchet MS"/>
              </a:rPr>
              <a:t>k</a:t>
            </a:r>
            <a:r>
              <a:rPr lang="en-US" sz="1600" spc="10" dirty="0" err="1">
                <a:latin typeface="+mj-lt"/>
                <a:cs typeface="Trebuchet MS"/>
              </a:rPr>
              <a:t>a</a:t>
            </a:r>
            <a:r>
              <a:rPr lang="en-US" sz="1600" spc="-10" dirty="0" err="1">
                <a:latin typeface="+mj-lt"/>
                <a:cs typeface="Trebuchet MS"/>
              </a:rPr>
              <a:t>r</a:t>
            </a:r>
            <a:r>
              <a:rPr lang="en-US" sz="1600" spc="5" dirty="0" err="1">
                <a:latin typeface="+mj-lt"/>
                <a:cs typeface="Trebuchet MS"/>
              </a:rPr>
              <a:t>n</a:t>
            </a:r>
            <a:r>
              <a:rPr lang="en-US" sz="1600" spc="-10" dirty="0" err="1">
                <a:latin typeface="+mj-lt"/>
                <a:cs typeface="Trebuchet MS"/>
              </a:rPr>
              <a:t>o</a:t>
            </a:r>
            <a:r>
              <a:rPr lang="en-US" sz="1600" dirty="0">
                <a:latin typeface="+mj-lt"/>
                <a:cs typeface="Trebuchet MS"/>
              </a:rPr>
              <a:t>, </a:t>
            </a:r>
            <a:r>
              <a:rPr lang="en-US" sz="1600" spc="-315" dirty="0">
                <a:latin typeface="+mj-lt"/>
                <a:cs typeface="Trebuchet MS"/>
              </a:rPr>
              <a:t> </a:t>
            </a:r>
            <a:r>
              <a:rPr lang="en-US" sz="1600" spc="-10" dirty="0">
                <a:latin typeface="+mj-lt"/>
                <a:cs typeface="Trebuchet MS"/>
              </a:rPr>
              <a:t>Dr</a:t>
            </a:r>
            <a:r>
              <a:rPr lang="en-US" sz="1600" dirty="0">
                <a:latin typeface="+mj-lt"/>
                <a:cs typeface="Trebuchet MS"/>
              </a:rPr>
              <a:t>s. </a:t>
            </a:r>
            <a:r>
              <a:rPr lang="en-US" sz="1600" spc="-315" dirty="0">
                <a:latin typeface="+mj-lt"/>
                <a:cs typeface="Trebuchet MS"/>
              </a:rPr>
              <a:t> </a:t>
            </a:r>
            <a:r>
              <a:rPr lang="en-US" sz="1600" dirty="0">
                <a:latin typeface="+mj-lt"/>
                <a:cs typeface="Trebuchet MS"/>
              </a:rPr>
              <a:t>M</a:t>
            </a:r>
            <a:r>
              <a:rPr lang="en-US" sz="1600" spc="-30" dirty="0">
                <a:latin typeface="+mj-lt"/>
                <a:cs typeface="Trebuchet MS"/>
              </a:rPr>
              <a:t>o</a:t>
            </a:r>
            <a:r>
              <a:rPr lang="en-US" sz="1600" spc="5" dirty="0">
                <a:latin typeface="+mj-lt"/>
                <a:cs typeface="Trebuchet MS"/>
              </a:rPr>
              <a:t>h</a:t>
            </a:r>
            <a:r>
              <a:rPr lang="en-US" sz="1600" spc="10" dirty="0">
                <a:latin typeface="+mj-lt"/>
                <a:cs typeface="Trebuchet MS"/>
              </a:rPr>
              <a:t>a</a:t>
            </a:r>
            <a:r>
              <a:rPr lang="en-US" sz="1600" dirty="0">
                <a:latin typeface="+mj-lt"/>
                <a:cs typeface="Trebuchet MS"/>
              </a:rPr>
              <a:t>mm</a:t>
            </a:r>
            <a:r>
              <a:rPr lang="en-US" sz="1600" spc="10" dirty="0">
                <a:latin typeface="+mj-lt"/>
                <a:cs typeface="Trebuchet MS"/>
              </a:rPr>
              <a:t>a</a:t>
            </a:r>
            <a:r>
              <a:rPr lang="en-US" sz="1600" spc="5" dirty="0">
                <a:latin typeface="+mj-lt"/>
                <a:cs typeface="Trebuchet MS"/>
              </a:rPr>
              <a:t>d</a:t>
            </a:r>
            <a:r>
              <a:rPr lang="en-US" sz="1600" dirty="0">
                <a:latin typeface="+mj-lt"/>
                <a:cs typeface="Trebuchet MS"/>
              </a:rPr>
              <a:t>.</a:t>
            </a:r>
            <a:r>
              <a:rPr lang="en-US" sz="1600" spc="295" dirty="0">
                <a:latin typeface="+mj-lt"/>
                <a:cs typeface="Trebuchet MS"/>
              </a:rPr>
              <a:t> </a:t>
            </a:r>
            <a:r>
              <a:rPr lang="en-US" sz="1600" spc="10" dirty="0" err="1">
                <a:latin typeface="+mj-lt"/>
                <a:cs typeface="Trebuchet MS"/>
              </a:rPr>
              <a:t>Ha</a:t>
            </a:r>
            <a:r>
              <a:rPr lang="en-US" sz="1600" spc="-15" dirty="0" err="1">
                <a:latin typeface="+mj-lt"/>
                <a:cs typeface="Trebuchet MS"/>
              </a:rPr>
              <a:t>t</a:t>
            </a:r>
            <a:r>
              <a:rPr lang="en-US" sz="1600" spc="5" dirty="0" err="1">
                <a:latin typeface="+mj-lt"/>
                <a:cs typeface="Trebuchet MS"/>
              </a:rPr>
              <a:t>t</a:t>
            </a:r>
            <a:r>
              <a:rPr lang="en-US" sz="1600" spc="10" dirty="0" err="1">
                <a:latin typeface="+mj-lt"/>
                <a:cs typeface="Trebuchet MS"/>
              </a:rPr>
              <a:t>a</a:t>
            </a:r>
            <a:r>
              <a:rPr lang="en-US" sz="1600" dirty="0">
                <a:latin typeface="+mj-lt"/>
                <a:cs typeface="Trebuchet MS"/>
              </a:rPr>
              <a:t>, </a:t>
            </a:r>
            <a:r>
              <a:rPr lang="en-US" sz="1600" spc="-315" dirty="0">
                <a:latin typeface="+mj-lt"/>
                <a:cs typeface="Trebuchet MS"/>
              </a:rPr>
              <a:t> </a:t>
            </a:r>
            <a:r>
              <a:rPr lang="en-US" sz="1600" dirty="0">
                <a:latin typeface="+mj-lt"/>
                <a:cs typeface="Trebuchet MS"/>
              </a:rPr>
              <a:t>M</a:t>
            </a:r>
            <a:r>
              <a:rPr lang="en-US" sz="1600" spc="-280" dirty="0">
                <a:latin typeface="+mj-lt"/>
                <a:cs typeface="Trebuchet MS"/>
              </a:rPr>
              <a:t>r</a:t>
            </a:r>
            <a:r>
              <a:rPr lang="en-US" sz="1600" dirty="0">
                <a:latin typeface="+mj-lt"/>
                <a:cs typeface="Trebuchet MS"/>
              </a:rPr>
              <a:t>.</a:t>
            </a:r>
            <a:r>
              <a:rPr lang="en-US" sz="1600" spc="295" dirty="0">
                <a:latin typeface="+mj-lt"/>
                <a:cs typeface="Trebuchet MS"/>
              </a:rPr>
              <a:t> </a:t>
            </a:r>
            <a:r>
              <a:rPr lang="en-US" sz="1600" dirty="0">
                <a:latin typeface="+mj-lt"/>
                <a:cs typeface="Trebuchet MS"/>
              </a:rPr>
              <a:t>M</a:t>
            </a:r>
            <a:r>
              <a:rPr lang="en-US" sz="1600" spc="5" dirty="0">
                <a:latin typeface="+mj-lt"/>
                <a:cs typeface="Trebuchet MS"/>
              </a:rPr>
              <a:t>uh</a:t>
            </a:r>
            <a:r>
              <a:rPr lang="en-US" sz="1600" spc="-15" dirty="0">
                <a:latin typeface="+mj-lt"/>
                <a:cs typeface="Trebuchet MS"/>
              </a:rPr>
              <a:t>a</a:t>
            </a:r>
            <a:r>
              <a:rPr lang="en-US" sz="1600" spc="20" dirty="0">
                <a:latin typeface="+mj-lt"/>
                <a:cs typeface="Trebuchet MS"/>
              </a:rPr>
              <a:t>m</a:t>
            </a:r>
            <a:r>
              <a:rPr lang="en-US" sz="1600" dirty="0">
                <a:latin typeface="+mj-lt"/>
                <a:cs typeface="Trebuchet MS"/>
              </a:rPr>
              <a:t>m</a:t>
            </a:r>
            <a:r>
              <a:rPr lang="en-US" sz="1600" spc="-15" dirty="0">
                <a:latin typeface="+mj-lt"/>
                <a:cs typeface="Trebuchet MS"/>
              </a:rPr>
              <a:t>a</a:t>
            </a:r>
            <a:r>
              <a:rPr lang="en-US" sz="1600" dirty="0">
                <a:latin typeface="+mj-lt"/>
                <a:cs typeface="Trebuchet MS"/>
              </a:rPr>
              <a:t>d </a:t>
            </a:r>
            <a:r>
              <a:rPr lang="en-US" sz="1600" spc="-315" dirty="0">
                <a:latin typeface="+mj-lt"/>
                <a:cs typeface="Trebuchet MS"/>
              </a:rPr>
              <a:t> </a:t>
            </a:r>
            <a:r>
              <a:rPr lang="en-US" sz="1600" spc="-190" dirty="0" err="1">
                <a:latin typeface="+mj-lt"/>
                <a:cs typeface="Trebuchet MS"/>
              </a:rPr>
              <a:t>Y</a:t>
            </a:r>
            <a:r>
              <a:rPr lang="en-US" sz="1600" spc="-15" dirty="0" err="1">
                <a:latin typeface="+mj-lt"/>
                <a:cs typeface="Trebuchet MS"/>
              </a:rPr>
              <a:t>a</a:t>
            </a:r>
            <a:r>
              <a:rPr lang="en-US" sz="1600" dirty="0" err="1">
                <a:latin typeface="+mj-lt"/>
                <a:cs typeface="Trebuchet MS"/>
              </a:rPr>
              <a:t>m</a:t>
            </a:r>
            <a:r>
              <a:rPr lang="en-US" sz="1600" spc="10" dirty="0" err="1">
                <a:latin typeface="+mj-lt"/>
                <a:cs typeface="Trebuchet MS"/>
              </a:rPr>
              <a:t>i</a:t>
            </a:r>
            <a:r>
              <a:rPr lang="en-US" sz="1600" spc="5" dirty="0" err="1">
                <a:latin typeface="+mj-lt"/>
                <a:cs typeface="Trebuchet MS"/>
              </a:rPr>
              <a:t>n</a:t>
            </a:r>
            <a:r>
              <a:rPr lang="en-US" sz="1600" dirty="0">
                <a:latin typeface="+mj-lt"/>
                <a:cs typeface="Trebuchet MS"/>
              </a:rPr>
              <a:t>, </a:t>
            </a:r>
            <a:r>
              <a:rPr lang="en-US" sz="1600" spc="-315" dirty="0">
                <a:latin typeface="+mj-lt"/>
                <a:cs typeface="Trebuchet MS"/>
              </a:rPr>
              <a:t> </a:t>
            </a:r>
            <a:r>
              <a:rPr lang="en-US" sz="1600" spc="-114" dirty="0">
                <a:latin typeface="+mj-lt"/>
                <a:cs typeface="Trebuchet MS"/>
              </a:rPr>
              <a:t>P</a:t>
            </a:r>
            <a:r>
              <a:rPr lang="en-US" sz="1600" spc="-10" dirty="0">
                <a:latin typeface="+mj-lt"/>
                <a:cs typeface="Trebuchet MS"/>
              </a:rPr>
              <a:t>rof</a:t>
            </a:r>
            <a:r>
              <a:rPr lang="en-US" sz="1600" dirty="0">
                <a:latin typeface="+mj-lt"/>
                <a:cs typeface="Trebuchet MS"/>
              </a:rPr>
              <a:t>. M</a:t>
            </a:r>
            <a:r>
              <a:rPr lang="en-US" sz="1600" spc="-280" dirty="0">
                <a:latin typeface="+mj-lt"/>
                <a:cs typeface="Trebuchet MS"/>
              </a:rPr>
              <a:t>r</a:t>
            </a:r>
            <a:r>
              <a:rPr lang="en-US" sz="1600" dirty="0">
                <a:latin typeface="+mj-lt"/>
                <a:cs typeface="Trebuchet MS"/>
              </a:rPr>
              <a:t>. </a:t>
            </a:r>
            <a:r>
              <a:rPr lang="en-US" sz="1600" spc="-10" dirty="0">
                <a:latin typeface="+mj-lt"/>
                <a:cs typeface="Trebuchet MS"/>
              </a:rPr>
              <a:t>D</a:t>
            </a:r>
            <a:r>
              <a:rPr lang="en-US" sz="1600" spc="-280" dirty="0">
                <a:latin typeface="+mj-lt"/>
                <a:cs typeface="Trebuchet MS"/>
              </a:rPr>
              <a:t>r</a:t>
            </a:r>
            <a:r>
              <a:rPr lang="en-US" sz="1600" dirty="0">
                <a:latin typeface="+mj-lt"/>
                <a:cs typeface="Trebuchet MS"/>
              </a:rPr>
              <a:t>.</a:t>
            </a:r>
            <a:r>
              <a:rPr lang="en-US" sz="1600" spc="25" dirty="0">
                <a:latin typeface="+mj-lt"/>
                <a:cs typeface="Trebuchet MS"/>
              </a:rPr>
              <a:t> </a:t>
            </a:r>
            <a:r>
              <a:rPr lang="en-US" sz="1600" spc="-15" dirty="0" err="1">
                <a:latin typeface="+mj-lt"/>
                <a:cs typeface="Trebuchet MS"/>
              </a:rPr>
              <a:t>S</a:t>
            </a:r>
            <a:r>
              <a:rPr lang="en-US" sz="1600" spc="5" dirty="0" err="1">
                <a:latin typeface="+mj-lt"/>
                <a:cs typeface="Trebuchet MS"/>
              </a:rPr>
              <a:t>u</a:t>
            </a:r>
            <a:r>
              <a:rPr lang="en-US" sz="1600" spc="-15" dirty="0" err="1">
                <a:latin typeface="+mj-lt"/>
                <a:cs typeface="Trebuchet MS"/>
              </a:rPr>
              <a:t>p</a:t>
            </a:r>
            <a:r>
              <a:rPr lang="en-US" sz="1600" spc="-10" dirty="0" err="1">
                <a:latin typeface="+mj-lt"/>
                <a:cs typeface="Trebuchet MS"/>
              </a:rPr>
              <a:t>o</a:t>
            </a:r>
            <a:r>
              <a:rPr lang="en-US" sz="1600" dirty="0" err="1">
                <a:latin typeface="+mj-lt"/>
                <a:cs typeface="Trebuchet MS"/>
              </a:rPr>
              <a:t>m</a:t>
            </a:r>
            <a:r>
              <a:rPr lang="en-US" sz="1600" spc="-30" dirty="0" err="1">
                <a:latin typeface="+mj-lt"/>
                <a:cs typeface="Trebuchet MS"/>
              </a:rPr>
              <a:t>o</a:t>
            </a:r>
            <a:r>
              <a:rPr lang="en-US" sz="1600" dirty="0">
                <a:latin typeface="+mj-lt"/>
                <a:cs typeface="Trebuchet MS"/>
              </a:rPr>
              <a:t>,</a:t>
            </a:r>
            <a:r>
              <a:rPr lang="en-US" sz="1600" spc="25" dirty="0">
                <a:latin typeface="+mj-lt"/>
                <a:cs typeface="Trebuchet MS"/>
              </a:rPr>
              <a:t> </a:t>
            </a:r>
            <a:r>
              <a:rPr lang="en-US" sz="1600" spc="5" dirty="0" err="1">
                <a:latin typeface="+mj-lt"/>
                <a:cs typeface="Trebuchet MS"/>
              </a:rPr>
              <a:t>d</a:t>
            </a:r>
            <a:r>
              <a:rPr lang="en-US" sz="1600" spc="-15" dirty="0" err="1">
                <a:latin typeface="+mj-lt"/>
                <a:cs typeface="Trebuchet MS"/>
              </a:rPr>
              <a:t>a</a:t>
            </a:r>
            <a:r>
              <a:rPr lang="en-US" sz="1600" dirty="0" err="1">
                <a:latin typeface="+mj-lt"/>
                <a:cs typeface="Trebuchet MS"/>
              </a:rPr>
              <a:t>n</a:t>
            </a:r>
            <a:r>
              <a:rPr lang="en-US" sz="1600" spc="25" dirty="0">
                <a:latin typeface="+mj-lt"/>
                <a:cs typeface="Trebuchet MS"/>
              </a:rPr>
              <a:t> </a:t>
            </a:r>
            <a:r>
              <a:rPr lang="en-US" sz="1600" spc="-15" dirty="0" err="1">
                <a:latin typeface="+mj-lt"/>
                <a:cs typeface="Trebuchet MS"/>
              </a:rPr>
              <a:t>t</a:t>
            </a:r>
            <a:r>
              <a:rPr lang="en-US" sz="1600" spc="-10" dirty="0" err="1">
                <a:latin typeface="+mj-lt"/>
                <a:cs typeface="Trebuchet MS"/>
              </a:rPr>
              <a:t>oko</a:t>
            </a:r>
            <a:r>
              <a:rPr lang="en-US" sz="1600" dirty="0" err="1">
                <a:latin typeface="+mj-lt"/>
                <a:cs typeface="Trebuchet MS"/>
              </a:rPr>
              <a:t>h</a:t>
            </a:r>
            <a:r>
              <a:rPr lang="en-US" sz="1600" spc="5" dirty="0">
                <a:latin typeface="+mj-lt"/>
                <a:cs typeface="Trebuchet MS"/>
              </a:rPr>
              <a:t> </a:t>
            </a:r>
            <a:r>
              <a:rPr lang="en-US" sz="1600" dirty="0" err="1">
                <a:latin typeface="+mj-lt"/>
                <a:cs typeface="Trebuchet MS"/>
              </a:rPr>
              <a:t>l</a:t>
            </a:r>
            <a:r>
              <a:rPr lang="en-US" sz="1600" spc="10" dirty="0" err="1">
                <a:latin typeface="+mj-lt"/>
                <a:cs typeface="Trebuchet MS"/>
              </a:rPr>
              <a:t>a</a:t>
            </a:r>
            <a:r>
              <a:rPr lang="en-US" sz="1600" spc="-15" dirty="0" err="1">
                <a:latin typeface="+mj-lt"/>
                <a:cs typeface="Trebuchet MS"/>
              </a:rPr>
              <a:t>i</a:t>
            </a:r>
            <a:r>
              <a:rPr lang="en-US" sz="1600" spc="5" dirty="0" err="1">
                <a:latin typeface="+mj-lt"/>
                <a:cs typeface="Trebuchet MS"/>
              </a:rPr>
              <a:t>nn</a:t>
            </a:r>
            <a:r>
              <a:rPr lang="en-US" sz="1600" spc="-10" dirty="0" err="1">
                <a:latin typeface="+mj-lt"/>
                <a:cs typeface="Trebuchet MS"/>
              </a:rPr>
              <a:t>y</a:t>
            </a:r>
            <a:r>
              <a:rPr lang="en-US" sz="1600" spc="10" dirty="0" err="1">
                <a:latin typeface="+mj-lt"/>
                <a:cs typeface="Trebuchet MS"/>
              </a:rPr>
              <a:t>a</a:t>
            </a:r>
            <a:r>
              <a:rPr lang="en-US" sz="1600" dirty="0">
                <a:latin typeface="+mj-lt"/>
                <a:cs typeface="Trebuchet MS"/>
              </a:rPr>
              <a:t>.</a:t>
            </a:r>
          </a:p>
          <a:p>
            <a:pPr marL="365125" marR="5080" indent="-365125" algn="just">
              <a:lnSpc>
                <a:spcPct val="100200"/>
              </a:lnSpc>
              <a:buClr>
                <a:srgbClr val="EB3D9E"/>
              </a:buClr>
              <a:buSzPct val="78571"/>
              <a:buFont typeface="Times New Roman"/>
              <a:buChar char="□"/>
              <a:tabLst>
                <a:tab pos="313055" algn="l"/>
              </a:tabLst>
            </a:pPr>
            <a:r>
              <a:rPr lang="en-US" sz="1600" dirty="0" err="1">
                <a:latin typeface="+mj-lt"/>
                <a:cs typeface="Trebuchet MS"/>
              </a:rPr>
              <a:t>Nilai</a:t>
            </a:r>
            <a:r>
              <a:rPr lang="en-US" sz="1600" dirty="0">
                <a:latin typeface="+mj-lt"/>
                <a:cs typeface="Trebuchet MS"/>
              </a:rPr>
              <a:t> </a:t>
            </a:r>
            <a:r>
              <a:rPr lang="en-US" sz="1600" dirty="0" err="1">
                <a:latin typeface="+mj-lt"/>
                <a:cs typeface="Trebuchet MS"/>
              </a:rPr>
              <a:t>Pancasila</a:t>
            </a:r>
            <a:r>
              <a:rPr lang="en-US" sz="1600" dirty="0">
                <a:latin typeface="+mj-lt"/>
                <a:cs typeface="Trebuchet MS"/>
              </a:rPr>
              <a:t> </a:t>
            </a:r>
            <a:r>
              <a:rPr lang="en-US" sz="1600" dirty="0" err="1">
                <a:latin typeface="+mj-lt"/>
                <a:cs typeface="Trebuchet MS"/>
              </a:rPr>
              <a:t>itu</a:t>
            </a:r>
            <a:r>
              <a:rPr lang="en-US" sz="1600" dirty="0">
                <a:latin typeface="+mj-lt"/>
                <a:cs typeface="Trebuchet MS"/>
              </a:rPr>
              <a:t> </a:t>
            </a:r>
            <a:r>
              <a:rPr lang="en-US" sz="1600" dirty="0" err="1">
                <a:latin typeface="+mj-lt"/>
                <a:cs typeface="Trebuchet MS"/>
              </a:rPr>
              <a:t>digali</a:t>
            </a:r>
            <a:r>
              <a:rPr lang="en-US" sz="1600" dirty="0">
                <a:latin typeface="+mj-lt"/>
                <a:cs typeface="Trebuchet MS"/>
              </a:rPr>
              <a:t> </a:t>
            </a:r>
            <a:r>
              <a:rPr lang="en-US" sz="1600" dirty="0" err="1">
                <a:latin typeface="+mj-lt"/>
                <a:cs typeface="Trebuchet MS"/>
              </a:rPr>
              <a:t>dari</a:t>
            </a:r>
            <a:r>
              <a:rPr lang="en-US" sz="1600" dirty="0">
                <a:latin typeface="+mj-lt"/>
                <a:cs typeface="Trebuchet MS"/>
              </a:rPr>
              <a:t> </a:t>
            </a:r>
            <a:r>
              <a:rPr lang="en-US" sz="1600" dirty="0" err="1">
                <a:latin typeface="+mj-lt"/>
                <a:cs typeface="Trebuchet MS"/>
              </a:rPr>
              <a:t>budaya</a:t>
            </a:r>
            <a:r>
              <a:rPr lang="en-US" sz="1600" dirty="0">
                <a:latin typeface="+mj-lt"/>
                <a:cs typeface="Trebuchet MS"/>
              </a:rPr>
              <a:t> </a:t>
            </a:r>
            <a:r>
              <a:rPr lang="en-US" sz="1600" dirty="0" err="1">
                <a:latin typeface="+mj-lt"/>
                <a:cs typeface="Trebuchet MS"/>
              </a:rPr>
              <a:t>bangsa</a:t>
            </a:r>
            <a:r>
              <a:rPr lang="en-US" sz="1600" dirty="0">
                <a:latin typeface="+mj-lt"/>
                <a:cs typeface="Trebuchet MS"/>
              </a:rPr>
              <a:t> Indonesia.</a:t>
            </a:r>
          </a:p>
          <a:p>
            <a:pPr marL="365125" marR="5080" indent="-365125" algn="just">
              <a:lnSpc>
                <a:spcPct val="100200"/>
              </a:lnSpc>
              <a:buClr>
                <a:srgbClr val="EB3D9E"/>
              </a:buClr>
              <a:buSzPct val="78571"/>
              <a:buFont typeface="Times New Roman"/>
              <a:buChar char="□"/>
              <a:tabLst>
                <a:tab pos="313055" algn="l"/>
              </a:tabLst>
            </a:pPr>
            <a:r>
              <a:rPr lang="en-US" sz="1600" spc="-120" dirty="0" err="1">
                <a:latin typeface="+mj-lt"/>
                <a:cs typeface="Trebuchet MS"/>
              </a:rPr>
              <a:t>P</a:t>
            </a:r>
            <a:r>
              <a:rPr lang="en-US" sz="1600" spc="-15" dirty="0" err="1">
                <a:latin typeface="+mj-lt"/>
                <a:cs typeface="Trebuchet MS"/>
              </a:rPr>
              <a:t>a</a:t>
            </a:r>
            <a:r>
              <a:rPr lang="en-US" sz="1600" spc="5" dirty="0" err="1">
                <a:latin typeface="+mj-lt"/>
                <a:cs typeface="Trebuchet MS"/>
              </a:rPr>
              <a:t>n</a:t>
            </a:r>
            <a:r>
              <a:rPr lang="en-US" sz="1600" spc="-15" dirty="0" err="1">
                <a:latin typeface="+mj-lt"/>
                <a:cs typeface="Trebuchet MS"/>
              </a:rPr>
              <a:t>c</a:t>
            </a:r>
            <a:r>
              <a:rPr lang="en-US" sz="1600" spc="10" dirty="0" err="1">
                <a:latin typeface="+mj-lt"/>
                <a:cs typeface="Trebuchet MS"/>
              </a:rPr>
              <a:t>a</a:t>
            </a:r>
            <a:r>
              <a:rPr lang="en-US" sz="1600" spc="-10" dirty="0" err="1">
                <a:latin typeface="+mj-lt"/>
                <a:cs typeface="Trebuchet MS"/>
              </a:rPr>
              <a:t>s</a:t>
            </a:r>
            <a:r>
              <a:rPr lang="en-US" sz="1600" spc="10" dirty="0" err="1">
                <a:latin typeface="+mj-lt"/>
                <a:cs typeface="Trebuchet MS"/>
              </a:rPr>
              <a:t>i</a:t>
            </a:r>
            <a:r>
              <a:rPr lang="en-US" sz="1600" spc="-10" dirty="0" err="1">
                <a:latin typeface="+mj-lt"/>
                <a:cs typeface="Trebuchet MS"/>
              </a:rPr>
              <a:t>l</a:t>
            </a:r>
            <a:r>
              <a:rPr lang="en-US" sz="1600" dirty="0" err="1">
                <a:latin typeface="+mj-lt"/>
                <a:cs typeface="Trebuchet MS"/>
              </a:rPr>
              <a:t>a</a:t>
            </a:r>
            <a:r>
              <a:rPr lang="en-US" sz="1600" dirty="0">
                <a:latin typeface="+mj-lt"/>
                <a:cs typeface="Trebuchet MS"/>
              </a:rPr>
              <a:t>  </a:t>
            </a:r>
            <a:r>
              <a:rPr lang="en-US" sz="1600" spc="-335" dirty="0">
                <a:latin typeface="+mj-lt"/>
                <a:cs typeface="Trebuchet MS"/>
              </a:rPr>
              <a:t> </a:t>
            </a:r>
            <a:r>
              <a:rPr lang="en-US" sz="1600" dirty="0" err="1">
                <a:latin typeface="+mj-lt"/>
                <a:cs typeface="Trebuchet MS"/>
              </a:rPr>
              <a:t>m</a:t>
            </a:r>
            <a:r>
              <a:rPr lang="en-US" sz="1600" spc="-15" dirty="0" err="1">
                <a:latin typeface="+mj-lt"/>
                <a:cs typeface="Trebuchet MS"/>
              </a:rPr>
              <a:t>e</a:t>
            </a:r>
            <a:r>
              <a:rPr lang="en-US" sz="1600" spc="5" dirty="0" err="1">
                <a:latin typeface="+mj-lt"/>
                <a:cs typeface="Trebuchet MS"/>
              </a:rPr>
              <a:t>n</a:t>
            </a:r>
            <a:r>
              <a:rPr lang="en-US" sz="1600" spc="-5" dirty="0" err="1">
                <a:latin typeface="+mj-lt"/>
                <a:cs typeface="Trebuchet MS"/>
              </a:rPr>
              <a:t>g</a:t>
            </a:r>
            <a:r>
              <a:rPr lang="en-US" sz="1600" spc="-15" dirty="0" err="1">
                <a:latin typeface="+mj-lt"/>
                <a:cs typeface="Trebuchet MS"/>
              </a:rPr>
              <a:t>a</a:t>
            </a:r>
            <a:r>
              <a:rPr lang="en-US" sz="1600" spc="5" dirty="0" err="1">
                <a:latin typeface="+mj-lt"/>
                <a:cs typeface="Trebuchet MS"/>
              </a:rPr>
              <a:t>n</a:t>
            </a:r>
            <a:r>
              <a:rPr lang="en-US" sz="1600" spc="-20" dirty="0" err="1">
                <a:latin typeface="+mj-lt"/>
                <a:cs typeface="Trebuchet MS"/>
              </a:rPr>
              <a:t>d</a:t>
            </a:r>
            <a:r>
              <a:rPr lang="en-US" sz="1600" spc="-15" dirty="0" err="1">
                <a:latin typeface="+mj-lt"/>
                <a:cs typeface="Trebuchet MS"/>
              </a:rPr>
              <a:t>u</a:t>
            </a:r>
            <a:r>
              <a:rPr lang="en-US" sz="1600" spc="5" dirty="0" err="1">
                <a:latin typeface="+mj-lt"/>
                <a:cs typeface="Trebuchet MS"/>
              </a:rPr>
              <a:t>n</a:t>
            </a:r>
            <a:r>
              <a:rPr lang="en-US" sz="1600" dirty="0" err="1">
                <a:latin typeface="+mj-lt"/>
                <a:cs typeface="Trebuchet MS"/>
              </a:rPr>
              <a:t>g</a:t>
            </a:r>
            <a:r>
              <a:rPr lang="en-US" sz="1600" dirty="0">
                <a:latin typeface="+mj-lt"/>
                <a:cs typeface="Trebuchet MS"/>
              </a:rPr>
              <a:t> </a:t>
            </a:r>
            <a:r>
              <a:rPr lang="en-US" sz="1600" spc="365" dirty="0">
                <a:latin typeface="+mj-lt"/>
                <a:cs typeface="Trebuchet MS"/>
              </a:rPr>
              <a:t> </a:t>
            </a:r>
            <a:r>
              <a:rPr lang="en-US" sz="1600" spc="5" dirty="0" err="1">
                <a:latin typeface="+mj-lt"/>
                <a:cs typeface="Trebuchet MS"/>
              </a:rPr>
              <a:t>n</a:t>
            </a:r>
            <a:r>
              <a:rPr lang="en-US" sz="1600" spc="-15" dirty="0" err="1">
                <a:latin typeface="+mj-lt"/>
                <a:cs typeface="Trebuchet MS"/>
              </a:rPr>
              <a:t>i</a:t>
            </a:r>
            <a:r>
              <a:rPr lang="en-US" sz="1600" spc="10" dirty="0" err="1">
                <a:latin typeface="+mj-lt"/>
                <a:cs typeface="Trebuchet MS"/>
              </a:rPr>
              <a:t>l</a:t>
            </a:r>
            <a:r>
              <a:rPr lang="en-US" sz="1600" spc="-15" dirty="0" err="1">
                <a:latin typeface="+mj-lt"/>
                <a:cs typeface="Trebuchet MS"/>
              </a:rPr>
              <a:t>a</a:t>
            </a:r>
            <a:r>
              <a:rPr lang="en-US" sz="1600" spc="10" dirty="0" err="1">
                <a:latin typeface="+mj-lt"/>
                <a:cs typeface="Trebuchet MS"/>
              </a:rPr>
              <a:t>i</a:t>
            </a:r>
            <a:r>
              <a:rPr lang="en-US" sz="1600" spc="-20" dirty="0" err="1">
                <a:latin typeface="+mj-lt"/>
                <a:cs typeface="Trebuchet MS"/>
              </a:rPr>
              <a:t>-</a:t>
            </a:r>
            <a:r>
              <a:rPr lang="en-US" sz="1600" spc="5" dirty="0" err="1">
                <a:latin typeface="+mj-lt"/>
                <a:cs typeface="Trebuchet MS"/>
              </a:rPr>
              <a:t>n</a:t>
            </a:r>
            <a:r>
              <a:rPr lang="en-US" sz="1600" spc="-15" dirty="0" err="1">
                <a:latin typeface="+mj-lt"/>
                <a:cs typeface="Trebuchet MS"/>
              </a:rPr>
              <a:t>i</a:t>
            </a:r>
            <a:r>
              <a:rPr lang="en-US" sz="1600" spc="-10" dirty="0" err="1">
                <a:latin typeface="+mj-lt"/>
                <a:cs typeface="Trebuchet MS"/>
              </a:rPr>
              <a:t>l</a:t>
            </a:r>
            <a:r>
              <a:rPr lang="en-US" sz="1600" spc="10" dirty="0" err="1">
                <a:latin typeface="+mj-lt"/>
                <a:cs typeface="Trebuchet MS"/>
              </a:rPr>
              <a:t>a</a:t>
            </a:r>
            <a:r>
              <a:rPr lang="en-US" sz="1600" dirty="0" err="1">
                <a:latin typeface="+mj-lt"/>
                <a:cs typeface="Trebuchet MS"/>
              </a:rPr>
              <a:t>i</a:t>
            </a:r>
            <a:r>
              <a:rPr lang="en-US" sz="1600" dirty="0">
                <a:latin typeface="+mj-lt"/>
                <a:cs typeface="Trebuchet MS"/>
              </a:rPr>
              <a:t>  </a:t>
            </a:r>
            <a:r>
              <a:rPr lang="en-US" sz="1600" spc="-355" dirty="0">
                <a:latin typeface="+mj-lt"/>
                <a:cs typeface="Trebuchet MS"/>
              </a:rPr>
              <a:t> </a:t>
            </a:r>
            <a:r>
              <a:rPr lang="en-US" sz="1600" spc="15" dirty="0">
                <a:latin typeface="+mj-lt"/>
                <a:cs typeface="Trebuchet MS"/>
              </a:rPr>
              <a:t>y</a:t>
            </a:r>
            <a:r>
              <a:rPr lang="en-US" sz="1600" spc="-15" dirty="0">
                <a:latin typeface="+mj-lt"/>
                <a:cs typeface="Trebuchet MS"/>
              </a:rPr>
              <a:t>a</a:t>
            </a:r>
            <a:r>
              <a:rPr lang="en-US" sz="1600" spc="5" dirty="0">
                <a:latin typeface="+mj-lt"/>
                <a:cs typeface="Trebuchet MS"/>
              </a:rPr>
              <a:t>n</a:t>
            </a:r>
            <a:r>
              <a:rPr lang="en-US" sz="1600" dirty="0">
                <a:latin typeface="+mj-lt"/>
                <a:cs typeface="Trebuchet MS"/>
              </a:rPr>
              <a:t>g </a:t>
            </a:r>
            <a:r>
              <a:rPr lang="en-US" sz="1600" spc="365" dirty="0">
                <a:latin typeface="+mj-lt"/>
                <a:cs typeface="Trebuchet MS"/>
              </a:rPr>
              <a:t> </a:t>
            </a:r>
            <a:r>
              <a:rPr lang="en-US" sz="1600" spc="-15" dirty="0" err="1">
                <a:latin typeface="+mj-lt"/>
                <a:cs typeface="Trebuchet MS"/>
              </a:rPr>
              <a:t>t</a:t>
            </a:r>
            <a:r>
              <a:rPr lang="en-US" sz="1600" spc="10" dirty="0" err="1">
                <a:latin typeface="+mj-lt"/>
                <a:cs typeface="Trebuchet MS"/>
              </a:rPr>
              <a:t>e</a:t>
            </a:r>
            <a:r>
              <a:rPr lang="en-US" sz="1600" spc="5" dirty="0" err="1">
                <a:latin typeface="+mj-lt"/>
                <a:cs typeface="Trebuchet MS"/>
              </a:rPr>
              <a:t>rb</a:t>
            </a:r>
            <a:r>
              <a:rPr lang="en-US" sz="1600" spc="-15" dirty="0" err="1">
                <a:latin typeface="+mj-lt"/>
                <a:cs typeface="Trebuchet MS"/>
              </a:rPr>
              <a:t>u</a:t>
            </a:r>
            <a:r>
              <a:rPr lang="en-US" sz="1600" spc="10" dirty="0" err="1">
                <a:latin typeface="+mj-lt"/>
                <a:cs typeface="Trebuchet MS"/>
              </a:rPr>
              <a:t>k</a:t>
            </a:r>
            <a:r>
              <a:rPr lang="en-US" sz="1600" dirty="0" err="1">
                <a:latin typeface="+mj-lt"/>
                <a:cs typeface="Trebuchet MS"/>
              </a:rPr>
              <a:t>a</a:t>
            </a:r>
            <a:r>
              <a:rPr lang="en-US" sz="1600" dirty="0">
                <a:latin typeface="+mj-lt"/>
                <a:cs typeface="Trebuchet MS"/>
              </a:rPr>
              <a:t> </a:t>
            </a:r>
            <a:r>
              <a:rPr lang="en-US" sz="1600" spc="355" dirty="0">
                <a:latin typeface="+mj-lt"/>
                <a:cs typeface="Trebuchet MS"/>
              </a:rPr>
              <a:t> </a:t>
            </a:r>
            <a:r>
              <a:rPr lang="en-US" sz="1600" spc="-15" dirty="0" err="1">
                <a:latin typeface="+mj-lt"/>
                <a:cs typeface="Trebuchet MS"/>
              </a:rPr>
              <a:t>u</a:t>
            </a:r>
            <a:r>
              <a:rPr lang="en-US" sz="1600" spc="5" dirty="0" err="1">
                <a:latin typeface="+mj-lt"/>
                <a:cs typeface="Trebuchet MS"/>
              </a:rPr>
              <a:t>nt</a:t>
            </a:r>
            <a:r>
              <a:rPr lang="en-US" sz="1600" spc="-15" dirty="0" err="1">
                <a:latin typeface="+mj-lt"/>
                <a:cs typeface="Trebuchet MS"/>
              </a:rPr>
              <a:t>u</a:t>
            </a:r>
            <a:r>
              <a:rPr lang="en-US" sz="1600" dirty="0" err="1">
                <a:latin typeface="+mj-lt"/>
                <a:cs typeface="Trebuchet MS"/>
              </a:rPr>
              <a:t>k</a:t>
            </a:r>
            <a:r>
              <a:rPr lang="en-US" sz="1600" dirty="0">
                <a:latin typeface="+mj-lt"/>
                <a:cs typeface="Trebuchet MS"/>
              </a:rPr>
              <a:t> </a:t>
            </a:r>
            <a:r>
              <a:rPr lang="en-US" sz="1600" dirty="0" err="1">
                <a:latin typeface="+mj-lt"/>
                <a:cs typeface="Trebuchet MS"/>
              </a:rPr>
              <a:t>m</a:t>
            </a:r>
            <a:r>
              <a:rPr lang="en-US" sz="1600" spc="10" dirty="0" err="1">
                <a:latin typeface="+mj-lt"/>
                <a:cs typeface="Trebuchet MS"/>
              </a:rPr>
              <a:t>a</a:t>
            </a:r>
            <a:r>
              <a:rPr lang="en-US" sz="1600" spc="-10" dirty="0" err="1">
                <a:latin typeface="+mj-lt"/>
                <a:cs typeface="Trebuchet MS"/>
              </a:rPr>
              <a:t>s</a:t>
            </a:r>
            <a:r>
              <a:rPr lang="en-US" sz="1600" spc="5" dirty="0" err="1">
                <a:latin typeface="+mj-lt"/>
                <a:cs typeface="Trebuchet MS"/>
              </a:rPr>
              <a:t>u</a:t>
            </a:r>
            <a:r>
              <a:rPr lang="en-US" sz="1600" spc="-10" dirty="0" err="1">
                <a:latin typeface="+mj-lt"/>
                <a:cs typeface="Trebuchet MS"/>
              </a:rPr>
              <a:t>k</a:t>
            </a:r>
            <a:r>
              <a:rPr lang="en-US" sz="1600" spc="-15" dirty="0" err="1">
                <a:latin typeface="+mj-lt"/>
                <a:cs typeface="Trebuchet MS"/>
              </a:rPr>
              <a:t>n</a:t>
            </a:r>
            <a:r>
              <a:rPr lang="en-US" sz="1600" spc="-10" dirty="0" err="1">
                <a:latin typeface="+mj-lt"/>
                <a:cs typeface="Trebuchet MS"/>
              </a:rPr>
              <a:t>y</a:t>
            </a:r>
            <a:r>
              <a:rPr lang="en-US" sz="1600" dirty="0" err="1">
                <a:latin typeface="+mj-lt"/>
                <a:cs typeface="Trebuchet MS"/>
              </a:rPr>
              <a:t>a</a:t>
            </a:r>
            <a:r>
              <a:rPr lang="en-US" sz="1600" dirty="0">
                <a:latin typeface="+mj-lt"/>
                <a:cs typeface="Trebuchet MS"/>
              </a:rPr>
              <a:t> </a:t>
            </a:r>
            <a:r>
              <a:rPr lang="en-US" sz="1600" spc="-210" dirty="0">
                <a:latin typeface="+mj-lt"/>
                <a:cs typeface="Trebuchet MS"/>
              </a:rPr>
              <a:t> </a:t>
            </a:r>
            <a:r>
              <a:rPr lang="en-US" sz="1600" spc="-15" dirty="0" err="1">
                <a:latin typeface="+mj-lt"/>
                <a:cs typeface="Trebuchet MS"/>
              </a:rPr>
              <a:t>n</a:t>
            </a:r>
            <a:r>
              <a:rPr lang="en-US" sz="1600" spc="10" dirty="0" err="1">
                <a:latin typeface="+mj-lt"/>
                <a:cs typeface="Trebuchet MS"/>
              </a:rPr>
              <a:t>i</a:t>
            </a:r>
            <a:r>
              <a:rPr lang="en-US" sz="1600" spc="-10" dirty="0" err="1">
                <a:latin typeface="+mj-lt"/>
                <a:cs typeface="Trebuchet MS"/>
              </a:rPr>
              <a:t>l</a:t>
            </a:r>
            <a:r>
              <a:rPr lang="en-US" sz="1600" spc="10" dirty="0" err="1">
                <a:latin typeface="+mj-lt"/>
                <a:cs typeface="Trebuchet MS"/>
              </a:rPr>
              <a:t>a</a:t>
            </a:r>
            <a:r>
              <a:rPr lang="en-US" sz="1600" spc="-15" dirty="0" err="1">
                <a:latin typeface="+mj-lt"/>
                <a:cs typeface="Trebuchet MS"/>
              </a:rPr>
              <a:t>i</a:t>
            </a:r>
            <a:r>
              <a:rPr lang="en-US" sz="1600" spc="5" dirty="0" err="1">
                <a:latin typeface="+mj-lt"/>
                <a:cs typeface="Trebuchet MS"/>
              </a:rPr>
              <a:t>-</a:t>
            </a:r>
            <a:r>
              <a:rPr lang="en-US" sz="1600" spc="-15" dirty="0" err="1">
                <a:latin typeface="+mj-lt"/>
                <a:cs typeface="Trebuchet MS"/>
              </a:rPr>
              <a:t>ni</a:t>
            </a:r>
            <a:r>
              <a:rPr lang="en-US" sz="1600" spc="10" dirty="0" err="1">
                <a:latin typeface="+mj-lt"/>
                <a:cs typeface="Trebuchet MS"/>
              </a:rPr>
              <a:t>l</a:t>
            </a:r>
            <a:r>
              <a:rPr lang="en-US" sz="1600" spc="-15" dirty="0" err="1">
                <a:latin typeface="+mj-lt"/>
                <a:cs typeface="Trebuchet MS"/>
              </a:rPr>
              <a:t>a</a:t>
            </a:r>
            <a:r>
              <a:rPr lang="en-US" sz="1600" dirty="0" err="1">
                <a:latin typeface="+mj-lt"/>
                <a:cs typeface="Trebuchet MS"/>
              </a:rPr>
              <a:t>i</a:t>
            </a:r>
            <a:r>
              <a:rPr lang="en-US" sz="1600" dirty="0">
                <a:latin typeface="+mj-lt"/>
                <a:cs typeface="Trebuchet MS"/>
              </a:rPr>
              <a:t> </a:t>
            </a:r>
            <a:r>
              <a:rPr lang="en-US" sz="1600" spc="-210" dirty="0">
                <a:latin typeface="+mj-lt"/>
                <a:cs typeface="Trebuchet MS"/>
              </a:rPr>
              <a:t> </a:t>
            </a:r>
            <a:r>
              <a:rPr lang="en-US" sz="1600" spc="5" dirty="0" err="1">
                <a:latin typeface="+mj-lt"/>
                <a:cs typeface="Trebuchet MS"/>
              </a:rPr>
              <a:t>b</a:t>
            </a:r>
            <a:r>
              <a:rPr lang="en-US" sz="1600" spc="-15" dirty="0" err="1">
                <a:latin typeface="+mj-lt"/>
                <a:cs typeface="Trebuchet MS"/>
              </a:rPr>
              <a:t>a</a:t>
            </a:r>
            <a:r>
              <a:rPr lang="en-US" sz="1600" spc="5" dirty="0" err="1">
                <a:latin typeface="+mj-lt"/>
                <a:cs typeface="Trebuchet MS"/>
              </a:rPr>
              <a:t>r</a:t>
            </a:r>
            <a:r>
              <a:rPr lang="en-US" sz="1600" dirty="0" err="1">
                <a:latin typeface="+mj-lt"/>
                <a:cs typeface="Trebuchet MS"/>
              </a:rPr>
              <a:t>u</a:t>
            </a:r>
            <a:r>
              <a:rPr lang="en-US" sz="1600" dirty="0">
                <a:latin typeface="+mj-lt"/>
                <a:cs typeface="Trebuchet MS"/>
              </a:rPr>
              <a:t> </a:t>
            </a:r>
            <a:r>
              <a:rPr lang="en-US" sz="1600" spc="-215" dirty="0">
                <a:latin typeface="+mj-lt"/>
                <a:cs typeface="Trebuchet MS"/>
              </a:rPr>
              <a:t> </a:t>
            </a:r>
            <a:r>
              <a:rPr lang="en-US" sz="1600" spc="-10" dirty="0">
                <a:latin typeface="+mj-lt"/>
                <a:cs typeface="Trebuchet MS"/>
              </a:rPr>
              <a:t>y</a:t>
            </a:r>
            <a:r>
              <a:rPr lang="en-US" sz="1600" spc="-15" dirty="0">
                <a:latin typeface="+mj-lt"/>
                <a:cs typeface="Trebuchet MS"/>
              </a:rPr>
              <a:t>an</a:t>
            </a:r>
            <a:r>
              <a:rPr lang="en-US" sz="1600" dirty="0">
                <a:latin typeface="+mj-lt"/>
                <a:cs typeface="Trebuchet MS"/>
              </a:rPr>
              <a:t>g </a:t>
            </a:r>
            <a:r>
              <a:rPr lang="en-US" sz="1600" spc="-200" dirty="0">
                <a:latin typeface="+mj-lt"/>
                <a:cs typeface="Trebuchet MS"/>
              </a:rPr>
              <a:t> </a:t>
            </a:r>
            <a:r>
              <a:rPr lang="en-US" sz="1600" spc="-20" dirty="0" err="1">
                <a:latin typeface="+mj-lt"/>
                <a:cs typeface="Trebuchet MS"/>
              </a:rPr>
              <a:t>p</a:t>
            </a:r>
            <a:r>
              <a:rPr lang="en-US" sz="1600" spc="5" dirty="0" err="1">
                <a:latin typeface="+mj-lt"/>
                <a:cs typeface="Trebuchet MS"/>
              </a:rPr>
              <a:t>o</a:t>
            </a:r>
            <a:r>
              <a:rPr lang="en-US" sz="1600" spc="-10" dirty="0" err="1">
                <a:latin typeface="+mj-lt"/>
                <a:cs typeface="Trebuchet MS"/>
              </a:rPr>
              <a:t>s</a:t>
            </a:r>
            <a:r>
              <a:rPr lang="en-US" sz="1600" spc="-15" dirty="0" err="1">
                <a:latin typeface="+mj-lt"/>
                <a:cs typeface="Trebuchet MS"/>
              </a:rPr>
              <a:t>i</a:t>
            </a:r>
            <a:r>
              <a:rPr lang="en-US" sz="1600" spc="5" dirty="0" err="1">
                <a:latin typeface="+mj-lt"/>
                <a:cs typeface="Trebuchet MS"/>
              </a:rPr>
              <a:t>t</a:t>
            </a:r>
            <a:r>
              <a:rPr lang="en-US" sz="1600" spc="-15" dirty="0" err="1">
                <a:latin typeface="+mj-lt"/>
                <a:cs typeface="Trebuchet MS"/>
              </a:rPr>
              <a:t>i</a:t>
            </a:r>
            <a:r>
              <a:rPr lang="en-US" sz="1600" dirty="0" err="1">
                <a:latin typeface="+mj-lt"/>
                <a:cs typeface="Trebuchet MS"/>
              </a:rPr>
              <a:t>f</a:t>
            </a:r>
            <a:r>
              <a:rPr lang="en-US" sz="1600" dirty="0">
                <a:latin typeface="+mj-lt"/>
                <a:cs typeface="Trebuchet MS"/>
              </a:rPr>
              <a:t>, </a:t>
            </a:r>
            <a:r>
              <a:rPr lang="en-US" sz="1600" spc="-215" dirty="0">
                <a:latin typeface="+mj-lt"/>
                <a:cs typeface="Trebuchet MS"/>
              </a:rPr>
              <a:t> </a:t>
            </a:r>
            <a:r>
              <a:rPr lang="en-US" sz="1600" spc="5" dirty="0" err="1">
                <a:latin typeface="+mj-lt"/>
                <a:cs typeface="Trebuchet MS"/>
              </a:rPr>
              <a:t>b</a:t>
            </a:r>
            <a:r>
              <a:rPr lang="en-US" sz="1600" spc="-15" dirty="0" err="1">
                <a:latin typeface="+mj-lt"/>
                <a:cs typeface="Trebuchet MS"/>
              </a:rPr>
              <a:t>a</a:t>
            </a:r>
            <a:r>
              <a:rPr lang="en-US" sz="1600" spc="10" dirty="0" err="1">
                <a:latin typeface="+mj-lt"/>
                <a:cs typeface="Trebuchet MS"/>
              </a:rPr>
              <a:t>i</a:t>
            </a:r>
            <a:r>
              <a:rPr lang="en-US" sz="1600" dirty="0" err="1">
                <a:latin typeface="+mj-lt"/>
                <a:cs typeface="Trebuchet MS"/>
              </a:rPr>
              <a:t>k</a:t>
            </a:r>
            <a:r>
              <a:rPr lang="en-US" sz="1600" dirty="0">
                <a:latin typeface="+mj-lt"/>
                <a:cs typeface="Trebuchet MS"/>
              </a:rPr>
              <a:t> </a:t>
            </a:r>
            <a:r>
              <a:rPr lang="en-US" sz="1600" spc="-210" dirty="0">
                <a:latin typeface="+mj-lt"/>
                <a:cs typeface="Trebuchet MS"/>
              </a:rPr>
              <a:t> </a:t>
            </a:r>
            <a:r>
              <a:rPr lang="en-US" sz="1600" spc="-20" dirty="0" err="1">
                <a:latin typeface="+mj-lt"/>
                <a:cs typeface="Trebuchet MS"/>
              </a:rPr>
              <a:t>d</a:t>
            </a:r>
            <a:r>
              <a:rPr lang="en-US" sz="1600" spc="10" dirty="0" err="1">
                <a:latin typeface="+mj-lt"/>
                <a:cs typeface="Trebuchet MS"/>
              </a:rPr>
              <a:t>a</a:t>
            </a:r>
            <a:r>
              <a:rPr lang="en-US" sz="1600" spc="5" dirty="0" err="1">
                <a:latin typeface="+mj-lt"/>
                <a:cs typeface="Trebuchet MS"/>
              </a:rPr>
              <a:t>r</a:t>
            </a:r>
            <a:r>
              <a:rPr lang="en-US" sz="1600" dirty="0" err="1">
                <a:latin typeface="+mj-lt"/>
                <a:cs typeface="Trebuchet MS"/>
              </a:rPr>
              <a:t>i</a:t>
            </a:r>
            <a:r>
              <a:rPr lang="en-US" sz="1600" dirty="0">
                <a:latin typeface="+mj-lt"/>
                <a:cs typeface="Trebuchet MS"/>
              </a:rPr>
              <a:t> </a:t>
            </a:r>
            <a:r>
              <a:rPr lang="en-US" sz="1600" spc="-235" dirty="0">
                <a:latin typeface="+mj-lt"/>
                <a:cs typeface="Trebuchet MS"/>
              </a:rPr>
              <a:t> </a:t>
            </a:r>
            <a:r>
              <a:rPr lang="en-US" sz="1600" spc="-20" dirty="0" err="1">
                <a:latin typeface="+mj-lt"/>
                <a:cs typeface="Trebuchet MS"/>
              </a:rPr>
              <a:t>d</a:t>
            </a:r>
            <a:r>
              <a:rPr lang="en-US" sz="1600" spc="10" dirty="0" err="1">
                <a:latin typeface="+mj-lt"/>
                <a:cs typeface="Trebuchet MS"/>
              </a:rPr>
              <a:t>a</a:t>
            </a:r>
            <a:r>
              <a:rPr lang="en-US" sz="1600" spc="-10" dirty="0" err="1">
                <a:latin typeface="+mj-lt"/>
                <a:cs typeface="Trebuchet MS"/>
              </a:rPr>
              <a:t>l</a:t>
            </a:r>
            <a:r>
              <a:rPr lang="en-US" sz="1600" spc="10" dirty="0" err="1">
                <a:latin typeface="+mj-lt"/>
                <a:cs typeface="Trebuchet MS"/>
              </a:rPr>
              <a:t>a</a:t>
            </a:r>
            <a:r>
              <a:rPr lang="en-US" sz="1600" dirty="0" err="1">
                <a:latin typeface="+mj-lt"/>
                <a:cs typeface="Trebuchet MS"/>
              </a:rPr>
              <a:t>m</a:t>
            </a:r>
            <a:r>
              <a:rPr lang="en-US" sz="1600" dirty="0">
                <a:latin typeface="+mj-lt"/>
                <a:cs typeface="Trebuchet MS"/>
              </a:rPr>
              <a:t> </a:t>
            </a:r>
            <a:r>
              <a:rPr lang="en-US" sz="1600" dirty="0" err="1">
                <a:latin typeface="+mj-lt"/>
                <a:cs typeface="Trebuchet MS"/>
              </a:rPr>
              <a:t>m</a:t>
            </a:r>
            <a:r>
              <a:rPr lang="en-US" sz="1600" spc="10" dirty="0" err="1">
                <a:latin typeface="+mj-lt"/>
                <a:cs typeface="Trebuchet MS"/>
              </a:rPr>
              <a:t>a</a:t>
            </a:r>
            <a:r>
              <a:rPr lang="en-US" sz="1600" spc="-15" dirty="0" err="1">
                <a:latin typeface="+mj-lt"/>
                <a:cs typeface="Trebuchet MS"/>
              </a:rPr>
              <a:t>u</a:t>
            </a:r>
            <a:r>
              <a:rPr lang="en-US" sz="1600" spc="5" dirty="0" err="1">
                <a:latin typeface="+mj-lt"/>
                <a:cs typeface="Trebuchet MS"/>
              </a:rPr>
              <a:t>p</a:t>
            </a:r>
            <a:r>
              <a:rPr lang="en-US" sz="1600" spc="-15" dirty="0" err="1">
                <a:latin typeface="+mj-lt"/>
                <a:cs typeface="Trebuchet MS"/>
              </a:rPr>
              <a:t>u</a:t>
            </a:r>
            <a:r>
              <a:rPr lang="en-US" sz="1600" dirty="0" err="1">
                <a:latin typeface="+mj-lt"/>
                <a:cs typeface="Trebuchet MS"/>
              </a:rPr>
              <a:t>n</a:t>
            </a:r>
            <a:r>
              <a:rPr lang="en-US" sz="1600" spc="-15" dirty="0">
                <a:latin typeface="+mj-lt"/>
                <a:cs typeface="Trebuchet MS"/>
              </a:rPr>
              <a:t> </a:t>
            </a:r>
            <a:r>
              <a:rPr lang="en-US" sz="1600" spc="5" dirty="0" err="1">
                <a:latin typeface="+mj-lt"/>
                <a:cs typeface="Trebuchet MS"/>
              </a:rPr>
              <a:t>d</a:t>
            </a:r>
            <a:r>
              <a:rPr lang="en-US" sz="1600" spc="-15" dirty="0" err="1">
                <a:latin typeface="+mj-lt"/>
                <a:cs typeface="Trebuchet MS"/>
              </a:rPr>
              <a:t>a</a:t>
            </a:r>
            <a:r>
              <a:rPr lang="en-US" sz="1600" spc="5" dirty="0" err="1">
                <a:latin typeface="+mj-lt"/>
                <a:cs typeface="Trebuchet MS"/>
              </a:rPr>
              <a:t>r</a:t>
            </a:r>
            <a:r>
              <a:rPr lang="en-US" sz="1600" dirty="0" err="1">
                <a:latin typeface="+mj-lt"/>
                <a:cs typeface="Trebuchet MS"/>
              </a:rPr>
              <a:t>i</a:t>
            </a:r>
            <a:r>
              <a:rPr lang="en-US" sz="1600" spc="-15" dirty="0">
                <a:latin typeface="+mj-lt"/>
                <a:cs typeface="Trebuchet MS"/>
              </a:rPr>
              <a:t> </a:t>
            </a:r>
            <a:r>
              <a:rPr lang="en-US" sz="1600" spc="10" dirty="0" err="1">
                <a:latin typeface="+mj-lt"/>
                <a:cs typeface="Trebuchet MS"/>
              </a:rPr>
              <a:t>l</a:t>
            </a:r>
            <a:r>
              <a:rPr lang="en-US" sz="1600" spc="-15" dirty="0" err="1">
                <a:latin typeface="+mj-lt"/>
                <a:cs typeface="Trebuchet MS"/>
              </a:rPr>
              <a:t>u</a:t>
            </a:r>
            <a:r>
              <a:rPr lang="en-US" sz="1600" spc="10" dirty="0" err="1">
                <a:latin typeface="+mj-lt"/>
                <a:cs typeface="Trebuchet MS"/>
              </a:rPr>
              <a:t>a</a:t>
            </a:r>
            <a:r>
              <a:rPr lang="en-US" sz="1600" dirty="0" err="1">
                <a:latin typeface="+mj-lt"/>
                <a:cs typeface="Trebuchet MS"/>
              </a:rPr>
              <a:t>r</a:t>
            </a:r>
            <a:r>
              <a:rPr lang="en-US" sz="1600" spc="-20" dirty="0">
                <a:latin typeface="+mj-lt"/>
                <a:cs typeface="Trebuchet MS"/>
              </a:rPr>
              <a:t> </a:t>
            </a:r>
            <a:r>
              <a:rPr lang="en-US" sz="1600" spc="5" dirty="0" err="1">
                <a:latin typeface="+mj-lt"/>
                <a:cs typeface="Trebuchet MS"/>
              </a:rPr>
              <a:t>n</a:t>
            </a:r>
            <a:r>
              <a:rPr lang="en-US" sz="1600" spc="-15" dirty="0" err="1">
                <a:latin typeface="+mj-lt"/>
                <a:cs typeface="Trebuchet MS"/>
              </a:rPr>
              <a:t>e</a:t>
            </a:r>
            <a:r>
              <a:rPr lang="en-US" sz="1600" spc="20" dirty="0" err="1">
                <a:latin typeface="+mj-lt"/>
                <a:cs typeface="Trebuchet MS"/>
              </a:rPr>
              <a:t>g</a:t>
            </a:r>
            <a:r>
              <a:rPr lang="en-US" sz="1600" spc="-15" dirty="0" err="1">
                <a:latin typeface="+mj-lt"/>
                <a:cs typeface="Trebuchet MS"/>
              </a:rPr>
              <a:t>e</a:t>
            </a:r>
            <a:r>
              <a:rPr lang="en-US" sz="1600" spc="5" dirty="0" err="1">
                <a:latin typeface="+mj-lt"/>
                <a:cs typeface="Trebuchet MS"/>
              </a:rPr>
              <a:t>r</a:t>
            </a:r>
            <a:r>
              <a:rPr lang="en-US" sz="1600" dirty="0" err="1">
                <a:latin typeface="+mj-lt"/>
                <a:cs typeface="Trebuchet MS"/>
              </a:rPr>
              <a:t>i</a:t>
            </a:r>
            <a:r>
              <a:rPr lang="en-US" sz="1600" spc="5" dirty="0">
                <a:latin typeface="+mj-lt"/>
                <a:cs typeface="Arial Narrow"/>
              </a:rPr>
              <a:t>.</a:t>
            </a:r>
            <a:endParaRPr lang="en-US" sz="1600" dirty="0">
              <a:latin typeface="+mj-lt"/>
              <a:cs typeface="Arial Narrow"/>
            </a:endParaRPr>
          </a:p>
          <a:p>
            <a:pPr marL="365125" marR="5080" indent="-365125" algn="just">
              <a:lnSpc>
                <a:spcPct val="100200"/>
              </a:lnSpc>
              <a:buClr>
                <a:srgbClr val="EB3D9E"/>
              </a:buClr>
              <a:buSzPct val="78571"/>
              <a:buFont typeface="Times New Roman"/>
              <a:buChar char="□"/>
              <a:tabLst>
                <a:tab pos="313055" algn="l"/>
              </a:tabLst>
            </a:pPr>
            <a:endParaRPr lang="en-US" sz="1600" dirty="0">
              <a:latin typeface="+mj-lt"/>
              <a:cs typeface="Trebuchet MS"/>
            </a:endParaRPr>
          </a:p>
          <a:p>
            <a:pPr marR="5080" indent="-299720" algn="just">
              <a:lnSpc>
                <a:spcPct val="100200"/>
              </a:lnSpc>
              <a:buClr>
                <a:srgbClr val="EB3D9E"/>
              </a:buClr>
              <a:buSzPct val="78571"/>
              <a:buFont typeface="Times New Roman"/>
              <a:buChar char="□"/>
              <a:tabLst>
                <a:tab pos="313055" algn="l"/>
              </a:tabLst>
            </a:pPr>
            <a:endParaRPr lang="en-US" sz="1600" dirty="0">
              <a:latin typeface="+mj-lt"/>
              <a:cs typeface="Trebuchet MS"/>
            </a:endParaRPr>
          </a:p>
          <a:p>
            <a:pPr marR="5080" indent="-299720" algn="just">
              <a:lnSpc>
                <a:spcPct val="100200"/>
              </a:lnSpc>
              <a:buClr>
                <a:srgbClr val="EB3D9E"/>
              </a:buClr>
              <a:buSzPct val="78571"/>
              <a:buFont typeface="Times New Roman"/>
              <a:buChar char="□"/>
              <a:tabLst>
                <a:tab pos="313055" algn="l"/>
              </a:tabLst>
            </a:pPr>
            <a:endParaRPr lang="en-US" sz="1600" dirty="0">
              <a:latin typeface="+mj-lt"/>
              <a:cs typeface="Trebuchet M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Elbow Connector 16"/>
          <p:cNvCxnSpPr>
            <a:stCxn id="15" idx="3"/>
            <a:endCxn id="19" idx="1"/>
          </p:cNvCxnSpPr>
          <p:nvPr/>
        </p:nvCxnSpPr>
        <p:spPr>
          <a:xfrm flipV="1">
            <a:off x="5143504" y="1714494"/>
            <a:ext cx="1000132" cy="1214446"/>
          </a:xfrm>
          <a:prstGeom prst="bentConnector3">
            <a:avLst>
              <a:gd name="adj1" fmla="val 50000"/>
            </a:avLst>
          </a:prstGeom>
          <a:ln w="19050">
            <a:solidFill>
              <a:srgbClr val="FF2D8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0" name="Rectangle 29"/>
          <p:cNvSpPr/>
          <p:nvPr/>
        </p:nvSpPr>
        <p:spPr>
          <a:xfrm>
            <a:off x="3129780" y="214296"/>
            <a:ext cx="488467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ID" sz="3200" dirty="0">
                <a:solidFill>
                  <a:schemeClr val="bg1"/>
                </a:solidFill>
                <a:latin typeface="Arial Black" panose="020B0A04020102020204" pitchFamily="34" charset="0"/>
              </a:rPr>
              <a:t>LANDASAN YURIDIS </a:t>
            </a:r>
            <a:endParaRPr lang="en-US" sz="3000" dirty="0">
              <a:ln w="10160">
                <a:noFill/>
                <a:prstDash val="solid"/>
              </a:ln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>
                <a:ln w="10160">
                  <a:noFill/>
                  <a:prstDash val="solid"/>
                </a:ln>
              </a:rPr>
              <a:t>Pancasila</a:t>
            </a:r>
            <a:endParaRPr lang="en-US" sz="1600" dirty="0">
              <a:ln w="10160">
                <a:noFill/>
                <a:prstDash val="solid"/>
              </a:ln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929058" y="2714626"/>
            <a:ext cx="1214446" cy="428628"/>
          </a:xfrm>
          <a:prstGeom prst="rect">
            <a:avLst/>
          </a:prstGeom>
          <a:solidFill>
            <a:srgbClr val="FF2D87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/>
              <a:t>Bahasa</a:t>
            </a:r>
            <a:r>
              <a:rPr lang="en-US" b="1" dirty="0"/>
              <a:t> </a:t>
            </a:r>
            <a:r>
              <a:rPr lang="en-US" b="1" dirty="0" err="1"/>
              <a:t>itu</a:t>
            </a:r>
            <a:endParaRPr lang="en-US" b="1" dirty="0"/>
          </a:p>
        </p:txBody>
      </p:sp>
      <p:sp>
        <p:nvSpPr>
          <p:cNvPr id="19" name="Rectangle 18"/>
          <p:cNvSpPr/>
          <p:nvPr/>
        </p:nvSpPr>
        <p:spPr>
          <a:xfrm>
            <a:off x="6143636" y="1500180"/>
            <a:ext cx="1214446" cy="428628"/>
          </a:xfrm>
          <a:prstGeom prst="rect">
            <a:avLst/>
          </a:prstGeom>
          <a:solidFill>
            <a:srgbClr val="006498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/>
              <a:t>Produktif</a:t>
            </a:r>
            <a:endParaRPr lang="en-US" b="1" dirty="0"/>
          </a:p>
        </p:txBody>
      </p:sp>
      <p:cxnSp>
        <p:nvCxnSpPr>
          <p:cNvPr id="20" name="Elbow Connector 19"/>
          <p:cNvCxnSpPr>
            <a:endCxn id="25" idx="1"/>
          </p:cNvCxnSpPr>
          <p:nvPr/>
        </p:nvCxnSpPr>
        <p:spPr>
          <a:xfrm rot="5400000" flipH="1" flipV="1">
            <a:off x="5643570" y="2214560"/>
            <a:ext cx="500066" cy="500066"/>
          </a:xfrm>
          <a:prstGeom prst="bentConnector2">
            <a:avLst/>
          </a:prstGeom>
          <a:ln w="19050">
            <a:solidFill>
              <a:srgbClr val="FF2D8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6143636" y="2000246"/>
            <a:ext cx="1214446" cy="428628"/>
          </a:xfrm>
          <a:prstGeom prst="rect">
            <a:avLst/>
          </a:prstGeom>
          <a:solidFill>
            <a:srgbClr val="006498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/>
              <a:t>Unik</a:t>
            </a:r>
            <a:endParaRPr lang="en-US" b="1" dirty="0"/>
          </a:p>
        </p:txBody>
      </p:sp>
      <p:cxnSp>
        <p:nvCxnSpPr>
          <p:cNvPr id="27" name="Elbow Connector 26"/>
          <p:cNvCxnSpPr>
            <a:endCxn id="31" idx="1"/>
          </p:cNvCxnSpPr>
          <p:nvPr/>
        </p:nvCxnSpPr>
        <p:spPr>
          <a:xfrm>
            <a:off x="5643570" y="2714626"/>
            <a:ext cx="500066" cy="1588"/>
          </a:xfrm>
          <a:prstGeom prst="bentConnector3">
            <a:avLst>
              <a:gd name="adj1" fmla="val 50000"/>
            </a:avLst>
          </a:prstGeom>
          <a:ln w="19050">
            <a:solidFill>
              <a:srgbClr val="FF2D8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6143636" y="2500312"/>
            <a:ext cx="1571636" cy="428628"/>
          </a:xfrm>
          <a:prstGeom prst="rect">
            <a:avLst/>
          </a:prstGeom>
          <a:solidFill>
            <a:srgbClr val="006498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/>
              <a:t>Keuniversalan</a:t>
            </a:r>
            <a:endParaRPr lang="en-US" b="1" dirty="0"/>
          </a:p>
        </p:txBody>
      </p:sp>
      <p:cxnSp>
        <p:nvCxnSpPr>
          <p:cNvPr id="40" name="Elbow Connector 39"/>
          <p:cNvCxnSpPr>
            <a:stCxn id="15" idx="3"/>
            <a:endCxn id="46" idx="1"/>
          </p:cNvCxnSpPr>
          <p:nvPr/>
        </p:nvCxnSpPr>
        <p:spPr>
          <a:xfrm>
            <a:off x="5143504" y="2928940"/>
            <a:ext cx="1000132" cy="285752"/>
          </a:xfrm>
          <a:prstGeom prst="bentConnector3">
            <a:avLst>
              <a:gd name="adj1" fmla="val 50000"/>
            </a:avLst>
          </a:prstGeom>
          <a:ln w="19050">
            <a:solidFill>
              <a:srgbClr val="FF2D8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45"/>
          <p:cNvSpPr/>
          <p:nvPr/>
        </p:nvSpPr>
        <p:spPr>
          <a:xfrm>
            <a:off x="6143636" y="3000378"/>
            <a:ext cx="1214446" cy="428628"/>
          </a:xfrm>
          <a:prstGeom prst="rect">
            <a:avLst/>
          </a:prstGeom>
          <a:solidFill>
            <a:srgbClr val="006498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/>
              <a:t>Dinamis</a:t>
            </a:r>
            <a:endParaRPr lang="en-US" b="1" dirty="0"/>
          </a:p>
        </p:txBody>
      </p:sp>
      <p:sp>
        <p:nvSpPr>
          <p:cNvPr id="48" name="Rectangle 47"/>
          <p:cNvSpPr/>
          <p:nvPr/>
        </p:nvSpPr>
        <p:spPr>
          <a:xfrm>
            <a:off x="6143636" y="3500444"/>
            <a:ext cx="1214446" cy="428628"/>
          </a:xfrm>
          <a:prstGeom prst="rect">
            <a:avLst/>
          </a:prstGeom>
          <a:solidFill>
            <a:srgbClr val="006498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/>
              <a:t>Bervariasi</a:t>
            </a:r>
            <a:endParaRPr lang="en-US" b="1" dirty="0"/>
          </a:p>
        </p:txBody>
      </p:sp>
      <p:cxnSp>
        <p:nvCxnSpPr>
          <p:cNvPr id="49" name="Elbow Connector 48"/>
          <p:cNvCxnSpPr>
            <a:endCxn id="48" idx="1"/>
          </p:cNvCxnSpPr>
          <p:nvPr/>
        </p:nvCxnSpPr>
        <p:spPr>
          <a:xfrm rot="16200000" flipH="1">
            <a:off x="5643570" y="3214692"/>
            <a:ext cx="500066" cy="500066"/>
          </a:xfrm>
          <a:prstGeom prst="bentConnector2">
            <a:avLst/>
          </a:prstGeom>
          <a:ln w="19050">
            <a:solidFill>
              <a:srgbClr val="FF2D8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tangle 52"/>
          <p:cNvSpPr/>
          <p:nvPr/>
        </p:nvSpPr>
        <p:spPr>
          <a:xfrm>
            <a:off x="6143636" y="4000510"/>
            <a:ext cx="1500198" cy="428628"/>
          </a:xfrm>
          <a:prstGeom prst="rect">
            <a:avLst/>
          </a:prstGeom>
          <a:solidFill>
            <a:srgbClr val="006498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/>
              <a:t>Manusiawi</a:t>
            </a:r>
            <a:endParaRPr lang="en-US" b="1" dirty="0"/>
          </a:p>
        </p:txBody>
      </p:sp>
      <p:cxnSp>
        <p:nvCxnSpPr>
          <p:cNvPr id="54" name="Elbow Connector 48"/>
          <p:cNvCxnSpPr>
            <a:endCxn id="53" idx="1"/>
          </p:cNvCxnSpPr>
          <p:nvPr/>
        </p:nvCxnSpPr>
        <p:spPr>
          <a:xfrm rot="16200000" flipH="1">
            <a:off x="5643570" y="3714758"/>
            <a:ext cx="500066" cy="500066"/>
          </a:xfrm>
          <a:prstGeom prst="bentConnector2">
            <a:avLst/>
          </a:prstGeom>
          <a:ln w="19050">
            <a:solidFill>
              <a:srgbClr val="FF2D8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8" name="Group 67"/>
          <p:cNvGrpSpPr/>
          <p:nvPr/>
        </p:nvGrpSpPr>
        <p:grpSpPr>
          <a:xfrm flipH="1">
            <a:off x="1428728" y="1500180"/>
            <a:ext cx="2500330" cy="2928958"/>
            <a:chOff x="1643042" y="1571618"/>
            <a:chExt cx="2500330" cy="2928958"/>
          </a:xfrm>
        </p:grpSpPr>
        <p:cxnSp>
          <p:nvCxnSpPr>
            <p:cNvPr id="56" name="Elbow Connector 55"/>
            <p:cNvCxnSpPr>
              <a:endCxn id="57" idx="1"/>
            </p:cNvCxnSpPr>
            <p:nvPr/>
          </p:nvCxnSpPr>
          <p:spPr>
            <a:xfrm flipV="1">
              <a:off x="1643042" y="1785932"/>
              <a:ext cx="1000132" cy="1214446"/>
            </a:xfrm>
            <a:prstGeom prst="bentConnector3">
              <a:avLst>
                <a:gd name="adj1" fmla="val 50000"/>
              </a:avLst>
            </a:prstGeom>
            <a:ln w="19050">
              <a:solidFill>
                <a:srgbClr val="FF2D8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Rectangle 56"/>
            <p:cNvSpPr/>
            <p:nvPr/>
          </p:nvSpPr>
          <p:spPr>
            <a:xfrm>
              <a:off x="2643174" y="1571618"/>
              <a:ext cx="1214446" cy="428628"/>
            </a:xfrm>
            <a:prstGeom prst="rect">
              <a:avLst/>
            </a:prstGeom>
            <a:solidFill>
              <a:srgbClr val="006498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err="1"/>
                <a:t>Sistem</a:t>
              </a:r>
              <a:endParaRPr lang="en-US" b="1" dirty="0"/>
            </a:p>
          </p:txBody>
        </p:sp>
        <p:cxnSp>
          <p:nvCxnSpPr>
            <p:cNvPr id="58" name="Elbow Connector 19"/>
            <p:cNvCxnSpPr>
              <a:endCxn id="59" idx="1"/>
            </p:cNvCxnSpPr>
            <p:nvPr/>
          </p:nvCxnSpPr>
          <p:spPr>
            <a:xfrm rot="5400000" flipH="1" flipV="1">
              <a:off x="2143108" y="2285998"/>
              <a:ext cx="500066" cy="500066"/>
            </a:xfrm>
            <a:prstGeom prst="bentConnector2">
              <a:avLst/>
            </a:prstGeom>
            <a:ln w="19050">
              <a:solidFill>
                <a:srgbClr val="FF2D8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Rectangle 58"/>
            <p:cNvSpPr/>
            <p:nvPr/>
          </p:nvSpPr>
          <p:spPr>
            <a:xfrm>
              <a:off x="2643174" y="2071684"/>
              <a:ext cx="1214446" cy="428628"/>
            </a:xfrm>
            <a:prstGeom prst="rect">
              <a:avLst/>
            </a:prstGeom>
            <a:solidFill>
              <a:srgbClr val="006498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err="1"/>
                <a:t>Lambang</a:t>
              </a:r>
              <a:endParaRPr lang="en-US" b="1" dirty="0"/>
            </a:p>
          </p:txBody>
        </p:sp>
        <p:cxnSp>
          <p:nvCxnSpPr>
            <p:cNvPr id="60" name="Elbow Connector 59"/>
            <p:cNvCxnSpPr>
              <a:endCxn id="61" idx="1"/>
            </p:cNvCxnSpPr>
            <p:nvPr/>
          </p:nvCxnSpPr>
          <p:spPr>
            <a:xfrm>
              <a:off x="2143108" y="2786064"/>
              <a:ext cx="500066" cy="1588"/>
            </a:xfrm>
            <a:prstGeom prst="bentConnector3">
              <a:avLst>
                <a:gd name="adj1" fmla="val 50000"/>
              </a:avLst>
            </a:prstGeom>
            <a:ln w="19050">
              <a:solidFill>
                <a:srgbClr val="FF2D8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Rectangle 60"/>
            <p:cNvSpPr/>
            <p:nvPr/>
          </p:nvSpPr>
          <p:spPr>
            <a:xfrm>
              <a:off x="2643174" y="2571750"/>
              <a:ext cx="1214446" cy="428628"/>
            </a:xfrm>
            <a:prstGeom prst="rect">
              <a:avLst/>
            </a:prstGeom>
            <a:solidFill>
              <a:srgbClr val="006498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err="1"/>
                <a:t>Bunyi</a:t>
              </a:r>
              <a:endParaRPr lang="en-US" b="1" dirty="0"/>
            </a:p>
          </p:txBody>
        </p:sp>
        <p:cxnSp>
          <p:nvCxnSpPr>
            <p:cNvPr id="62" name="Elbow Connector 61"/>
            <p:cNvCxnSpPr>
              <a:stCxn id="15" idx="1"/>
              <a:endCxn id="63" idx="1"/>
            </p:cNvCxnSpPr>
            <p:nvPr/>
          </p:nvCxnSpPr>
          <p:spPr>
            <a:xfrm rot="10800000" flipH="1" flipV="1">
              <a:off x="1643042" y="3000378"/>
              <a:ext cx="1000132" cy="285752"/>
            </a:xfrm>
            <a:prstGeom prst="bentConnector3">
              <a:avLst>
                <a:gd name="adj1" fmla="val 50000"/>
              </a:avLst>
            </a:prstGeom>
            <a:ln w="19050">
              <a:solidFill>
                <a:srgbClr val="FF2D8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Rectangle 62"/>
            <p:cNvSpPr/>
            <p:nvPr/>
          </p:nvSpPr>
          <p:spPr>
            <a:xfrm>
              <a:off x="2643174" y="3071816"/>
              <a:ext cx="1214446" cy="428628"/>
            </a:xfrm>
            <a:prstGeom prst="rect">
              <a:avLst/>
            </a:prstGeom>
            <a:solidFill>
              <a:srgbClr val="006498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err="1"/>
                <a:t>Bermakna</a:t>
              </a:r>
              <a:endParaRPr lang="en-US" b="1" dirty="0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2643174" y="3571882"/>
              <a:ext cx="1214446" cy="428628"/>
            </a:xfrm>
            <a:prstGeom prst="rect">
              <a:avLst/>
            </a:prstGeom>
            <a:solidFill>
              <a:srgbClr val="006498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err="1"/>
                <a:t>Arbitrer</a:t>
              </a:r>
              <a:endParaRPr lang="en-US" b="1" dirty="0"/>
            </a:p>
          </p:txBody>
        </p:sp>
        <p:cxnSp>
          <p:nvCxnSpPr>
            <p:cNvPr id="65" name="Elbow Connector 48"/>
            <p:cNvCxnSpPr>
              <a:endCxn id="64" idx="1"/>
            </p:cNvCxnSpPr>
            <p:nvPr/>
          </p:nvCxnSpPr>
          <p:spPr>
            <a:xfrm rot="16200000" flipH="1">
              <a:off x="2143108" y="3286130"/>
              <a:ext cx="500066" cy="500066"/>
            </a:xfrm>
            <a:prstGeom prst="bentConnector2">
              <a:avLst/>
            </a:prstGeom>
            <a:ln w="19050">
              <a:solidFill>
                <a:srgbClr val="FF2D8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Rectangle 65"/>
            <p:cNvSpPr/>
            <p:nvPr/>
          </p:nvSpPr>
          <p:spPr>
            <a:xfrm>
              <a:off x="2643174" y="4071948"/>
              <a:ext cx="1500198" cy="428628"/>
            </a:xfrm>
            <a:prstGeom prst="rect">
              <a:avLst/>
            </a:prstGeom>
            <a:solidFill>
              <a:srgbClr val="006498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err="1"/>
                <a:t>Konvensional</a:t>
              </a:r>
              <a:endParaRPr lang="en-US" b="1" dirty="0"/>
            </a:p>
          </p:txBody>
        </p:sp>
        <p:cxnSp>
          <p:nvCxnSpPr>
            <p:cNvPr id="67" name="Elbow Connector 48"/>
            <p:cNvCxnSpPr>
              <a:endCxn id="66" idx="1"/>
            </p:cNvCxnSpPr>
            <p:nvPr/>
          </p:nvCxnSpPr>
          <p:spPr>
            <a:xfrm rot="16200000" flipH="1">
              <a:off x="2143108" y="3786196"/>
              <a:ext cx="500066" cy="500066"/>
            </a:xfrm>
            <a:prstGeom prst="bentConnector2">
              <a:avLst/>
            </a:prstGeom>
            <a:ln w="19050">
              <a:solidFill>
                <a:srgbClr val="FF2D8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Rectangle 38"/>
          <p:cNvSpPr/>
          <p:nvPr/>
        </p:nvSpPr>
        <p:spPr>
          <a:xfrm>
            <a:off x="251520" y="1285866"/>
            <a:ext cx="8568952" cy="3429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D" sz="1600" dirty="0">
                <a:solidFill>
                  <a:schemeClr val="tx1"/>
                </a:solidFill>
              </a:rPr>
              <a:t> 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UU No. 2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Tahun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1989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tentang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Sistem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Pendidikan Nasional,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ps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39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ayat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2 yang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menyebutkan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tentang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isi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kurikulum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,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jalur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, dan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jenjang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pendidikan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wajib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yang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memuat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:</a:t>
            </a:r>
          </a:p>
          <a:p>
            <a:r>
              <a:rPr lang="en-ID" sz="1600" dirty="0">
                <a:solidFill>
                  <a:schemeClr val="tx1"/>
                </a:solidFill>
                <a:latin typeface="+mj-lt"/>
              </a:rPr>
              <a:t>	a) Pendidikan Pancasila; </a:t>
            </a:r>
          </a:p>
          <a:p>
            <a:r>
              <a:rPr lang="en-ID" sz="1600" dirty="0">
                <a:solidFill>
                  <a:schemeClr val="tx1"/>
                </a:solidFill>
                <a:latin typeface="+mj-lt"/>
              </a:rPr>
              <a:t>	b) Pendidikan Agama; dan </a:t>
            </a:r>
          </a:p>
          <a:p>
            <a:r>
              <a:rPr lang="en-ID" sz="1600" dirty="0">
                <a:solidFill>
                  <a:schemeClr val="tx1"/>
                </a:solidFill>
                <a:latin typeface="+mj-lt"/>
              </a:rPr>
              <a:t>	c) Pendidikan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Kewarganegaraan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.</a:t>
            </a:r>
          </a:p>
          <a:p>
            <a:pPr algn="just"/>
            <a:endParaRPr lang="en-ID" dirty="0">
              <a:solidFill>
                <a:schemeClr val="tx1"/>
              </a:solidFill>
              <a:latin typeface="+mj-lt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D" sz="1600" dirty="0">
                <a:solidFill>
                  <a:schemeClr val="tx1"/>
                </a:solidFill>
                <a:latin typeface="+mj-lt"/>
              </a:rPr>
              <a:t>UU No. 20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tahun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2003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tentang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Sistem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Pendidikan Nasional yang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menetapkan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kurikulum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pendidikan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tinggi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wajib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memuat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Pendidikan agama,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pendidikan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kewarganegaraan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dan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bahasa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.</a:t>
            </a:r>
          </a:p>
          <a:p>
            <a:pPr algn="just"/>
            <a:endParaRPr lang="en-ID" dirty="0">
              <a:solidFill>
                <a:schemeClr val="tx1"/>
              </a:solidFill>
              <a:latin typeface="+mj-lt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D" sz="1600" dirty="0">
                <a:solidFill>
                  <a:schemeClr val="tx1"/>
                </a:solidFill>
                <a:latin typeface="+mj-lt"/>
              </a:rPr>
              <a:t>Keputusan Menteri Pendidikan dan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Kebudayaan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no. 30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tahun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1990,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menetapkan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status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pendidikan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Pancasila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dalam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kurikulum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pendidikan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tinggi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sebagai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mata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kuliah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wajib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untuk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setiap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program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studi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dan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bersifat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nasional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.</a:t>
            </a:r>
            <a:endParaRPr lang="en-US" sz="1600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0685771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>
                <a:ln w="10160">
                  <a:noFill/>
                  <a:prstDash val="solid"/>
                </a:ln>
              </a:rPr>
              <a:t>Pancasila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3E5BCB0-22BC-A669-9CDB-B6C14EDAAEFE}"/>
              </a:ext>
            </a:extLst>
          </p:cNvPr>
          <p:cNvSpPr txBox="1"/>
          <p:nvPr/>
        </p:nvSpPr>
        <p:spPr>
          <a:xfrm>
            <a:off x="2714612" y="309342"/>
            <a:ext cx="502574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D" sz="3200" dirty="0">
                <a:solidFill>
                  <a:schemeClr val="bg1"/>
                </a:solidFill>
                <a:latin typeface="Arial Black" panose="020B0A04020102020204" pitchFamily="34" charset="0"/>
              </a:rPr>
              <a:t>LANDASAN YURIDIS </a:t>
            </a:r>
            <a:endParaRPr lang="en-US" sz="3200" dirty="0">
              <a:ln w="10160">
                <a:noFill/>
                <a:prstDash val="solid"/>
              </a:ln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13" name="Subtitle 12">
            <a:extLst>
              <a:ext uri="{FF2B5EF4-FFF2-40B4-BE49-F238E27FC236}">
                <a16:creationId xmlns:a16="http://schemas.microsoft.com/office/drawing/2014/main" id="{109EEFCC-0F32-C7D7-D8CA-8A87318D14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8632" y="1275606"/>
            <a:ext cx="7975816" cy="3312368"/>
          </a:xfrm>
        </p:spPr>
        <p:txBody>
          <a:bodyPr>
            <a:normAutofit lnSpcReduction="10000"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s-ES" sz="1600" dirty="0">
                <a:solidFill>
                  <a:schemeClr val="tx1"/>
                </a:solidFill>
                <a:latin typeface="+mj-lt"/>
              </a:rPr>
              <a:t>PP no. 60 </a:t>
            </a:r>
            <a:r>
              <a:rPr lang="es-ES" sz="1600" dirty="0" err="1">
                <a:solidFill>
                  <a:schemeClr val="tx1"/>
                </a:solidFill>
                <a:latin typeface="+mj-lt"/>
              </a:rPr>
              <a:t>tahun</a:t>
            </a:r>
            <a:r>
              <a:rPr lang="es-ES" sz="1600" dirty="0">
                <a:solidFill>
                  <a:schemeClr val="tx1"/>
                </a:solidFill>
                <a:latin typeface="+mj-lt"/>
              </a:rPr>
              <a:t> 1999</a:t>
            </a:r>
          </a:p>
          <a:p>
            <a:pPr algn="l"/>
            <a:endParaRPr lang="es-ES" sz="1600" dirty="0">
              <a:solidFill>
                <a:schemeClr val="tx1"/>
              </a:solidFill>
              <a:latin typeface="+mj-lt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ID" sz="1600" dirty="0" err="1">
                <a:solidFill>
                  <a:schemeClr val="tx1"/>
                </a:solidFill>
                <a:latin typeface="+mj-lt"/>
              </a:rPr>
              <a:t>Sejak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1983—1999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silabus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pendidikan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Pancasila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banyak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mengalami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perubahansesuai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dengan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perubahan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yang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berlaku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dalam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masyarakat</a:t>
            </a:r>
            <a:r>
              <a:rPr lang="es-ES" sz="1600" dirty="0">
                <a:solidFill>
                  <a:schemeClr val="tx1"/>
                </a:solidFill>
                <a:latin typeface="+mj-lt"/>
              </a:rPr>
              <a:t>.</a:t>
            </a:r>
          </a:p>
          <a:p>
            <a:pPr algn="just"/>
            <a:endParaRPr lang="es-ES" sz="1600" dirty="0">
              <a:solidFill>
                <a:schemeClr val="tx1"/>
              </a:solidFill>
              <a:latin typeface="+mj-lt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ID" sz="1600" dirty="0">
                <a:solidFill>
                  <a:schemeClr val="tx1"/>
                </a:solidFill>
                <a:latin typeface="+mj-lt"/>
              </a:rPr>
              <a:t>Keputusan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Dirjen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Dikti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No. 265/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Dikti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/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Kep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/2000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tentang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penyempurnaanKurikukum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Inti Mata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Kuliah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Pengembangan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Kepribadian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Pendidikan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Pancasilapada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PT di Indonesia.</a:t>
            </a:r>
          </a:p>
          <a:p>
            <a:pPr algn="l"/>
            <a:endParaRPr lang="en-ID" sz="1600" dirty="0">
              <a:solidFill>
                <a:schemeClr val="tx1"/>
              </a:solidFill>
              <a:latin typeface="+mj-lt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ID" sz="1600" dirty="0" err="1">
                <a:solidFill>
                  <a:schemeClr val="tx1"/>
                </a:solidFill>
                <a:latin typeface="+mj-lt"/>
              </a:rPr>
              <a:t>Kep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Mendiknas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no. 232/U/2000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tentang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Pedoman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Penyusunan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KurikulumPendidikan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Tinggi, dan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Nomor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45/U2002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tentang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Kurikulum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Inti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PendidikanTinggi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telah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menetapkan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Pendidikan Agama, Pendidikan Pancasila,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danPendidikan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Kewarganegaraan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menjadi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kelompok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mata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kuliah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pengembangankepribadian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yang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wajib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diberikan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dalam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kurikulum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setiap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program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studi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685771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2" name="Rectangle 31"/>
          <p:cNvSpPr/>
          <p:nvPr/>
        </p:nvSpPr>
        <p:spPr>
          <a:xfrm>
            <a:off x="2771800" y="4658841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>
                <a:ln w="10160">
                  <a:noFill/>
                  <a:prstDash val="solid"/>
                </a:ln>
              </a:rPr>
              <a:t>Pancasila</a:t>
            </a:r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571472" y="1428742"/>
            <a:ext cx="7929618" cy="402272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91440" marR="0" lvl="0" indent="-9144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400" b="0" i="1" u="none" strike="noStrike" kern="1200" cap="none" spc="0" normalizeH="0" baseline="0" noProof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55618E1-8065-DF5B-B797-D064123D856A}"/>
              </a:ext>
            </a:extLst>
          </p:cNvPr>
          <p:cNvSpPr txBox="1"/>
          <p:nvPr/>
        </p:nvSpPr>
        <p:spPr>
          <a:xfrm>
            <a:off x="3531120" y="315382"/>
            <a:ext cx="474133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D" sz="3200" dirty="0">
                <a:solidFill>
                  <a:schemeClr val="bg1"/>
                </a:solidFill>
                <a:latin typeface="Arial Black" panose="020B0A04020102020204" pitchFamily="34" charset="0"/>
              </a:rPr>
              <a:t>LANDASAN YURIDIS </a:t>
            </a:r>
            <a:endParaRPr lang="en-US" sz="3200" dirty="0">
              <a:ln w="10160">
                <a:noFill/>
                <a:prstDash val="solid"/>
              </a:ln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8" name="Subtitle 7">
            <a:extLst>
              <a:ext uri="{FF2B5EF4-FFF2-40B4-BE49-F238E27FC236}">
                <a16:creationId xmlns:a16="http://schemas.microsoft.com/office/drawing/2014/main" id="{EE235AAE-3D39-6CD0-CF19-397258F89B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9488" y="1485177"/>
            <a:ext cx="8393586" cy="2238701"/>
          </a:xfrm>
        </p:spPr>
        <p:txBody>
          <a:bodyPr>
            <a:norm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ID" sz="1900" dirty="0" err="1">
                <a:solidFill>
                  <a:schemeClr val="tx1"/>
                </a:solidFill>
                <a:latin typeface="+mj-lt"/>
              </a:rPr>
              <a:t>Pelaksanaannya</a:t>
            </a:r>
            <a:r>
              <a:rPr lang="en-ID" sz="19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900" dirty="0" err="1">
                <a:solidFill>
                  <a:schemeClr val="tx1"/>
                </a:solidFill>
                <a:latin typeface="+mj-lt"/>
              </a:rPr>
              <a:t>sesuai</a:t>
            </a:r>
            <a:r>
              <a:rPr lang="en-ID" sz="19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900" dirty="0" err="1">
                <a:solidFill>
                  <a:schemeClr val="tx1"/>
                </a:solidFill>
                <a:latin typeface="+mj-lt"/>
              </a:rPr>
              <a:t>dengan</a:t>
            </a:r>
            <a:r>
              <a:rPr lang="en-ID" sz="1900" dirty="0">
                <a:solidFill>
                  <a:schemeClr val="tx1"/>
                </a:solidFill>
                <a:latin typeface="+mj-lt"/>
              </a:rPr>
              <a:t> SK </a:t>
            </a:r>
            <a:r>
              <a:rPr lang="en-ID" sz="1900" dirty="0" err="1">
                <a:solidFill>
                  <a:schemeClr val="tx1"/>
                </a:solidFill>
                <a:latin typeface="+mj-lt"/>
              </a:rPr>
              <a:t>Dirjen</a:t>
            </a:r>
            <a:r>
              <a:rPr lang="en-ID" sz="19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900" dirty="0" err="1">
                <a:solidFill>
                  <a:schemeClr val="tx1"/>
                </a:solidFill>
                <a:latin typeface="+mj-lt"/>
              </a:rPr>
              <a:t>Dikti</a:t>
            </a:r>
            <a:r>
              <a:rPr lang="en-ID" sz="1900" dirty="0">
                <a:solidFill>
                  <a:schemeClr val="tx1"/>
                </a:solidFill>
                <a:latin typeface="+mj-lt"/>
              </a:rPr>
              <a:t> no. 38/</a:t>
            </a:r>
            <a:r>
              <a:rPr lang="en-ID" sz="1900" dirty="0" err="1">
                <a:solidFill>
                  <a:schemeClr val="tx1"/>
                </a:solidFill>
                <a:latin typeface="+mj-lt"/>
              </a:rPr>
              <a:t>Dikti</a:t>
            </a:r>
            <a:r>
              <a:rPr lang="en-ID" sz="1900" dirty="0">
                <a:solidFill>
                  <a:schemeClr val="tx1"/>
                </a:solidFill>
                <a:latin typeface="+mj-lt"/>
              </a:rPr>
              <a:t>/</a:t>
            </a:r>
            <a:r>
              <a:rPr lang="en-ID" sz="1900" dirty="0" err="1">
                <a:solidFill>
                  <a:schemeClr val="tx1"/>
                </a:solidFill>
                <a:latin typeface="+mj-lt"/>
              </a:rPr>
              <a:t>Kep</a:t>
            </a:r>
            <a:r>
              <a:rPr lang="en-ID" sz="1900" dirty="0">
                <a:solidFill>
                  <a:schemeClr val="tx1"/>
                </a:solidFill>
                <a:latin typeface="+mj-lt"/>
              </a:rPr>
              <a:t>/2002 </a:t>
            </a:r>
            <a:r>
              <a:rPr lang="en-ID" sz="1900" dirty="0" err="1">
                <a:solidFill>
                  <a:schemeClr val="tx1"/>
                </a:solidFill>
                <a:latin typeface="+mj-lt"/>
              </a:rPr>
              <a:t>tentang</a:t>
            </a:r>
            <a:r>
              <a:rPr lang="en-ID" sz="19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900" dirty="0" err="1">
                <a:solidFill>
                  <a:schemeClr val="tx1"/>
                </a:solidFill>
                <a:latin typeface="+mj-lt"/>
              </a:rPr>
              <a:t>Rambu-rambu</a:t>
            </a:r>
            <a:r>
              <a:rPr lang="en-ID" sz="19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900" dirty="0" err="1">
                <a:solidFill>
                  <a:schemeClr val="tx1"/>
                </a:solidFill>
                <a:latin typeface="+mj-lt"/>
              </a:rPr>
              <a:t>Pelaksanaan</a:t>
            </a:r>
            <a:r>
              <a:rPr lang="en-ID" sz="19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900" dirty="0" err="1">
                <a:solidFill>
                  <a:schemeClr val="tx1"/>
                </a:solidFill>
                <a:latin typeface="+mj-lt"/>
              </a:rPr>
              <a:t>Kelompok</a:t>
            </a:r>
            <a:r>
              <a:rPr lang="en-ID" sz="19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900" dirty="0" err="1">
                <a:solidFill>
                  <a:schemeClr val="tx1"/>
                </a:solidFill>
                <a:latin typeface="+mj-lt"/>
              </a:rPr>
              <a:t>Matakuliah</a:t>
            </a:r>
            <a:r>
              <a:rPr lang="en-ID" sz="19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900" dirty="0" err="1">
                <a:solidFill>
                  <a:schemeClr val="tx1"/>
                </a:solidFill>
                <a:latin typeface="+mj-lt"/>
              </a:rPr>
              <a:t>Pengembangan</a:t>
            </a:r>
            <a:r>
              <a:rPr lang="en-ID" sz="19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900" dirty="0" err="1">
                <a:solidFill>
                  <a:schemeClr val="tx1"/>
                </a:solidFill>
                <a:latin typeface="+mj-lt"/>
              </a:rPr>
              <a:t>Kepribadian</a:t>
            </a:r>
            <a:r>
              <a:rPr lang="en-ID" sz="1900" dirty="0">
                <a:solidFill>
                  <a:schemeClr val="tx1"/>
                </a:solidFill>
                <a:latin typeface="+mj-lt"/>
              </a:rPr>
              <a:t> (MPK) di </a:t>
            </a:r>
            <a:r>
              <a:rPr lang="en-ID" sz="1900" dirty="0" err="1">
                <a:solidFill>
                  <a:schemeClr val="tx1"/>
                </a:solidFill>
                <a:latin typeface="+mj-lt"/>
              </a:rPr>
              <a:t>Perguruan</a:t>
            </a:r>
            <a:r>
              <a:rPr lang="en-ID" sz="1900" dirty="0">
                <a:solidFill>
                  <a:schemeClr val="tx1"/>
                </a:solidFill>
                <a:latin typeface="+mj-lt"/>
              </a:rPr>
              <a:t> Tinggi.</a:t>
            </a:r>
          </a:p>
          <a:p>
            <a:pPr algn="l"/>
            <a:endParaRPr lang="en-ID" sz="1900" dirty="0">
              <a:solidFill>
                <a:schemeClr val="tx1"/>
              </a:solidFill>
              <a:latin typeface="+mj-lt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ID" sz="1800" dirty="0">
                <a:solidFill>
                  <a:schemeClr val="tx1"/>
                </a:solidFill>
                <a:latin typeface="+mj-lt"/>
              </a:rPr>
              <a:t>Keputusan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Dirjen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Dikti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Depdiknas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 RI No. 43/DIKTI/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Kep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/2006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tentang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Rambu-rambu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Pelaksanaan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Kelompok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Matakuliah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Pengembangan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+mj-lt"/>
              </a:rPr>
              <a:t>Kepribadian</a:t>
            </a:r>
            <a:r>
              <a:rPr lang="en-ID" sz="1800" dirty="0">
                <a:solidFill>
                  <a:schemeClr val="tx1"/>
                </a:solidFill>
                <a:latin typeface="+mj-lt"/>
              </a:rPr>
              <a:t> di PT.</a:t>
            </a:r>
          </a:p>
        </p:txBody>
      </p:sp>
    </p:spTree>
    <p:extLst>
      <p:ext uri="{BB962C8B-B14F-4D97-AF65-F5344CB8AC3E}">
        <p14:creationId xmlns:p14="http://schemas.microsoft.com/office/powerpoint/2010/main" val="20685771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89344" y="0"/>
            <a:ext cx="9144000" cy="1142990"/>
            <a:chOff x="89344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89344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latin typeface="Arial Black" panose="020B0A04020102020204" pitchFamily="34" charset="0"/>
                </a:rPr>
                <a:t>                </a:t>
              </a:r>
              <a:r>
                <a:rPr lang="en-US" sz="3200" dirty="0" err="1">
                  <a:latin typeface="Arial Black" panose="020B0A04020102020204" pitchFamily="34" charset="0"/>
                </a:rPr>
                <a:t>Landasan</a:t>
              </a:r>
              <a:r>
                <a:rPr lang="en-US" sz="3200" dirty="0">
                  <a:latin typeface="Arial Black" panose="020B0A04020102020204" pitchFamily="34" charset="0"/>
                </a:rPr>
                <a:t> </a:t>
              </a:r>
              <a:r>
                <a:rPr lang="en-US" sz="3200" dirty="0" err="1">
                  <a:latin typeface="Arial Black" panose="020B0A04020102020204" pitchFamily="34" charset="0"/>
                </a:rPr>
                <a:t>Filosofis</a:t>
              </a:r>
              <a:endParaRPr lang="en-US" sz="3200" dirty="0">
                <a:latin typeface="Arial Black" panose="020B0A04020102020204" pitchFamily="34" charset="0"/>
              </a:endParaRPr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>
                <a:ln w="10160">
                  <a:noFill/>
                  <a:prstDash val="solid"/>
                </a:ln>
              </a:rPr>
              <a:t>Pancasila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25B83195-E55C-4135-2C4D-0261916697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8632" y="1428723"/>
            <a:ext cx="7975816" cy="3376221"/>
          </a:xfrm>
        </p:spPr>
        <p:txBody>
          <a:bodyPr>
            <a:norm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ID" sz="1600" dirty="0">
                <a:solidFill>
                  <a:schemeClr val="tx1"/>
                </a:solidFill>
                <a:latin typeface="+mj-lt"/>
              </a:rPr>
              <a:t>Nilai-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nilai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yang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tertuang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dalam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sila-sila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Pancasila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merupakan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filosofi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bangsa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Indonesia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sebelum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mendirikan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negara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Republik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Indonesia.</a:t>
            </a:r>
          </a:p>
          <a:p>
            <a:pPr algn="just"/>
            <a:endParaRPr lang="en-ID" sz="1600" dirty="0">
              <a:solidFill>
                <a:schemeClr val="tx1"/>
              </a:solidFill>
              <a:latin typeface="+mj-lt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ID" sz="1600" dirty="0">
                <a:solidFill>
                  <a:schemeClr val="tx1"/>
                </a:solidFill>
                <a:latin typeface="+mj-lt"/>
              </a:rPr>
              <a:t>Nilai-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nilai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itu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: </a:t>
            </a:r>
          </a:p>
          <a:p>
            <a:pPr algn="just"/>
            <a:r>
              <a:rPr lang="en-ID" sz="1600" dirty="0">
                <a:solidFill>
                  <a:schemeClr val="tx1"/>
                </a:solidFill>
                <a:latin typeface="+mj-lt"/>
              </a:rPr>
              <a:t>	-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bangsa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Indonesia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adalah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bangsa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yang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berketuhanan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, </a:t>
            </a:r>
          </a:p>
          <a:p>
            <a:pPr algn="just"/>
            <a:r>
              <a:rPr lang="en-ID" sz="1600" dirty="0">
                <a:solidFill>
                  <a:schemeClr val="tx1"/>
                </a:solidFill>
                <a:latin typeface="+mj-lt"/>
              </a:rPr>
              <a:t>	-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berkemanusiaan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yang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adil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dan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beradab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, </a:t>
            </a:r>
          </a:p>
          <a:p>
            <a:pPr algn="just"/>
            <a:r>
              <a:rPr lang="en-ID" sz="1600" dirty="0">
                <a:solidFill>
                  <a:schemeClr val="tx1"/>
                </a:solidFill>
                <a:latin typeface="+mj-lt"/>
              </a:rPr>
              <a:t>	-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selalu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berusaha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mempertahankan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persatuan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dan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mewujudkan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  	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keadilan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.</a:t>
            </a:r>
          </a:p>
          <a:p>
            <a:pPr algn="just"/>
            <a:endParaRPr lang="en-ID" sz="1600" dirty="0">
              <a:solidFill>
                <a:schemeClr val="tx1"/>
              </a:solidFill>
              <a:latin typeface="+mj-lt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ID" sz="1600" dirty="0">
                <a:solidFill>
                  <a:schemeClr val="tx1"/>
                </a:solidFill>
                <a:latin typeface="+mj-lt"/>
              </a:rPr>
              <a:t>Pancasila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sebagai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dasar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filsafat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negara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menjadi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sumber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bagi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segala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tindakan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para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penyelenggara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negara,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menjadi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jiwa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dari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1600" dirty="0" err="1">
                <a:solidFill>
                  <a:schemeClr val="tx1"/>
                </a:solidFill>
                <a:latin typeface="+mj-lt"/>
              </a:rPr>
              <a:t>perundang-undangan</a:t>
            </a:r>
            <a:r>
              <a:rPr lang="en-ID" sz="1600" dirty="0">
                <a:solidFill>
                  <a:schemeClr val="tx1"/>
                </a:solidFill>
                <a:latin typeface="+mj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685771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>
                <a:ln w="10160">
                  <a:noFill/>
                  <a:prstDash val="solid"/>
                </a:ln>
              </a:rPr>
              <a:t>Pancasila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0B1DA35-F3F3-0F5B-21B4-93C5D36D1E0C}"/>
              </a:ext>
            </a:extLst>
          </p:cNvPr>
          <p:cNvSpPr txBox="1"/>
          <p:nvPr/>
        </p:nvSpPr>
        <p:spPr>
          <a:xfrm>
            <a:off x="3799114" y="217413"/>
            <a:ext cx="474133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 err="1">
                <a:solidFill>
                  <a:schemeClr val="bg1"/>
                </a:solidFill>
                <a:latin typeface="Arial Black" panose="020B0A04020102020204" pitchFamily="34" charset="0"/>
              </a:rPr>
              <a:t>Landasan</a:t>
            </a:r>
            <a:r>
              <a:rPr lang="en-US" sz="32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 Black" panose="020B0A04020102020204" pitchFamily="34" charset="0"/>
              </a:rPr>
              <a:t>Filosofis</a:t>
            </a:r>
            <a:endParaRPr lang="en-ID" sz="3200" dirty="0">
              <a:solidFill>
                <a:schemeClr val="bg1"/>
              </a:solidFill>
            </a:endParaRPr>
          </a:p>
        </p:txBody>
      </p:sp>
      <p:sp>
        <p:nvSpPr>
          <p:cNvPr id="8" name="Subtitle 7">
            <a:extLst>
              <a:ext uri="{FF2B5EF4-FFF2-40B4-BE49-F238E27FC236}">
                <a16:creationId xmlns:a16="http://schemas.microsoft.com/office/drawing/2014/main" id="{CBF06544-2F65-C1F2-01D1-B6F2DC7C4C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8632" y="1445112"/>
            <a:ext cx="7911814" cy="3214870"/>
          </a:xfrm>
        </p:spPr>
        <p:txBody>
          <a:bodyPr>
            <a:norm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400" dirty="0">
                <a:solidFill>
                  <a:schemeClr val="tx1"/>
                </a:solidFill>
                <a:latin typeface="+mj-lt"/>
              </a:rPr>
              <a:t>Pancasila </a:t>
            </a:r>
            <a:r>
              <a:rPr lang="en-ID" sz="2400" dirty="0" err="1">
                <a:solidFill>
                  <a:schemeClr val="tx1"/>
                </a:solidFill>
                <a:latin typeface="+mj-lt"/>
              </a:rPr>
              <a:t>sebagai</a:t>
            </a:r>
            <a:r>
              <a:rPr lang="en-ID" sz="24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+mj-lt"/>
              </a:rPr>
              <a:t>sumber</a:t>
            </a:r>
            <a:r>
              <a:rPr lang="en-ID" sz="24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+mj-lt"/>
              </a:rPr>
              <a:t>nilai</a:t>
            </a:r>
            <a:r>
              <a:rPr lang="en-ID" sz="24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+mj-lt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+mj-lt"/>
              </a:rPr>
              <a:t>pelaksanaan</a:t>
            </a:r>
            <a:r>
              <a:rPr lang="en-ID" sz="24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+mj-lt"/>
              </a:rPr>
              <a:t>kenegaraan</a:t>
            </a:r>
            <a:r>
              <a:rPr lang="en-ID" sz="2400" dirty="0">
                <a:solidFill>
                  <a:schemeClr val="tx1"/>
                </a:solidFill>
                <a:latin typeface="+mj-lt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+mj-lt"/>
              </a:rPr>
              <a:t>menjiwai</a:t>
            </a:r>
            <a:r>
              <a:rPr lang="en-ID" sz="24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+mj-lt"/>
              </a:rPr>
              <a:t>pembangunan</a:t>
            </a:r>
            <a:r>
              <a:rPr lang="en-ID" sz="24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+mj-lt"/>
              </a:rPr>
              <a:t>nasional</a:t>
            </a:r>
            <a:r>
              <a:rPr lang="en-ID" sz="24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+mj-lt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+mj-lt"/>
              </a:rPr>
              <a:t>bidang</a:t>
            </a:r>
            <a:r>
              <a:rPr lang="en-ID" sz="24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+mj-lt"/>
              </a:rPr>
              <a:t>politik</a:t>
            </a:r>
            <a:r>
              <a:rPr lang="en-ID" sz="2400" dirty="0">
                <a:solidFill>
                  <a:schemeClr val="tx1"/>
                </a:solidFill>
                <a:latin typeface="+mj-lt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+mj-lt"/>
              </a:rPr>
              <a:t>ekonomi</a:t>
            </a:r>
            <a:r>
              <a:rPr lang="en-ID" sz="2400" dirty="0">
                <a:solidFill>
                  <a:schemeClr val="tx1"/>
                </a:solidFill>
                <a:latin typeface="+mj-lt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+mj-lt"/>
              </a:rPr>
              <a:t>sosial-budaya</a:t>
            </a:r>
            <a:r>
              <a:rPr lang="en-ID" sz="2400" dirty="0">
                <a:solidFill>
                  <a:schemeClr val="tx1"/>
                </a:solidFill>
                <a:latin typeface="+mj-lt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+mj-lt"/>
              </a:rPr>
              <a:t>pertahanan</a:t>
            </a:r>
            <a:r>
              <a:rPr lang="en-ID" sz="24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+mj-lt"/>
              </a:rPr>
              <a:t>keamanan</a:t>
            </a:r>
            <a:r>
              <a:rPr lang="en-ID" sz="2400" dirty="0">
                <a:solidFill>
                  <a:schemeClr val="tx1"/>
                </a:solidFill>
                <a:latin typeface="+mj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685771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968</TotalTime>
  <Words>1071</Words>
  <Application>Microsoft Office PowerPoint</Application>
  <PresentationFormat>On-screen Show (16:9)</PresentationFormat>
  <Paragraphs>118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Arial Black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Randi Ramliyana</dc:creator>
  <cp:lastModifiedBy>Chykita Gebby Nabella</cp:lastModifiedBy>
  <cp:revision>104</cp:revision>
  <dcterms:created xsi:type="dcterms:W3CDTF">2022-09-03T23:08:24Z</dcterms:created>
  <dcterms:modified xsi:type="dcterms:W3CDTF">2023-09-11T07:45:43Z</dcterms:modified>
</cp:coreProperties>
</file>