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272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4400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7517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71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9315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64097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43186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86591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1948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823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7939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9788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1735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5756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2621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2235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ke-10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56" y="1643056"/>
            <a:ext cx="45043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Kesepuluh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Aspek</a:t>
            </a:r>
            <a:r>
              <a:rPr lang="en-US" sz="32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Ontologis</a:t>
            </a:r>
            <a:endParaRPr lang="en-US" sz="32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object 10"/>
          <p:cNvSpPr txBox="1"/>
          <p:nvPr/>
        </p:nvSpPr>
        <p:spPr>
          <a:xfrm>
            <a:off x="321024" y="1349574"/>
            <a:ext cx="8394700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8770" marR="5080" indent="914400" algn="just">
              <a:lnSpc>
                <a:spcPct val="100000"/>
              </a:lnSpc>
            </a:pP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0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7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erma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lang="en-US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lang="en-US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</a:t>
            </a:r>
            <a:r>
              <a:rPr lang="en-US" sz="20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18770" marR="5080" indent="914400" algn="just">
              <a:lnSpc>
                <a:spcPct val="100000"/>
              </a:lnSpc>
            </a:pPr>
            <a:endParaRPr lang="en-US" sz="2000" spc="-1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8770" marR="5080" indent="914400" algn="just"/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spc="-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0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spc="-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spc="-7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-6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-6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8770" marR="5080" indent="914400" algn="just">
              <a:lnSpc>
                <a:spcPct val="100000"/>
              </a:lnSpc>
            </a:pPr>
            <a:endParaRPr lang="en-US" sz="2400" spc="-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9371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Aspek</a:t>
            </a:r>
            <a:r>
              <a:rPr lang="en-US" sz="32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Epistemologi</a:t>
            </a:r>
            <a:endParaRPr lang="en-US" sz="32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object 10"/>
          <p:cNvSpPr txBox="1"/>
          <p:nvPr/>
        </p:nvSpPr>
        <p:spPr>
          <a:xfrm>
            <a:off x="321024" y="1349574"/>
            <a:ext cx="8394700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765" marR="5080" indent="914400" algn="just">
              <a:lnSpc>
                <a:spcPct val="100000"/>
              </a:lnSpc>
              <a:spcBef>
                <a:spcPts val="1440"/>
              </a:spcBef>
            </a:pP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spc="-2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spc="-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9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spc="-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8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spc="-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8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7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8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28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1601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2"/>
          <p:cNvSpPr txBox="1"/>
          <p:nvPr/>
        </p:nvSpPr>
        <p:spPr>
          <a:xfrm>
            <a:off x="73860" y="1142990"/>
            <a:ext cx="8547735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sz="2400" spc="2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00" spc="-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00" spc="-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sz="2400" spc="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ologi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  <a:tab pos="1517650" algn="l"/>
              </a:tabLst>
            </a:pPr>
            <a:r>
              <a:rPr lang="en-US"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4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  <a:tab pos="1666875" algn="l"/>
              </a:tabLst>
            </a:pPr>
            <a:r>
              <a:rPr lang="en-US" sz="2400" spc="-9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400" spc="-9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4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2400" spc="-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680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Aspek</a:t>
            </a:r>
            <a:r>
              <a:rPr lang="en-US" sz="32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Aksiologi</a:t>
            </a:r>
            <a:endParaRPr lang="en-US" sz="32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243000" y="1357285"/>
            <a:ext cx="8393430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sz="2400" spc="-15" dirty="0" err="1" smtClean="0">
                <a:latin typeface="Calibri"/>
                <a:cs typeface="Calibri"/>
              </a:rPr>
              <a:t>A</a:t>
            </a:r>
            <a:r>
              <a:rPr sz="2400" spc="-30" dirty="0" err="1" smtClean="0">
                <a:latin typeface="Calibri"/>
                <a:cs typeface="Calibri"/>
              </a:rPr>
              <a:t>k</a:t>
            </a:r>
            <a:r>
              <a:rPr sz="2400" spc="-20" dirty="0" err="1" smtClean="0">
                <a:latin typeface="Calibri"/>
                <a:cs typeface="Calibri"/>
              </a:rPr>
              <a:t>s</a:t>
            </a:r>
            <a:r>
              <a:rPr sz="2400" spc="-40" dirty="0" err="1" smtClean="0">
                <a:latin typeface="Calibri"/>
                <a:cs typeface="Calibri"/>
              </a:rPr>
              <a:t>i</a:t>
            </a:r>
            <a:r>
              <a:rPr sz="2400" spc="-10" dirty="0" err="1" smtClean="0">
                <a:latin typeface="Calibri"/>
                <a:cs typeface="Calibri"/>
              </a:rPr>
              <a:t>ologi</a:t>
            </a:r>
            <a:r>
              <a:rPr sz="2400" dirty="0" smtClean="0">
                <a:latin typeface="Calibri"/>
                <a:cs typeface="Calibri"/>
              </a:rPr>
              <a:t>  </a:t>
            </a:r>
            <a:r>
              <a:rPr sz="2400" spc="-305" dirty="0" smtClean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5" dirty="0">
                <a:latin typeface="Calibri"/>
                <a:cs typeface="Calibri"/>
              </a:rPr>
              <a:t>pu</a:t>
            </a:r>
            <a:r>
              <a:rPr sz="2400" spc="-60" dirty="0">
                <a:latin typeface="Calibri"/>
                <a:cs typeface="Calibri"/>
              </a:rPr>
              <a:t>n</a:t>
            </a:r>
            <a:r>
              <a:rPr sz="2400" spc="-50" dirty="0">
                <a:latin typeface="Calibri"/>
                <a:cs typeface="Calibri"/>
              </a:rPr>
              <a:t>y</a:t>
            </a:r>
            <a:r>
              <a:rPr sz="2400" spc="-10" dirty="0">
                <a:latin typeface="Calibri"/>
                <a:cs typeface="Calibri"/>
              </a:rPr>
              <a:t>ai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3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  </a:t>
            </a:r>
            <a:r>
              <a:rPr sz="2400" spc="-30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ilai,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3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55" dirty="0">
                <a:latin typeface="Calibri"/>
                <a:cs typeface="Calibri"/>
              </a:rPr>
              <a:t>f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45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dirty="0">
                <a:latin typeface="Calibri"/>
                <a:cs typeface="Calibri"/>
              </a:rPr>
              <a:t>  </a:t>
            </a:r>
            <a:r>
              <a:rPr sz="2400" spc="-30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-30" dirty="0">
                <a:latin typeface="Calibri"/>
                <a:cs typeface="Calibri"/>
              </a:rPr>
              <a:t>k</a:t>
            </a:r>
            <a:r>
              <a:rPr sz="2400" spc="20" dirty="0">
                <a:latin typeface="Calibri"/>
                <a:cs typeface="Calibri"/>
              </a:rPr>
              <a:t>i</a:t>
            </a:r>
            <a:r>
              <a:rPr sz="2400" spc="-90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an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an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6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au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il</a:t>
            </a:r>
            <a:r>
              <a:rPr sz="2400" spc="-50" dirty="0">
                <a:latin typeface="Calibri"/>
                <a:cs typeface="Calibri"/>
              </a:rPr>
              <a:t>m</a:t>
            </a:r>
            <a:r>
              <a:rPr sz="2400" spc="-5" dirty="0">
                <a:latin typeface="Calibri"/>
                <a:cs typeface="Calibri"/>
              </a:rPr>
              <a:t>u/</a:t>
            </a:r>
            <a:r>
              <a:rPr sz="2400" spc="-50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eor</a:t>
            </a:r>
            <a:r>
              <a:rPr sz="2400" spc="-4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25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30" dirty="0">
                <a:latin typeface="Calibri"/>
                <a:cs typeface="Calibri"/>
              </a:rPr>
              <a:t>u</a:t>
            </a:r>
            <a:r>
              <a:rPr sz="2400" spc="-5" dirty="0">
                <a:latin typeface="Calibri"/>
                <a:cs typeface="Calibri"/>
              </a:rPr>
              <a:t>ru</a:t>
            </a:r>
            <a:r>
              <a:rPr sz="2400" spc="-1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B</a:t>
            </a:r>
            <a:r>
              <a:rPr sz="2400" spc="-65" dirty="0">
                <a:latin typeface="Calibri"/>
                <a:cs typeface="Calibri"/>
              </a:rPr>
              <a:t>r</a:t>
            </a:r>
            <a:r>
              <a:rPr sz="2400" spc="-15" dirty="0">
                <a:latin typeface="Calibri"/>
                <a:cs typeface="Calibri"/>
              </a:rPr>
              <a:t>ame</a:t>
            </a:r>
            <a:r>
              <a:rPr sz="2400" spc="-10" dirty="0">
                <a:latin typeface="Calibri"/>
                <a:cs typeface="Calibri"/>
              </a:rPr>
              <a:t>l</a:t>
            </a:r>
            <a:r>
              <a:rPr sz="2400" spc="-30" dirty="0">
                <a:latin typeface="Calibri"/>
                <a:cs typeface="Calibri"/>
              </a:rPr>
              <a:t>d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4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55" dirty="0">
                <a:latin typeface="Calibri"/>
                <a:cs typeface="Calibri"/>
              </a:rPr>
              <a:t>k</a:t>
            </a:r>
            <a:r>
              <a:rPr sz="2400" spc="-20" dirty="0">
                <a:latin typeface="Calibri"/>
                <a:cs typeface="Calibri"/>
              </a:rPr>
              <a:t>s</a:t>
            </a:r>
            <a:r>
              <a:rPr sz="2400" spc="-10" dirty="0">
                <a:latin typeface="Calibri"/>
                <a:cs typeface="Calibri"/>
              </a:rPr>
              <a:t>iologi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alah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c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b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-40" dirty="0">
                <a:latin typeface="Calibri"/>
                <a:cs typeface="Calibri"/>
              </a:rPr>
              <a:t>l</a:t>
            </a:r>
            <a:r>
              <a:rPr sz="2400" spc="-20" dirty="0">
                <a:latin typeface="Calibri"/>
                <a:cs typeface="Calibri"/>
              </a:rPr>
              <a:t>s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80" dirty="0">
                <a:latin typeface="Calibri"/>
                <a:cs typeface="Calibri"/>
              </a:rPr>
              <a:t>f</a:t>
            </a:r>
            <a:r>
              <a:rPr sz="2400" spc="-15" dirty="0">
                <a:latin typeface="Calibri"/>
                <a:cs typeface="Calibri"/>
              </a:rPr>
              <a:t>at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80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me</a:t>
            </a:r>
            <a:r>
              <a:rPr sz="2400" spc="-85" dirty="0">
                <a:latin typeface="Calibri"/>
                <a:cs typeface="Calibri"/>
              </a:rPr>
              <a:t>n</a:t>
            </a:r>
            <a:r>
              <a:rPr sz="2400" spc="-50" dirty="0">
                <a:latin typeface="Calibri"/>
                <a:cs typeface="Calibri"/>
              </a:rPr>
              <a:t>y</a:t>
            </a:r>
            <a:r>
              <a:rPr sz="2400" spc="-10" dirty="0">
                <a:latin typeface="Calibri"/>
                <a:cs typeface="Calibri"/>
              </a:rPr>
              <a:t>el</a:t>
            </a:r>
            <a:r>
              <a:rPr sz="2400" spc="-4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40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1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A. </a:t>
            </a:r>
            <a:r>
              <a:rPr sz="2400" spc="-10" dirty="0" err="1" smtClean="0">
                <a:latin typeface="Calibri"/>
                <a:cs typeface="Calibri"/>
              </a:rPr>
              <a:t>Ti</a:t>
            </a:r>
            <a:r>
              <a:rPr sz="2400" spc="-30" dirty="0" err="1" smtClean="0">
                <a:latin typeface="Calibri"/>
                <a:cs typeface="Calibri"/>
              </a:rPr>
              <a:t>n</a:t>
            </a:r>
            <a:r>
              <a:rPr sz="2400" spc="-15" dirty="0" err="1" smtClean="0">
                <a:latin typeface="Calibri"/>
                <a:cs typeface="Calibri"/>
              </a:rPr>
              <a:t>g</a:t>
            </a:r>
            <a:r>
              <a:rPr sz="2400" spc="-55" dirty="0" err="1" smtClean="0">
                <a:latin typeface="Calibri"/>
                <a:cs typeface="Calibri"/>
              </a:rPr>
              <a:t>k</a:t>
            </a:r>
            <a:r>
              <a:rPr sz="2400" spc="-15" dirty="0" err="1" smtClean="0">
                <a:latin typeface="Calibri"/>
                <a:cs typeface="Calibri"/>
              </a:rPr>
              <a:t>ah</a:t>
            </a:r>
            <a:r>
              <a:rPr sz="2400" spc="20" dirty="0" smtClean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l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k</a:t>
            </a:r>
            <a:r>
              <a:rPr sz="2400" spc="-15" dirty="0">
                <a:latin typeface="Calibri"/>
                <a:cs typeface="Calibri"/>
              </a:rPr>
              <a:t>u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90" dirty="0">
                <a:latin typeface="Calibri"/>
                <a:cs typeface="Calibri"/>
              </a:rPr>
              <a:t>r</a:t>
            </a:r>
            <a:r>
              <a:rPr sz="2400" spc="15" dirty="0">
                <a:latin typeface="Calibri"/>
                <a:cs typeface="Calibri"/>
              </a:rPr>
              <a:t>a</a:t>
            </a:r>
            <a:r>
              <a:rPr sz="2400" spc="-4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b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rw</a:t>
            </a:r>
            <a:r>
              <a:rPr sz="2400" spc="-30" dirty="0">
                <a:latin typeface="Calibri"/>
                <a:cs typeface="Calibri"/>
              </a:rPr>
              <a:t>u</a:t>
            </a:r>
            <a:r>
              <a:rPr sz="2400" spc="20" dirty="0">
                <a:latin typeface="Calibri"/>
                <a:cs typeface="Calibri"/>
              </a:rPr>
              <a:t>j</a:t>
            </a:r>
            <a:r>
              <a:rPr sz="2400" spc="-30" dirty="0">
                <a:latin typeface="Calibri"/>
                <a:cs typeface="Calibri"/>
              </a:rPr>
              <a:t>u</a:t>
            </a:r>
            <a:r>
              <a:rPr sz="2400" spc="-15" dirty="0">
                <a:latin typeface="Calibri"/>
                <a:cs typeface="Calibri"/>
              </a:rPr>
              <a:t>d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0" dirty="0">
                <a:latin typeface="Calibri"/>
                <a:cs typeface="Calibri"/>
              </a:rPr>
              <a:t>i</a:t>
            </a:r>
            <a:r>
              <a:rPr sz="2400" spc="-55" dirty="0">
                <a:latin typeface="Calibri"/>
                <a:cs typeface="Calibri"/>
              </a:rPr>
              <a:t>k</a:t>
            </a:r>
            <a:r>
              <a:rPr sz="2400" spc="-15" dirty="0">
                <a:latin typeface="Calibri"/>
                <a:cs typeface="Calibri"/>
              </a:rPr>
              <a:t>a,</a:t>
            </a:r>
            <a:endParaRPr sz="2400" dirty="0">
              <a:latin typeface="Calibri"/>
              <a:cs typeface="Calibri"/>
            </a:endParaRPr>
          </a:p>
          <a:p>
            <a:pPr marL="12701" marR="363220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B. </a:t>
            </a:r>
            <a:r>
              <a:rPr sz="2400" spc="-10" dirty="0" err="1" smtClean="0">
                <a:latin typeface="Calibri"/>
                <a:cs typeface="Calibri"/>
              </a:rPr>
              <a:t>E</a:t>
            </a:r>
            <a:r>
              <a:rPr sz="2400" spc="-30" dirty="0" err="1" smtClean="0">
                <a:latin typeface="Calibri"/>
                <a:cs typeface="Calibri"/>
              </a:rPr>
              <a:t>k</a:t>
            </a:r>
            <a:r>
              <a:rPr sz="2400" spc="-20" dirty="0" err="1" smtClean="0">
                <a:latin typeface="Calibri"/>
                <a:cs typeface="Calibri"/>
              </a:rPr>
              <a:t>s</a:t>
            </a:r>
            <a:r>
              <a:rPr sz="2400" spc="-30" dirty="0" err="1" smtClean="0">
                <a:latin typeface="Calibri"/>
                <a:cs typeface="Calibri"/>
              </a:rPr>
              <a:t>p</a:t>
            </a:r>
            <a:r>
              <a:rPr sz="2400" spc="-35" dirty="0" err="1" smtClean="0">
                <a:latin typeface="Calibri"/>
                <a:cs typeface="Calibri"/>
              </a:rPr>
              <a:t>re</a:t>
            </a:r>
            <a:r>
              <a:rPr sz="2400" spc="-20" dirty="0" err="1" smtClean="0">
                <a:latin typeface="Calibri"/>
                <a:cs typeface="Calibri"/>
              </a:rPr>
              <a:t>s</a:t>
            </a:r>
            <a:r>
              <a:rPr sz="2400" spc="-10" dirty="0" err="1" smtClean="0">
                <a:latin typeface="Calibri"/>
                <a:cs typeface="Calibri"/>
              </a:rPr>
              <a:t>i</a:t>
            </a:r>
            <a:r>
              <a:rPr sz="2400" spc="40" dirty="0" smtClean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0" dirty="0">
                <a:latin typeface="Calibri"/>
                <a:cs typeface="Calibri"/>
              </a:rPr>
              <a:t>i</a:t>
            </a:r>
            <a:r>
              <a:rPr sz="2400" spc="-55" dirty="0">
                <a:latin typeface="Calibri"/>
                <a:cs typeface="Calibri"/>
              </a:rPr>
              <a:t>k</a:t>
            </a:r>
            <a:r>
              <a:rPr sz="2400" spc="-15" dirty="0">
                <a:latin typeface="Calibri"/>
                <a:cs typeface="Calibri"/>
              </a:rPr>
              <a:t>a,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80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b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rw</a:t>
            </a:r>
            <a:r>
              <a:rPr sz="2400" spc="-30" dirty="0">
                <a:latin typeface="Calibri"/>
                <a:cs typeface="Calibri"/>
              </a:rPr>
              <a:t>u</a:t>
            </a:r>
            <a:r>
              <a:rPr sz="2400" spc="-10" dirty="0">
                <a:latin typeface="Calibri"/>
                <a:cs typeface="Calibri"/>
              </a:rPr>
              <a:t>j</a:t>
            </a:r>
            <a:r>
              <a:rPr sz="2400" spc="-30" dirty="0">
                <a:latin typeface="Calibri"/>
                <a:cs typeface="Calibri"/>
              </a:rPr>
              <a:t>u</a:t>
            </a:r>
            <a:r>
              <a:rPr sz="2400" spc="-15" dirty="0">
                <a:latin typeface="Calibri"/>
                <a:cs typeface="Calibri"/>
              </a:rPr>
              <a:t>d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0" dirty="0">
                <a:latin typeface="Calibri"/>
                <a:cs typeface="Calibri"/>
              </a:rPr>
              <a:t>st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-55" dirty="0">
                <a:latin typeface="Calibri"/>
                <a:cs typeface="Calibri"/>
              </a:rPr>
              <a:t>k</a:t>
            </a:r>
            <a:r>
              <a:rPr sz="2400" spc="-15" dirty="0">
                <a:latin typeface="Calibri"/>
                <a:cs typeface="Calibri"/>
              </a:rPr>
              <a:t>a a</a:t>
            </a:r>
            <a:r>
              <a:rPr sz="2400" spc="-5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au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d</a:t>
            </a:r>
            <a:r>
              <a:rPr sz="2400" spc="15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10" dirty="0">
                <a:latin typeface="Calibri"/>
                <a:cs typeface="Calibri"/>
              </a:rPr>
              <a:t>k</a:t>
            </a:r>
            <a:r>
              <a:rPr sz="2400" spc="-10" dirty="0">
                <a:latin typeface="Calibri"/>
                <a:cs typeface="Calibri"/>
              </a:rPr>
              <a:t>ei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h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10" dirty="0">
                <a:latin typeface="Calibri"/>
                <a:cs typeface="Calibri"/>
              </a:rPr>
              <a:t>,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15" dirty="0" smtClean="0">
                <a:latin typeface="Calibri"/>
                <a:cs typeface="Calibri"/>
              </a:rPr>
              <a:t>C. </a:t>
            </a:r>
            <a:r>
              <a:rPr sz="2400" spc="-15" dirty="0" err="1" smtClean="0">
                <a:latin typeface="Calibri"/>
                <a:cs typeface="Calibri"/>
              </a:rPr>
              <a:t>S</a:t>
            </a:r>
            <a:r>
              <a:rPr sz="2400" spc="-10" dirty="0" err="1" smtClean="0">
                <a:latin typeface="Calibri"/>
                <a:cs typeface="Calibri"/>
              </a:rPr>
              <a:t>o</a:t>
            </a:r>
            <a:r>
              <a:rPr sz="2400" spc="-20" dirty="0" err="1" smtClean="0">
                <a:latin typeface="Calibri"/>
                <a:cs typeface="Calibri"/>
              </a:rPr>
              <a:t>s</a:t>
            </a:r>
            <a:r>
              <a:rPr sz="2400" spc="-15" dirty="0" err="1" smtClean="0">
                <a:latin typeface="Calibri"/>
                <a:cs typeface="Calibri"/>
              </a:rPr>
              <a:t>io</a:t>
            </a:r>
            <a:r>
              <a:rPr sz="2400" spc="15" dirty="0" smtClean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4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0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k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spc="-80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spc="-35" dirty="0">
                <a:latin typeface="Calibri"/>
                <a:cs typeface="Calibri"/>
              </a:rPr>
              <a:t>e</a:t>
            </a:r>
            <a:r>
              <a:rPr sz="2400" spc="20" dirty="0">
                <a:latin typeface="Calibri"/>
                <a:cs typeface="Calibri"/>
              </a:rPr>
              <a:t>r</a:t>
            </a:r>
            <a:r>
              <a:rPr sz="2400" spc="-35" dirty="0">
                <a:latin typeface="Calibri"/>
                <a:cs typeface="Calibri"/>
              </a:rPr>
              <a:t>w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spc="-10" dirty="0">
                <a:latin typeface="Calibri"/>
                <a:cs typeface="Calibri"/>
              </a:rPr>
              <a:t>j</a:t>
            </a:r>
            <a:r>
              <a:rPr sz="2400" spc="-30" dirty="0">
                <a:latin typeface="Calibri"/>
                <a:cs typeface="Calibri"/>
              </a:rPr>
              <a:t>u</a:t>
            </a:r>
            <a:r>
              <a:rPr sz="2400" spc="-15" dirty="0">
                <a:latin typeface="Calibri"/>
                <a:cs typeface="Calibri"/>
              </a:rPr>
              <a:t>d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</a:t>
            </a:r>
            <a:r>
              <a:rPr sz="2400" spc="-30" dirty="0">
                <a:latin typeface="Calibri"/>
                <a:cs typeface="Calibri"/>
              </a:rPr>
              <a:t>d</a:t>
            </a:r>
            <a:r>
              <a:rPr sz="2400" spc="-10" dirty="0">
                <a:latin typeface="Calibri"/>
                <a:cs typeface="Calibri"/>
              </a:rPr>
              <a:t>eo</a:t>
            </a:r>
            <a:r>
              <a:rPr sz="2400" spc="-4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ogi.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4149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Aspek</a:t>
            </a:r>
            <a:r>
              <a:rPr lang="en-US" sz="32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Aksiologi</a:t>
            </a:r>
            <a:endParaRPr lang="en-US" sz="32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377190" y="1741170"/>
            <a:ext cx="8389620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k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4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ologi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alah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80" dirty="0">
                <a:latin typeface="Calibri"/>
                <a:cs typeface="Calibri"/>
              </a:rPr>
              <a:t>f</a:t>
            </a:r>
            <a:r>
              <a:rPr sz="2800" spc="-4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</a:t>
            </a:r>
            <a:r>
              <a:rPr sz="2800" spc="-60" dirty="0">
                <a:latin typeface="Calibri"/>
                <a:cs typeface="Calibri"/>
              </a:rPr>
              <a:t>n</a:t>
            </a:r>
            <a:r>
              <a:rPr sz="2800" spc="-80" dirty="0">
                <a:latin typeface="Calibri"/>
                <a:cs typeface="Calibri"/>
              </a:rPr>
              <a:t>y</a:t>
            </a:r>
            <a:r>
              <a:rPr sz="2800" spc="-10" dirty="0">
                <a:latin typeface="Calibri"/>
                <a:cs typeface="Calibri"/>
              </a:rPr>
              <a:t>eli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k</a:t>
            </a:r>
            <a:r>
              <a:rPr sz="2800" spc="-10" dirty="0">
                <a:latin typeface="Calibri"/>
                <a:cs typeface="Calibri"/>
              </a:rPr>
              <a:t>i </a:t>
            </a: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k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29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ilai,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29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-30" dirty="0">
                <a:latin typeface="Calibri"/>
                <a:cs typeface="Calibri"/>
              </a:rPr>
              <a:t>b</a:t>
            </a:r>
            <a:r>
              <a:rPr sz="2800" spc="2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29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ila</a:t>
            </a:r>
            <a:r>
              <a:rPr sz="2800" spc="-4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je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4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4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lai,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29" dirty="0">
                <a:latin typeface="Calibri"/>
                <a:cs typeface="Calibri"/>
              </a:rPr>
              <a:t> 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55" dirty="0">
                <a:latin typeface="Calibri"/>
                <a:cs typeface="Calibri"/>
              </a:rPr>
              <a:t>k</a:t>
            </a:r>
            <a:r>
              <a:rPr sz="2800" spc="-45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ilai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29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d</a:t>
            </a:r>
            <a:r>
              <a:rPr sz="2800" spc="1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k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85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ila</a:t>
            </a:r>
            <a:r>
              <a:rPr sz="2800" spc="-4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3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3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10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spc="20" dirty="0">
                <a:latin typeface="Calibri"/>
                <a:cs typeface="Calibri"/>
              </a:rPr>
              <a:t>e</a:t>
            </a:r>
            <a:r>
              <a:rPr sz="2800" spc="-75" dirty="0">
                <a:latin typeface="Calibri"/>
                <a:cs typeface="Calibri"/>
              </a:rPr>
              <a:t>s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35" dirty="0">
                <a:latin typeface="Calibri"/>
                <a:cs typeface="Calibri"/>
              </a:rPr>
              <a:t>e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85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a,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30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e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85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a,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300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k</a:t>
            </a:r>
            <a:r>
              <a:rPr sz="2800" spc="-35" dirty="0">
                <a:latin typeface="Calibri"/>
                <a:cs typeface="Calibri"/>
              </a:rPr>
              <a:t>e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30" dirty="0">
                <a:latin typeface="Calibri"/>
                <a:cs typeface="Calibri"/>
              </a:rPr>
              <a:t>h</a:t>
            </a:r>
            <a:r>
              <a:rPr sz="2800" spc="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3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d</a:t>
            </a:r>
            <a:r>
              <a:rPr sz="2800" spc="1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 a</a:t>
            </a:r>
            <a:r>
              <a:rPr sz="2800" spc="-4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m</a:t>
            </a:r>
            <a:r>
              <a:rPr sz="2800" spc="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6072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2"/>
          <p:cNvSpPr txBox="1"/>
          <p:nvPr/>
        </p:nvSpPr>
        <p:spPr>
          <a:xfrm>
            <a:off x="375285" y="1142990"/>
            <a:ext cx="8393430" cy="3541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6350">
              <a:lnSpc>
                <a:spcPct val="100000"/>
              </a:lnSpc>
              <a:tabLst>
                <a:tab pos="1929764" algn="l"/>
                <a:tab pos="3808095" algn="l"/>
                <a:tab pos="5395595" algn="l"/>
                <a:tab pos="6631305" algn="l"/>
                <a:tab pos="7522845" algn="l"/>
              </a:tabLst>
            </a:pP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254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3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3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3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3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3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400" spc="-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4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 algn="just">
              <a:lnSpc>
                <a:spcPct val="100000"/>
              </a:lnSpc>
              <a:spcBef>
                <a:spcPts val="1705"/>
              </a:spcBef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4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 a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ubu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4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aji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sz="24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7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4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7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527685" algn="l"/>
              </a:tabLst>
            </a:pPr>
            <a:r>
              <a:rPr lang="en-US" sz="24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24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spc="-7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4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4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9255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Kesimpulan</a:t>
            </a:r>
            <a:endParaRPr lang="en-US" sz="32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374650" y="1741170"/>
            <a:ext cx="8394700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sz="2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800" spc="-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80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800" spc="-2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800" spc="-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8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0441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66" y="1643056"/>
            <a:ext cx="437023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 SEBAGAI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SISTEM FILSAFAT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2381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2153022" y="214296"/>
            <a:ext cx="583230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Sebagai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Jati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Diri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Bangsa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Indonesia</a:t>
            </a:r>
          </a:p>
        </p:txBody>
      </p:sp>
      <p:sp>
        <p:nvSpPr>
          <p:cNvPr id="14" name="object 3"/>
          <p:cNvSpPr txBox="1"/>
          <p:nvPr/>
        </p:nvSpPr>
        <p:spPr>
          <a:xfrm>
            <a:off x="374650" y="1229959"/>
            <a:ext cx="8394700" cy="2169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tabLst>
                <a:tab pos="3037840" algn="l"/>
              </a:tabLst>
            </a:pPr>
            <a:r>
              <a:rPr sz="2800" spc="-70" dirty="0" err="1" smtClean="0">
                <a:latin typeface="Calibri"/>
                <a:cs typeface="Calibri"/>
              </a:rPr>
              <a:t>K</a:t>
            </a:r>
            <a:r>
              <a:rPr sz="2800" spc="-15" dirty="0" err="1" smtClean="0">
                <a:latin typeface="Calibri"/>
                <a:cs typeface="Calibri"/>
              </a:rPr>
              <a:t>a</a:t>
            </a:r>
            <a:r>
              <a:rPr sz="2800" spc="-30" dirty="0" err="1" smtClean="0">
                <a:latin typeface="Calibri"/>
                <a:cs typeface="Calibri"/>
              </a:rPr>
              <a:t>u</a:t>
            </a:r>
            <a:r>
              <a:rPr sz="2800" spc="-20" dirty="0" err="1" smtClean="0">
                <a:latin typeface="Calibri"/>
                <a:cs typeface="Calibri"/>
              </a:rPr>
              <a:t>s</a:t>
            </a:r>
            <a:r>
              <a:rPr sz="2800" spc="-15" dirty="0" err="1" smtClean="0">
                <a:latin typeface="Calibri"/>
                <a:cs typeface="Calibri"/>
              </a:rPr>
              <a:t>a</a:t>
            </a:r>
            <a:r>
              <a:rPr sz="2800" spc="40" dirty="0" smtClean="0">
                <a:latin typeface="Calibri"/>
                <a:cs typeface="Calibri"/>
              </a:rPr>
              <a:t> </a:t>
            </a:r>
            <a:r>
              <a:rPr sz="2800" spc="-40" dirty="0">
                <a:latin typeface="Calibri"/>
                <a:cs typeface="Calibri"/>
              </a:rPr>
              <a:t>M</a:t>
            </a:r>
            <a:r>
              <a:rPr sz="2800" spc="-45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3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iali</a:t>
            </a:r>
            <a:r>
              <a:rPr sz="2800" spc="-20" dirty="0">
                <a:latin typeface="Calibri"/>
                <a:cs typeface="Calibri"/>
              </a:rPr>
              <a:t>sm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2800" spc="-240" dirty="0">
                <a:latin typeface="Times New Roman"/>
                <a:cs typeface="Times New Roman"/>
              </a:rPr>
              <a:t>N</a:t>
            </a:r>
            <a:r>
              <a:rPr sz="2800" spc="-145" dirty="0">
                <a:latin typeface="Times New Roman"/>
                <a:cs typeface="Times New Roman"/>
              </a:rPr>
              <a:t>il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-145" dirty="0">
                <a:latin typeface="Times New Roman"/>
                <a:cs typeface="Times New Roman"/>
              </a:rPr>
              <a:t>i</a:t>
            </a:r>
            <a:r>
              <a:rPr sz="2800" spc="-75" dirty="0">
                <a:latin typeface="Times New Roman"/>
                <a:cs typeface="Times New Roman"/>
              </a:rPr>
              <a:t>-</a:t>
            </a:r>
            <a:r>
              <a:rPr sz="2800" spc="10" dirty="0">
                <a:latin typeface="Times New Roman"/>
                <a:cs typeface="Times New Roman"/>
              </a:rPr>
              <a:t>n</a:t>
            </a:r>
            <a:r>
              <a:rPr sz="2800" spc="-145" dirty="0">
                <a:latin typeface="Times New Roman"/>
                <a:cs typeface="Times New Roman"/>
              </a:rPr>
              <a:t>il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-14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40" dirty="0">
                <a:latin typeface="Times New Roman"/>
                <a:cs typeface="Times New Roman"/>
              </a:rPr>
              <a:t>d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-145" dirty="0">
                <a:latin typeface="Times New Roman"/>
                <a:cs typeface="Times New Roman"/>
              </a:rPr>
              <a:t>l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20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70" dirty="0">
                <a:latin typeface="Times New Roman"/>
                <a:cs typeface="Times New Roman"/>
              </a:rPr>
              <a:t>P</a:t>
            </a:r>
            <a:r>
              <a:rPr sz="2800" spc="200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n</a:t>
            </a:r>
            <a:r>
              <a:rPr sz="2800" spc="-110" dirty="0">
                <a:latin typeface="Times New Roman"/>
                <a:cs typeface="Times New Roman"/>
              </a:rPr>
              <a:t>c</a:t>
            </a:r>
            <a:r>
              <a:rPr sz="2800" spc="200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s</a:t>
            </a:r>
            <a:r>
              <a:rPr sz="2800" spc="-145" dirty="0">
                <a:latin typeface="Times New Roman"/>
                <a:cs typeface="Times New Roman"/>
              </a:rPr>
              <a:t>i</a:t>
            </a:r>
            <a:r>
              <a:rPr sz="2800" spc="-175" dirty="0">
                <a:latin typeface="Times New Roman"/>
                <a:cs typeface="Times New Roman"/>
              </a:rPr>
              <a:t>l</a:t>
            </a:r>
            <a:r>
              <a:rPr sz="2800" spc="18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s</a:t>
            </a:r>
            <a:r>
              <a:rPr sz="2800" spc="10" dirty="0">
                <a:latin typeface="Times New Roman"/>
                <a:cs typeface="Times New Roman"/>
              </a:rPr>
              <a:t>u</a:t>
            </a:r>
            <a:r>
              <a:rPr sz="2800" spc="40" dirty="0">
                <a:latin typeface="Times New Roman"/>
                <a:cs typeface="Times New Roman"/>
              </a:rPr>
              <a:t>d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25" dirty="0">
                <a:latin typeface="Times New Roman"/>
                <a:cs typeface="Times New Roman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40" dirty="0">
                <a:latin typeface="Times New Roman"/>
                <a:cs typeface="Times New Roman"/>
              </a:rPr>
              <a:t>d</a:t>
            </a:r>
            <a:r>
              <a:rPr sz="2800" spc="18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d</a:t>
            </a:r>
            <a:r>
              <a:rPr sz="2800" spc="200" dirty="0">
                <a:latin typeface="Times New Roman"/>
                <a:cs typeface="Times New Roman"/>
              </a:rPr>
              <a:t>a</a:t>
            </a:r>
            <a:r>
              <a:rPr sz="2800" spc="2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40" dirty="0">
                <a:latin typeface="Times New Roman"/>
                <a:cs typeface="Times New Roman"/>
              </a:rPr>
              <a:t>h</a:t>
            </a:r>
            <a:r>
              <a:rPr sz="2800" spc="-145" dirty="0">
                <a:latin typeface="Times New Roman"/>
                <a:cs typeface="Times New Roman"/>
              </a:rPr>
              <a:t>i</a:t>
            </a:r>
            <a:r>
              <a:rPr sz="2800" spc="10" dirty="0">
                <a:latin typeface="Times New Roman"/>
                <a:cs typeface="Times New Roman"/>
              </a:rPr>
              <a:t>d</a:t>
            </a:r>
            <a:r>
              <a:rPr sz="2800" spc="40" dirty="0">
                <a:latin typeface="Times New Roman"/>
                <a:cs typeface="Times New Roman"/>
              </a:rPr>
              <a:t>u</a:t>
            </a:r>
            <a:r>
              <a:rPr sz="2800" spc="25" dirty="0">
                <a:latin typeface="Times New Roman"/>
                <a:cs typeface="Times New Roman"/>
              </a:rPr>
              <a:t>p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s</a:t>
            </a:r>
            <a:r>
              <a:rPr sz="2800" spc="90" dirty="0">
                <a:latin typeface="Times New Roman"/>
                <a:cs typeface="Times New Roman"/>
              </a:rPr>
              <a:t>e</a:t>
            </a:r>
            <a:r>
              <a:rPr sz="2800" spc="-120" dirty="0">
                <a:latin typeface="Times New Roman"/>
                <a:cs typeface="Times New Roman"/>
              </a:rPr>
              <a:t>j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-140" dirty="0">
                <a:latin typeface="Times New Roman"/>
                <a:cs typeface="Times New Roman"/>
              </a:rPr>
              <a:t>k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j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15" dirty="0">
                <a:latin typeface="Times New Roman"/>
                <a:cs typeface="Times New Roman"/>
              </a:rPr>
              <a:t>m</a:t>
            </a:r>
            <a:r>
              <a:rPr sz="2800" spc="200" dirty="0">
                <a:latin typeface="Times New Roman"/>
                <a:cs typeface="Times New Roman"/>
              </a:rPr>
              <a:t>a</a:t>
            </a:r>
            <a:r>
              <a:rPr sz="2800" spc="25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d</a:t>
            </a:r>
            <a:r>
              <a:rPr sz="2800" spc="40" dirty="0">
                <a:latin typeface="Times New Roman"/>
                <a:cs typeface="Times New Roman"/>
              </a:rPr>
              <a:t>u</a:t>
            </a:r>
            <a:r>
              <a:rPr sz="2800" spc="-175" dirty="0">
                <a:latin typeface="Times New Roman"/>
                <a:cs typeface="Times New Roman"/>
              </a:rPr>
              <a:t>l</a:t>
            </a:r>
            <a:r>
              <a:rPr sz="2800" spc="25" dirty="0">
                <a:latin typeface="Times New Roman"/>
                <a:cs typeface="Times New Roman"/>
              </a:rPr>
              <a:t>u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0" dirty="0">
                <a:latin typeface="Times New Roman"/>
                <a:cs typeface="Times New Roman"/>
              </a:rPr>
              <a:t>y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n</a:t>
            </a:r>
            <a:r>
              <a:rPr sz="2800" spc="25" dirty="0">
                <a:latin typeface="Times New Roman"/>
                <a:cs typeface="Times New Roman"/>
              </a:rPr>
              <a:t>g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105" dirty="0">
                <a:latin typeface="Times New Roman"/>
                <a:cs typeface="Times New Roman"/>
              </a:rPr>
              <a:t>t</a:t>
            </a:r>
            <a:r>
              <a:rPr sz="2800" spc="90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80" dirty="0">
                <a:latin typeface="Times New Roman"/>
                <a:cs typeface="Times New Roman"/>
              </a:rPr>
              <a:t>c</a:t>
            </a:r>
            <a:r>
              <a:rPr sz="2800" spc="65" dirty="0">
                <a:latin typeface="Times New Roman"/>
                <a:cs typeface="Times New Roman"/>
              </a:rPr>
              <a:t>e</a:t>
            </a:r>
            <a:r>
              <a:rPr sz="2800" spc="30" dirty="0">
                <a:latin typeface="Times New Roman"/>
                <a:cs typeface="Times New Roman"/>
              </a:rPr>
              <a:t>r</a:t>
            </a:r>
            <a:r>
              <a:rPr sz="2800" spc="-15" dirty="0">
                <a:latin typeface="Times New Roman"/>
                <a:cs typeface="Times New Roman"/>
              </a:rPr>
              <a:t>m</a:t>
            </a:r>
            <a:r>
              <a:rPr sz="2800" spc="-114" dirty="0">
                <a:latin typeface="Times New Roman"/>
                <a:cs typeface="Times New Roman"/>
              </a:rPr>
              <a:t>i</a:t>
            </a:r>
            <a:r>
              <a:rPr sz="2800" spc="25" dirty="0">
                <a:latin typeface="Times New Roman"/>
                <a:cs typeface="Times New Roman"/>
              </a:rPr>
              <a:t>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40" dirty="0">
                <a:latin typeface="Times New Roman"/>
                <a:cs typeface="Times New Roman"/>
              </a:rPr>
              <a:t>d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-145" dirty="0">
                <a:latin typeface="Times New Roman"/>
                <a:cs typeface="Times New Roman"/>
              </a:rPr>
              <a:t>l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20" dirty="0">
                <a:latin typeface="Times New Roman"/>
                <a:cs typeface="Times New Roman"/>
              </a:rPr>
              <a:t>m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10" dirty="0">
                <a:latin typeface="Times New Roman"/>
                <a:cs typeface="Times New Roman"/>
              </a:rPr>
              <a:t>k</a:t>
            </a:r>
            <a:r>
              <a:rPr sz="2800" spc="65" dirty="0">
                <a:latin typeface="Times New Roman"/>
                <a:cs typeface="Times New Roman"/>
              </a:rPr>
              <a:t>e</a:t>
            </a:r>
            <a:r>
              <a:rPr sz="2800" spc="40" dirty="0">
                <a:latin typeface="Times New Roman"/>
                <a:cs typeface="Times New Roman"/>
              </a:rPr>
              <a:t>h</a:t>
            </a:r>
            <a:r>
              <a:rPr sz="2800" spc="-175" dirty="0">
                <a:latin typeface="Times New Roman"/>
                <a:cs typeface="Times New Roman"/>
              </a:rPr>
              <a:t>i</a:t>
            </a:r>
            <a:r>
              <a:rPr sz="2800" spc="40" dirty="0">
                <a:latin typeface="Times New Roman"/>
                <a:cs typeface="Times New Roman"/>
              </a:rPr>
              <a:t>d</a:t>
            </a:r>
            <a:r>
              <a:rPr sz="2800" spc="10" dirty="0">
                <a:latin typeface="Times New Roman"/>
                <a:cs typeface="Times New Roman"/>
              </a:rPr>
              <a:t>u</a:t>
            </a:r>
            <a:r>
              <a:rPr sz="2800" spc="40" dirty="0">
                <a:latin typeface="Times New Roman"/>
                <a:cs typeface="Times New Roman"/>
              </a:rPr>
              <a:t>p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25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 s</a:t>
            </a:r>
            <a:r>
              <a:rPr sz="2800" spc="65" dirty="0">
                <a:latin typeface="Times New Roman"/>
                <a:cs typeface="Times New Roman"/>
              </a:rPr>
              <a:t>e</a:t>
            </a:r>
            <a:r>
              <a:rPr sz="2800" spc="40" dirty="0">
                <a:latin typeface="Times New Roman"/>
                <a:cs typeface="Times New Roman"/>
              </a:rPr>
              <a:t>h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30" dirty="0">
                <a:latin typeface="Times New Roman"/>
                <a:cs typeface="Times New Roman"/>
              </a:rPr>
              <a:t>r</a:t>
            </a:r>
            <a:r>
              <a:rPr sz="2800" spc="-175" dirty="0">
                <a:latin typeface="Times New Roman"/>
                <a:cs typeface="Times New Roman"/>
              </a:rPr>
              <a:t>i</a:t>
            </a:r>
            <a:r>
              <a:rPr sz="2800" spc="-85" dirty="0">
                <a:latin typeface="Times New Roman"/>
                <a:cs typeface="Times New Roman"/>
              </a:rPr>
              <a:t>-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40" dirty="0">
                <a:latin typeface="Times New Roman"/>
                <a:cs typeface="Times New Roman"/>
              </a:rPr>
              <a:t>h</a:t>
            </a:r>
            <a:r>
              <a:rPr sz="2800" spc="170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14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97842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Rumusan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Kesatuan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Sila-Sila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Sebagai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Suatu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sistem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3"/>
          <p:cNvSpPr txBox="1"/>
          <p:nvPr/>
        </p:nvSpPr>
        <p:spPr>
          <a:xfrm>
            <a:off x="374650" y="1229959"/>
            <a:ext cx="8394700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lang="en-US" sz="2800" spc="-310" dirty="0" err="1">
                <a:latin typeface="Times New Roman"/>
                <a:cs typeface="Times New Roman"/>
              </a:rPr>
              <a:t>S</a:t>
            </a:r>
            <a:r>
              <a:rPr lang="en-US" sz="2800" spc="-145" dirty="0" err="1">
                <a:latin typeface="Times New Roman"/>
                <a:cs typeface="Times New Roman"/>
              </a:rPr>
              <a:t>i</a:t>
            </a:r>
            <a:r>
              <a:rPr lang="en-US" sz="2800" spc="-45" dirty="0" err="1">
                <a:latin typeface="Times New Roman"/>
                <a:cs typeface="Times New Roman"/>
              </a:rPr>
              <a:t>s</a:t>
            </a:r>
            <a:r>
              <a:rPr lang="en-US" sz="2800" spc="105" dirty="0" err="1">
                <a:latin typeface="Times New Roman"/>
                <a:cs typeface="Times New Roman"/>
              </a:rPr>
              <a:t>t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20" dirty="0" err="1">
                <a:latin typeface="Times New Roman"/>
                <a:cs typeface="Times New Roman"/>
              </a:rPr>
              <a:t>m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229" dirty="0">
                <a:latin typeface="Times New Roman"/>
                <a:cs typeface="Times New Roman"/>
              </a:rPr>
              <a:t> 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10" dirty="0" err="1">
                <a:latin typeface="Times New Roman"/>
                <a:cs typeface="Times New Roman"/>
              </a:rPr>
              <a:t>d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-145" dirty="0" err="1">
                <a:latin typeface="Times New Roman"/>
                <a:cs typeface="Times New Roman"/>
              </a:rPr>
              <a:t>l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h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210" dirty="0">
                <a:latin typeface="Times New Roman"/>
                <a:cs typeface="Times New Roman"/>
              </a:rPr>
              <a:t> 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40" dirty="0" err="1">
                <a:latin typeface="Times New Roman"/>
                <a:cs typeface="Times New Roman"/>
              </a:rPr>
              <a:t>u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130" dirty="0" err="1">
                <a:latin typeface="Times New Roman"/>
                <a:cs typeface="Times New Roman"/>
              </a:rPr>
              <a:t>t</a:t>
            </a:r>
            <a:r>
              <a:rPr lang="en-US" sz="2800" spc="25" dirty="0" err="1">
                <a:latin typeface="Times New Roman"/>
                <a:cs typeface="Times New Roman"/>
              </a:rPr>
              <a:t>u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210" dirty="0">
                <a:latin typeface="Times New Roman"/>
                <a:cs typeface="Times New Roman"/>
              </a:rPr>
              <a:t> </a:t>
            </a:r>
            <a:r>
              <a:rPr lang="en-US" sz="2800" spc="-235" dirty="0" err="1">
                <a:latin typeface="Times New Roman"/>
                <a:cs typeface="Times New Roman"/>
              </a:rPr>
              <a:t>k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210" dirty="0">
                <a:latin typeface="Times New Roman"/>
                <a:cs typeface="Times New Roman"/>
              </a:rPr>
              <a:t> </a:t>
            </a:r>
            <a:r>
              <a:rPr lang="en-US" sz="2800" spc="10" dirty="0" err="1">
                <a:latin typeface="Times New Roman"/>
                <a:cs typeface="Times New Roman"/>
              </a:rPr>
              <a:t>b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10" dirty="0" err="1">
                <a:latin typeface="Times New Roman"/>
                <a:cs typeface="Times New Roman"/>
              </a:rPr>
              <a:t>g</a:t>
            </a:r>
            <a:r>
              <a:rPr lang="en-US" sz="2800" spc="-145" dirty="0" err="1">
                <a:latin typeface="Times New Roman"/>
                <a:cs typeface="Times New Roman"/>
              </a:rPr>
              <a:t>i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10" dirty="0" err="1">
                <a:latin typeface="Times New Roman"/>
                <a:cs typeface="Times New Roman"/>
              </a:rPr>
              <a:t>n</a:t>
            </a:r>
            <a:r>
              <a:rPr lang="en-US" sz="2800" spc="-75" dirty="0" err="1">
                <a:latin typeface="Times New Roman"/>
                <a:cs typeface="Times New Roman"/>
              </a:rPr>
              <a:t>-</a:t>
            </a:r>
            <a:r>
              <a:rPr lang="en-US" sz="2800" spc="10" dirty="0" err="1">
                <a:latin typeface="Times New Roman"/>
                <a:cs typeface="Times New Roman"/>
              </a:rPr>
              <a:t>b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10" dirty="0" err="1">
                <a:latin typeface="Times New Roman"/>
                <a:cs typeface="Times New Roman"/>
              </a:rPr>
              <a:t>g</a:t>
            </a:r>
            <a:r>
              <a:rPr lang="en-US" sz="2800" spc="-145" dirty="0" err="1">
                <a:latin typeface="Times New Roman"/>
                <a:cs typeface="Times New Roman"/>
              </a:rPr>
              <a:t>i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210" dirty="0">
                <a:latin typeface="Times New Roman"/>
                <a:cs typeface="Times New Roman"/>
              </a:rPr>
              <a:t> </a:t>
            </a:r>
            <a:r>
              <a:rPr lang="en-US" sz="2800" spc="-150" dirty="0">
                <a:latin typeface="Times New Roman"/>
                <a:cs typeface="Times New Roman"/>
              </a:rPr>
              <a:t>y</a:t>
            </a:r>
            <a:r>
              <a:rPr lang="en-US" sz="2800" spc="170" dirty="0">
                <a:latin typeface="Times New Roman"/>
                <a:cs typeface="Times New Roman"/>
              </a:rPr>
              <a:t>a</a:t>
            </a:r>
            <a:r>
              <a:rPr lang="en-US" sz="2800" spc="40" dirty="0">
                <a:latin typeface="Times New Roman"/>
                <a:cs typeface="Times New Roman"/>
              </a:rPr>
              <a:t>n</a:t>
            </a:r>
            <a:r>
              <a:rPr lang="en-US" sz="2800" spc="25" dirty="0">
                <a:latin typeface="Times New Roman"/>
                <a:cs typeface="Times New Roman"/>
              </a:rPr>
              <a:t>g</a:t>
            </a:r>
            <a:r>
              <a:rPr lang="en-US" sz="2800" spc="10" dirty="0">
                <a:latin typeface="Times New Roman"/>
                <a:cs typeface="Times New Roman"/>
              </a:rPr>
              <a:t> 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-175" dirty="0" err="1">
                <a:latin typeface="Times New Roman"/>
                <a:cs typeface="Times New Roman"/>
              </a:rPr>
              <a:t>l</a:t>
            </a:r>
            <a:r>
              <a:rPr lang="en-US" sz="2800" spc="-145" dirty="0" err="1">
                <a:latin typeface="Times New Roman"/>
                <a:cs typeface="Times New Roman"/>
              </a:rPr>
              <a:t>i</a:t>
            </a:r>
            <a:r>
              <a:rPr lang="en-US" sz="2800" spc="40" dirty="0" err="1">
                <a:latin typeface="Times New Roman"/>
                <a:cs typeface="Times New Roman"/>
              </a:rPr>
              <a:t>n</a:t>
            </a:r>
            <a:r>
              <a:rPr lang="en-US" sz="2800" spc="25" dirty="0" err="1">
                <a:latin typeface="Times New Roman"/>
                <a:cs typeface="Times New Roman"/>
              </a:rPr>
              <a:t>g</a:t>
            </a:r>
            <a:r>
              <a:rPr lang="en-US" sz="2800" spc="40" dirty="0">
                <a:latin typeface="Times New Roman"/>
                <a:cs typeface="Times New Roman"/>
              </a:rPr>
              <a:t> </a:t>
            </a:r>
            <a:r>
              <a:rPr lang="en-US" sz="2800" spc="10" dirty="0" err="1">
                <a:latin typeface="Times New Roman"/>
                <a:cs typeface="Times New Roman"/>
              </a:rPr>
              <a:t>b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5" dirty="0" err="1">
                <a:latin typeface="Times New Roman"/>
                <a:cs typeface="Times New Roman"/>
              </a:rPr>
              <a:t>r</a:t>
            </a:r>
            <a:r>
              <a:rPr lang="en-US" sz="2800" spc="40" dirty="0" err="1">
                <a:latin typeface="Times New Roman"/>
                <a:cs typeface="Times New Roman"/>
              </a:rPr>
              <a:t>h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40" dirty="0" err="1">
                <a:latin typeface="Times New Roman"/>
                <a:cs typeface="Times New Roman"/>
              </a:rPr>
              <a:t>b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40" dirty="0" err="1">
                <a:latin typeface="Times New Roman"/>
                <a:cs typeface="Times New Roman"/>
              </a:rPr>
              <a:t>n</a:t>
            </a:r>
            <a:r>
              <a:rPr lang="en-US" sz="2800" spc="10" dirty="0" err="1">
                <a:latin typeface="Times New Roman"/>
                <a:cs typeface="Times New Roman"/>
              </a:rPr>
              <a:t>g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40" dirty="0" err="1">
                <a:latin typeface="Times New Roman"/>
                <a:cs typeface="Times New Roman"/>
              </a:rPr>
              <a:t>n</a:t>
            </a:r>
            <a:r>
              <a:rPr lang="en-US" sz="2800" spc="-10" dirty="0">
                <a:latin typeface="Times New Roman"/>
                <a:cs typeface="Times New Roman"/>
              </a:rPr>
              <a:t>,</a:t>
            </a:r>
            <a:r>
              <a:rPr lang="en-US" sz="2800" spc="25" dirty="0">
                <a:latin typeface="Times New Roman"/>
                <a:cs typeface="Times New Roman"/>
              </a:rPr>
              <a:t> 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-145" dirty="0" err="1">
                <a:latin typeface="Times New Roman"/>
                <a:cs typeface="Times New Roman"/>
              </a:rPr>
              <a:t>l</a:t>
            </a:r>
            <a:r>
              <a:rPr lang="en-US" sz="2800" spc="-175" dirty="0" err="1">
                <a:latin typeface="Times New Roman"/>
                <a:cs typeface="Times New Roman"/>
              </a:rPr>
              <a:t>i</a:t>
            </a:r>
            <a:r>
              <a:rPr lang="en-US" sz="2800" spc="40" dirty="0" err="1">
                <a:latin typeface="Times New Roman"/>
                <a:cs typeface="Times New Roman"/>
              </a:rPr>
              <a:t>n</a:t>
            </a:r>
            <a:r>
              <a:rPr lang="en-US" sz="2800" spc="25" dirty="0" err="1">
                <a:latin typeface="Times New Roman"/>
                <a:cs typeface="Times New Roman"/>
              </a:rPr>
              <a:t>g</a:t>
            </a:r>
            <a:r>
              <a:rPr lang="en-US" sz="2800" spc="40" dirty="0">
                <a:latin typeface="Times New Roman"/>
                <a:cs typeface="Times New Roman"/>
              </a:rPr>
              <a:t> </a:t>
            </a:r>
            <a:r>
              <a:rPr lang="en-US" sz="2800" spc="10" dirty="0" err="1">
                <a:latin typeface="Times New Roman"/>
                <a:cs typeface="Times New Roman"/>
              </a:rPr>
              <a:t>b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210" dirty="0" err="1">
                <a:latin typeface="Times New Roman"/>
                <a:cs typeface="Times New Roman"/>
              </a:rPr>
              <a:t>k</a:t>
            </a:r>
            <a:r>
              <a:rPr lang="en-US" sz="2800" spc="65" dirty="0" err="1">
                <a:latin typeface="Times New Roman"/>
                <a:cs typeface="Times New Roman"/>
              </a:rPr>
              <a:t>e</a:t>
            </a:r>
            <a:r>
              <a:rPr lang="en-US" sz="2800" spc="30" dirty="0" err="1">
                <a:latin typeface="Times New Roman"/>
                <a:cs typeface="Times New Roman"/>
              </a:rPr>
              <a:t>r</a:t>
            </a:r>
            <a:r>
              <a:rPr lang="en-US" sz="2800" spc="-120" dirty="0" err="1">
                <a:latin typeface="Times New Roman"/>
                <a:cs typeface="Times New Roman"/>
              </a:rPr>
              <a:t>j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15" dirty="0" err="1">
                <a:latin typeface="Times New Roman"/>
                <a:cs typeface="Times New Roman"/>
              </a:rPr>
              <a:t>m</a:t>
            </a:r>
            <a:r>
              <a:rPr lang="en-US" sz="2800" spc="185" dirty="0" err="1">
                <a:latin typeface="Times New Roman"/>
                <a:cs typeface="Times New Roman"/>
              </a:rPr>
              <a:t>a</a:t>
            </a:r>
            <a:r>
              <a:rPr lang="en-US" sz="2800" spc="40" dirty="0">
                <a:latin typeface="Times New Roman"/>
                <a:cs typeface="Times New Roman"/>
              </a:rPr>
              <a:t> </a:t>
            </a:r>
            <a:r>
              <a:rPr lang="en-US" sz="2800" spc="40" dirty="0" err="1">
                <a:latin typeface="Times New Roman"/>
                <a:cs typeface="Times New Roman"/>
              </a:rPr>
              <a:t>u</a:t>
            </a:r>
            <a:r>
              <a:rPr lang="en-US" sz="2800" spc="-15" dirty="0" err="1">
                <a:latin typeface="Times New Roman"/>
                <a:cs typeface="Times New Roman"/>
              </a:rPr>
              <a:t>n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-140" dirty="0" err="1">
                <a:latin typeface="Times New Roman"/>
                <a:cs typeface="Times New Roman"/>
              </a:rPr>
              <a:t>k</a:t>
            </a:r>
            <a:r>
              <a:rPr lang="en-US" sz="2800" spc="40" dirty="0">
                <a:latin typeface="Times New Roman"/>
                <a:cs typeface="Times New Roman"/>
              </a:rPr>
              <a:t> 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130" dirty="0" err="1">
                <a:latin typeface="Times New Roman"/>
                <a:cs typeface="Times New Roman"/>
              </a:rPr>
              <a:t>t</a:t>
            </a:r>
            <a:r>
              <a:rPr lang="en-US" sz="2800" spc="25" dirty="0" err="1">
                <a:latin typeface="Times New Roman"/>
                <a:cs typeface="Times New Roman"/>
              </a:rPr>
              <a:t>u</a:t>
            </a:r>
            <a:r>
              <a:rPr lang="en-US" sz="2800" spc="40" dirty="0">
                <a:latin typeface="Times New Roman"/>
                <a:cs typeface="Times New Roman"/>
              </a:rPr>
              <a:t> 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-120" dirty="0" err="1">
                <a:latin typeface="Times New Roman"/>
                <a:cs typeface="Times New Roman"/>
              </a:rPr>
              <a:t>j</a:t>
            </a:r>
            <a:r>
              <a:rPr lang="en-US" sz="2800" spc="40" dirty="0" err="1">
                <a:latin typeface="Times New Roman"/>
                <a:cs typeface="Times New Roman"/>
              </a:rPr>
              <a:t>u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spc="10" dirty="0">
                <a:latin typeface="Times New Roman"/>
                <a:cs typeface="Times New Roman"/>
              </a:rPr>
              <a:t> </a:t>
            </a:r>
            <a:r>
              <a:rPr lang="en-US" sz="2800" spc="130" dirty="0" err="1">
                <a:latin typeface="Times New Roman"/>
                <a:cs typeface="Times New Roman"/>
              </a:rPr>
              <a:t>t</a:t>
            </a:r>
            <a:r>
              <a:rPr lang="en-US" sz="2800" spc="65" dirty="0" err="1">
                <a:latin typeface="Times New Roman"/>
                <a:cs typeface="Times New Roman"/>
              </a:rPr>
              <a:t>e</a:t>
            </a:r>
            <a:r>
              <a:rPr lang="en-US" sz="2800" spc="30" dirty="0" err="1">
                <a:latin typeface="Times New Roman"/>
                <a:cs typeface="Times New Roman"/>
              </a:rPr>
              <a:t>r</a:t>
            </a:r>
            <a:r>
              <a:rPr lang="en-US" sz="2800" spc="105" dirty="0" err="1">
                <a:latin typeface="Times New Roman"/>
                <a:cs typeface="Times New Roman"/>
              </a:rPr>
              <a:t>t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15" dirty="0" err="1">
                <a:latin typeface="Times New Roman"/>
                <a:cs typeface="Times New Roman"/>
              </a:rPr>
              <a:t>n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25" dirty="0" err="1">
                <a:latin typeface="Times New Roman"/>
                <a:cs typeface="Times New Roman"/>
              </a:rPr>
              <a:t>u</a:t>
            </a:r>
            <a:r>
              <a:rPr lang="en-US" sz="2800" dirty="0">
                <a:latin typeface="Times New Roman"/>
                <a:cs typeface="Times New Roman"/>
              </a:rPr>
              <a:t>   </a:t>
            </a:r>
            <a:r>
              <a:rPr lang="en-US" sz="2800" spc="-185" dirty="0">
                <a:latin typeface="Times New Roman"/>
                <a:cs typeface="Times New Roman"/>
              </a:rPr>
              <a:t> </a:t>
            </a:r>
            <a:r>
              <a:rPr lang="en-US" sz="2800" spc="40" dirty="0" err="1">
                <a:latin typeface="Times New Roman"/>
                <a:cs typeface="Times New Roman"/>
              </a:rPr>
              <a:t>d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  </a:t>
            </a:r>
            <a:r>
              <a:rPr lang="en-US" sz="2800" spc="-155" dirty="0">
                <a:latin typeface="Times New Roman"/>
                <a:cs typeface="Times New Roman"/>
              </a:rPr>
              <a:t> 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110" dirty="0" err="1">
                <a:latin typeface="Times New Roman"/>
                <a:cs typeface="Times New Roman"/>
              </a:rPr>
              <a:t>c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5" dirty="0" err="1">
                <a:latin typeface="Times New Roman"/>
                <a:cs typeface="Times New Roman"/>
              </a:rPr>
              <a:t>r</a:t>
            </a:r>
            <a:r>
              <a:rPr lang="en-US" sz="2800" spc="185" dirty="0" err="1">
                <a:latin typeface="Times New Roman"/>
                <a:cs typeface="Times New Roman"/>
              </a:rPr>
              <a:t>a</a:t>
            </a:r>
            <a:r>
              <a:rPr lang="en-US" sz="2800" dirty="0">
                <a:latin typeface="Times New Roman"/>
                <a:cs typeface="Times New Roman"/>
              </a:rPr>
              <a:t>   </a:t>
            </a:r>
            <a:r>
              <a:rPr lang="en-US" sz="2800" spc="-155" dirty="0">
                <a:latin typeface="Times New Roman"/>
                <a:cs typeface="Times New Roman"/>
              </a:rPr>
              <a:t> </a:t>
            </a:r>
            <a:r>
              <a:rPr lang="en-US" sz="2800" spc="-235" dirty="0" err="1">
                <a:latin typeface="Times New Roman"/>
                <a:cs typeface="Times New Roman"/>
              </a:rPr>
              <a:t>k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175" dirty="0" err="1">
                <a:latin typeface="Times New Roman"/>
                <a:cs typeface="Times New Roman"/>
              </a:rPr>
              <a:t>l</a:t>
            </a:r>
            <a:r>
              <a:rPr lang="en-US" sz="2800" spc="40" dirty="0" err="1">
                <a:latin typeface="Times New Roman"/>
                <a:cs typeface="Times New Roman"/>
              </a:rPr>
              <a:t>u</a:t>
            </a:r>
            <a:r>
              <a:rPr lang="en-US" sz="2800" spc="30" dirty="0" err="1">
                <a:latin typeface="Times New Roman"/>
                <a:cs typeface="Times New Roman"/>
              </a:rPr>
              <a:t>r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40" dirty="0" err="1">
                <a:latin typeface="Times New Roman"/>
                <a:cs typeface="Times New Roman"/>
              </a:rPr>
              <a:t>h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  </a:t>
            </a:r>
            <a:r>
              <a:rPr lang="en-US" sz="2800" spc="-155" dirty="0">
                <a:latin typeface="Times New Roman"/>
                <a:cs typeface="Times New Roman"/>
              </a:rPr>
              <a:t> </a:t>
            </a:r>
            <a:r>
              <a:rPr lang="en-US" sz="2800" spc="15" dirty="0" err="1">
                <a:latin typeface="Times New Roman"/>
                <a:cs typeface="Times New Roman"/>
              </a:rPr>
              <a:t>m</a:t>
            </a:r>
            <a:r>
              <a:rPr lang="en-US" sz="2800" spc="65" dirty="0" err="1">
                <a:latin typeface="Times New Roman"/>
                <a:cs typeface="Times New Roman"/>
              </a:rPr>
              <a:t>e</a:t>
            </a:r>
            <a:r>
              <a:rPr lang="en-US" sz="2800" spc="30" dirty="0" err="1">
                <a:latin typeface="Times New Roman"/>
                <a:cs typeface="Times New Roman"/>
              </a:rPr>
              <a:t>r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40" dirty="0" err="1">
                <a:latin typeface="Times New Roman"/>
                <a:cs typeface="Times New Roman"/>
              </a:rPr>
              <a:t>p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-210" dirty="0" err="1">
                <a:latin typeface="Times New Roman"/>
                <a:cs typeface="Times New Roman"/>
              </a:rPr>
              <a:t>k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  </a:t>
            </a:r>
            <a:r>
              <a:rPr lang="en-US" sz="2800" spc="-185" dirty="0">
                <a:latin typeface="Times New Roman"/>
                <a:cs typeface="Times New Roman"/>
              </a:rPr>
              <a:t> 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40" dirty="0" err="1">
                <a:latin typeface="Times New Roman"/>
                <a:cs typeface="Times New Roman"/>
              </a:rPr>
              <a:t>u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25" dirty="0" err="1">
                <a:latin typeface="Times New Roman"/>
                <a:cs typeface="Times New Roman"/>
              </a:rPr>
              <a:t>u</a:t>
            </a:r>
            <a:r>
              <a:rPr lang="en-US" sz="2800" spc="10" dirty="0">
                <a:latin typeface="Times New Roman"/>
                <a:cs typeface="Times New Roman"/>
              </a:rPr>
              <a:t> </a:t>
            </a:r>
            <a:r>
              <a:rPr lang="en-US" sz="2800" spc="-235" dirty="0" err="1">
                <a:latin typeface="Times New Roman"/>
                <a:cs typeface="Times New Roman"/>
              </a:rPr>
              <a:t>k</a:t>
            </a:r>
            <a:r>
              <a:rPr lang="en-US" sz="2800" spc="90" dirty="0" err="1">
                <a:latin typeface="Times New Roman"/>
                <a:cs typeface="Times New Roman"/>
              </a:rPr>
              <a:t>e</a:t>
            </a:r>
            <a:r>
              <a:rPr lang="en-US" sz="2800" spc="-15" dirty="0" err="1">
                <a:latin typeface="Times New Roman"/>
                <a:cs typeface="Times New Roman"/>
              </a:rPr>
              <a:t>s</a:t>
            </a:r>
            <a:r>
              <a:rPr lang="en-US" sz="2800" spc="170" dirty="0" err="1">
                <a:latin typeface="Times New Roman"/>
                <a:cs typeface="Times New Roman"/>
              </a:rPr>
              <a:t>a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200" dirty="0" err="1">
                <a:latin typeface="Times New Roman"/>
                <a:cs typeface="Times New Roman"/>
              </a:rPr>
              <a:t>a</a:t>
            </a:r>
            <a:r>
              <a:rPr lang="en-US" sz="2800" spc="25" dirty="0" err="1">
                <a:latin typeface="Times New Roman"/>
                <a:cs typeface="Times New Roman"/>
              </a:rPr>
              <a:t>n</a:t>
            </a:r>
            <a:r>
              <a:rPr lang="en-US" sz="2800" spc="-70" dirty="0">
                <a:latin typeface="Times New Roman"/>
                <a:cs typeface="Times New Roman"/>
              </a:rPr>
              <a:t> </a:t>
            </a:r>
            <a:r>
              <a:rPr lang="en-US" sz="2800" spc="-150" dirty="0">
                <a:latin typeface="Times New Roman"/>
                <a:cs typeface="Times New Roman"/>
              </a:rPr>
              <a:t>y</a:t>
            </a:r>
            <a:r>
              <a:rPr lang="en-US" sz="2800" spc="170" dirty="0">
                <a:latin typeface="Times New Roman"/>
                <a:cs typeface="Times New Roman"/>
              </a:rPr>
              <a:t>a</a:t>
            </a:r>
            <a:r>
              <a:rPr lang="en-US" sz="2800" spc="40" dirty="0">
                <a:latin typeface="Times New Roman"/>
                <a:cs typeface="Times New Roman"/>
              </a:rPr>
              <a:t>n</a:t>
            </a:r>
            <a:r>
              <a:rPr lang="en-US" sz="2800" spc="25" dirty="0">
                <a:latin typeface="Times New Roman"/>
                <a:cs typeface="Times New Roman"/>
              </a:rPr>
              <a:t>g</a:t>
            </a:r>
            <a:r>
              <a:rPr lang="en-US" sz="2800" spc="-70" dirty="0">
                <a:latin typeface="Times New Roman"/>
                <a:cs typeface="Times New Roman"/>
              </a:rPr>
              <a:t> 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155" dirty="0" err="1">
                <a:latin typeface="Times New Roman"/>
                <a:cs typeface="Times New Roman"/>
              </a:rPr>
              <a:t>t</a:t>
            </a:r>
            <a:r>
              <a:rPr lang="en-US" sz="2800" spc="10" dirty="0" err="1">
                <a:latin typeface="Times New Roman"/>
                <a:cs typeface="Times New Roman"/>
              </a:rPr>
              <a:t>u</a:t>
            </a:r>
            <a:r>
              <a:rPr lang="en-US" sz="2800" spc="25" dirty="0" err="1">
                <a:latin typeface="Times New Roman"/>
                <a:cs typeface="Times New Roman"/>
              </a:rPr>
              <a:t>h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834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Ciri-Ciri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Sistem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sebagai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berikut</a:t>
            </a:r>
            <a:r>
              <a:rPr lang="en-US" sz="24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:</a:t>
            </a:r>
          </a:p>
        </p:txBody>
      </p:sp>
      <p:sp>
        <p:nvSpPr>
          <p:cNvPr id="15" name="object 3"/>
          <p:cNvSpPr txBox="1"/>
          <p:nvPr/>
        </p:nvSpPr>
        <p:spPr>
          <a:xfrm>
            <a:off x="682308" y="1245847"/>
            <a:ext cx="7779384" cy="39318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685" indent="-514984">
              <a:lnSpc>
                <a:spcPct val="100000"/>
              </a:lnSpc>
              <a:buClr>
                <a:srgbClr val="FFFFFF"/>
              </a:buClr>
              <a:buFont typeface="Calibri"/>
              <a:buAutoNum type="alphaLcPeriod"/>
              <a:tabLst>
                <a:tab pos="527685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agian</a:t>
            </a: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7685" marR="5080" indent="-514984">
              <a:lnSpc>
                <a:spcPct val="100000"/>
              </a:lnSpc>
              <a:buClr>
                <a:srgbClr val="FFFFFF"/>
              </a:buClr>
              <a:buFont typeface="Calibri"/>
              <a:buAutoNum type="alphaLcPeriod"/>
              <a:tabLst>
                <a:tab pos="52768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agian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8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7050" indent="-514350">
              <a:lnSpc>
                <a:spcPct val="100000"/>
              </a:lnSpc>
              <a:buClr>
                <a:srgbClr val="FFFFFF"/>
              </a:buClr>
              <a:buFont typeface="Calibri"/>
              <a:buAutoNum type="alphaLcPeriod"/>
              <a:tabLst>
                <a:tab pos="527685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Sali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7685" marR="154305" indent="-514984">
              <a:lnSpc>
                <a:spcPct val="100000"/>
              </a:lnSpc>
              <a:buClr>
                <a:srgbClr val="FFFFFF"/>
              </a:buClr>
              <a:buFont typeface="Calibri"/>
              <a:buAutoNum type="alphaLcPeriod"/>
              <a:tabLst>
                <a:tab pos="527685" algn="l"/>
              </a:tabLst>
            </a:pPr>
            <a:r>
              <a:rPr sz="2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7050" indent="-514350">
              <a:lnSpc>
                <a:spcPct val="100000"/>
              </a:lnSpc>
              <a:buClr>
                <a:srgbClr val="FFFFFF"/>
              </a:buClr>
              <a:buFont typeface="Calibri"/>
              <a:buAutoNum type="alphaLcPeriod"/>
              <a:tabLst>
                <a:tab pos="527685" algn="l"/>
              </a:tabLst>
            </a:pPr>
            <a:r>
              <a:rPr sz="2800" spc="-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23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7720">
              <a:lnSpc>
                <a:spcPct val="100000"/>
              </a:lnSpc>
            </a:pPr>
            <a:r>
              <a:rPr sz="3600" spc="-5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3600" spc="-5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3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3600" spc="-5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36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3600" spc="-5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-5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3600" spc="-4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3600" spc="-2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-3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3600" spc="-5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2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3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3600" spc="-5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-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3600" spc="-5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3600" spc="-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3600" spc="-7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3600" spc="-7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sz="36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084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Susunan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Kesatuan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Sila-Sila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Yang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Bersifat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Organis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379699" y="1869892"/>
            <a:ext cx="8393430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00000"/>
              </a:lnSpc>
              <a:tabLst>
                <a:tab pos="1851660" algn="l"/>
                <a:tab pos="2870835" algn="l"/>
                <a:tab pos="4138295" algn="l"/>
                <a:tab pos="5015865" algn="l"/>
                <a:tab pos="6325870" algn="l"/>
                <a:tab pos="7082155" algn="l"/>
              </a:tabLst>
            </a:pP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Isi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sila-sila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hakikatnya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kesatuan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peradaban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sila</a:t>
            </a:r>
            <a:r>
              <a:rPr lang="en-US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9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6350">
              <a:lnSpc>
                <a:spcPct val="100000"/>
              </a:lnSpc>
              <a:buClr>
                <a:srgbClr val="FFFFFF"/>
              </a:buClr>
              <a:tabLst>
                <a:tab pos="471170" algn="l"/>
                <a:tab pos="1496695" algn="l"/>
                <a:tab pos="2103755" algn="l"/>
                <a:tab pos="2959735" algn="l"/>
                <a:tab pos="3925570" algn="l"/>
                <a:tab pos="5015865" algn="l"/>
                <a:tab pos="7209790" algn="l"/>
              </a:tabLst>
            </a:pP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4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sz="20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spc="-1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6350" indent="-457200">
              <a:lnSpc>
                <a:spcPct val="100000"/>
              </a:lnSpc>
              <a:buClr>
                <a:srgbClr val="FFFFFF"/>
              </a:buClr>
              <a:buAutoNum type="arabicPeriod"/>
              <a:tabLst>
                <a:tab pos="471170" algn="l"/>
                <a:tab pos="1496695" algn="l"/>
                <a:tab pos="2103755" algn="l"/>
                <a:tab pos="2959735" algn="l"/>
                <a:tab pos="3925570" algn="l"/>
                <a:tab pos="5015865" algn="l"/>
                <a:tab pos="7209790" algn="l"/>
              </a:tabLst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6350">
              <a:lnSpc>
                <a:spcPct val="100000"/>
              </a:lnSpc>
              <a:buClr>
                <a:srgbClr val="FFFFFF"/>
              </a:buClr>
              <a:tabLst>
                <a:tab pos="471170" algn="l"/>
                <a:tab pos="1123950" algn="l"/>
                <a:tab pos="2405380" algn="l"/>
                <a:tab pos="3229610" algn="l"/>
                <a:tab pos="4198620" algn="l"/>
                <a:tab pos="5100955" algn="l"/>
                <a:tab pos="6478270" algn="l"/>
                <a:tab pos="7554595" algn="l"/>
              </a:tabLst>
            </a:pP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2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7091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Susunan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Kesatuan</a:t>
            </a:r>
            <a:r>
              <a:rPr lang="en-US" sz="24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Yang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Bersifat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Hirarkis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Berbentuk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Piramidal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bject 10"/>
          <p:cNvSpPr txBox="1"/>
          <p:nvPr/>
        </p:nvSpPr>
        <p:spPr>
          <a:xfrm>
            <a:off x="321024" y="1349574"/>
            <a:ext cx="839470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Susunan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sila-sila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rangkaian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tingkatan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luas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sifatnya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sila-sila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spc="-3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diatasnya</a:t>
            </a:r>
            <a:endParaRPr lang="en-US" sz="2000" spc="-3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 algn="just">
              <a:lnSpc>
                <a:spcPct val="100000"/>
              </a:lnSpc>
            </a:pPr>
            <a:endParaRPr lang="en-US" sz="2000" spc="-3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2000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7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sz="2000" spc="2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000" spc="2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iap</a:t>
            </a:r>
            <a:r>
              <a:rPr sz="20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ruh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7254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1268017" y="-1053721"/>
            <a:ext cx="928694" cy="3464727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1462749" y="7711"/>
            <a:ext cx="731038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R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u</a:t>
            </a:r>
            <a:r>
              <a:rPr lang="en-US" sz="2000" spc="-2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m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u</a:t>
            </a:r>
            <a:r>
              <a:rPr lang="en-US" sz="2000" spc="-2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2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H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ub</a:t>
            </a:r>
            <a:r>
              <a:rPr lang="en-US" sz="2000" spc="-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u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4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g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an</a:t>
            </a:r>
            <a:r>
              <a:rPr lang="en-US" sz="2000" spc="2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4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K</a:t>
            </a:r>
            <a:r>
              <a:rPr lang="en-US" sz="2000" spc="-3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e</a:t>
            </a:r>
            <a:r>
              <a:rPr lang="en-US" sz="2000" spc="-2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2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t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u</a:t>
            </a:r>
            <a:r>
              <a:rPr lang="en-US" sz="2000" spc="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5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-4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la</a:t>
            </a:r>
            <a:r>
              <a:rPr lang="en-US" sz="200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-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-4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la</a:t>
            </a:r>
            <a:r>
              <a:rPr lang="en-US" sz="2000" spc="1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endParaRPr lang="en-US" sz="2000" spc="10" dirty="0" smtClean="0">
              <a:solidFill>
                <a:srgbClr val="FFFFFF"/>
              </a:solidFill>
              <a:latin typeface="Arial Black" panose="020B0A04020102020204" pitchFamily="34" charset="0"/>
              <a:cs typeface="Calibri"/>
            </a:endParaRPr>
          </a:p>
          <a:p>
            <a:pPr algn="ctr"/>
            <a:r>
              <a:rPr lang="en-US" sz="2000" spc="-60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P</a:t>
            </a:r>
            <a:r>
              <a:rPr lang="en-US" sz="2000" spc="-15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30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25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c</a:t>
            </a:r>
            <a:r>
              <a:rPr lang="en-US" sz="2000" spc="-15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20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-10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r>
              <a:rPr lang="en-US" sz="2000" spc="-40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l</a:t>
            </a:r>
            <a:r>
              <a:rPr lang="en-US" sz="2000" spc="-15" dirty="0" err="1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40" dirty="0" smtClean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204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Y</a:t>
            </a:r>
            <a:r>
              <a:rPr lang="en-US" sz="2000" spc="15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3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15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g</a:t>
            </a:r>
            <a:r>
              <a:rPr lang="en-US" sz="2000" spc="-1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Sali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g</a:t>
            </a:r>
            <a:r>
              <a:rPr lang="en-US" sz="2000" spc="1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4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M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e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g</a:t>
            </a:r>
            <a:r>
              <a:rPr lang="en-US" sz="2000" spc="-4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r>
              <a:rPr lang="en-US" sz="2000" spc="-2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r>
              <a:rPr lang="en-US" sz="2000" spc="4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35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D</a:t>
            </a:r>
            <a:r>
              <a:rPr lang="en-US" sz="2000" spc="-15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an</a:t>
            </a:r>
            <a:r>
              <a:rPr lang="en-US" sz="2000" spc="2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Sali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g</a:t>
            </a:r>
            <a:r>
              <a:rPr lang="en-US" sz="2000" spc="10" dirty="0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 </a:t>
            </a:r>
            <a:r>
              <a:rPr lang="en-US" sz="2000" spc="-4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M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e</a:t>
            </a:r>
            <a:r>
              <a:rPr lang="en-US" sz="2000" spc="-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n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g</a:t>
            </a:r>
            <a:r>
              <a:rPr lang="en-US" sz="2000" spc="-5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k</a:t>
            </a:r>
            <a:r>
              <a:rPr lang="en-US" sz="2000" spc="-3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u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ali</a:t>
            </a:r>
            <a:r>
              <a:rPr lang="en-US" sz="2000" spc="-2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f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r>
              <a:rPr lang="en-US" sz="2000" spc="-5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k</a:t>
            </a:r>
            <a:r>
              <a:rPr lang="en-US" sz="2000" spc="-15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n-US" sz="2000" spc="-2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s</a:t>
            </a:r>
            <a:r>
              <a:rPr lang="en-US" sz="2000" spc="-10" dirty="0" err="1">
                <a:solidFill>
                  <a:srgbClr val="FFFFFF"/>
                </a:solidFill>
                <a:latin typeface="Arial Black" panose="020B0A04020102020204" pitchFamily="34" charset="0"/>
                <a:cs typeface="Calibri"/>
              </a:rPr>
              <a:t>i</a:t>
            </a:r>
            <a:endParaRPr lang="en-US" sz="2000" dirty="0">
              <a:latin typeface="Arial Black" panose="020B0A04020102020204" pitchFamily="34" charset="0"/>
              <a:cs typeface="Calibri"/>
            </a:endParaRPr>
          </a:p>
          <a:p>
            <a:pPr algn="ctr"/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object 10"/>
          <p:cNvSpPr txBox="1"/>
          <p:nvPr/>
        </p:nvSpPr>
        <p:spPr>
          <a:xfrm>
            <a:off x="321024" y="1349574"/>
            <a:ext cx="839470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 algn="just">
              <a:lnSpc>
                <a:spcPct val="100000"/>
              </a:lnSpc>
            </a:pP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sz="24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  <a:r>
              <a:rPr lang="en-US" sz="24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24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  <a:r>
              <a:rPr lang="en-US" sz="24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spc="-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en-US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456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285752" y="-27044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10042" y="1643056"/>
            <a:ext cx="5971507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KESATUAN SILA-SILA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 SEBAGAI SUATU 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SISTEM FILSAFAT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4916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468</Words>
  <Application>Microsoft Office PowerPoint</Application>
  <PresentationFormat>On-screen Show (16:9)</PresentationFormat>
  <Paragraphs>87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112</cp:revision>
  <dcterms:created xsi:type="dcterms:W3CDTF">2022-09-03T23:08:24Z</dcterms:created>
  <dcterms:modified xsi:type="dcterms:W3CDTF">2023-08-31T13:31:49Z</dcterms:modified>
</cp:coreProperties>
</file>