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24" r:id="rId3"/>
    <p:sldId id="257" r:id="rId4"/>
    <p:sldId id="319" r:id="rId5"/>
    <p:sldId id="320" r:id="rId6"/>
    <p:sldId id="321" r:id="rId7"/>
    <p:sldId id="322" r:id="rId8"/>
    <p:sldId id="323" r:id="rId9"/>
    <p:sldId id="272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8533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4513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1302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1314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2385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8999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ke-11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10650" y="1643056"/>
            <a:ext cx="44815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Kesebelas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7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46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4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5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10650" y="1643056"/>
            <a:ext cx="437023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 SEBAGAI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SISTEM ETIKA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Apa</a:t>
            </a:r>
            <a:r>
              <a:rPr lang="en-US" sz="32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itu</a:t>
            </a:r>
            <a:r>
              <a:rPr lang="en-US" sz="32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Etika</a:t>
            </a:r>
            <a:r>
              <a:rPr lang="en-US" sz="3200" dirty="0" smtClean="0">
                <a:solidFill>
                  <a:schemeClr val="bg1"/>
                </a:solidFill>
                <a:cs typeface="Calibri"/>
              </a:rPr>
              <a:t>?</a:t>
            </a:r>
            <a:endParaRPr lang="en-US" sz="32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251521" y="1567071"/>
            <a:ext cx="8496944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kajian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moralitas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etimologi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kata),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Yunani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kesusilaan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moral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Latin,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jamaknya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moralitas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sedang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mengkaji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199751" y="1643056"/>
            <a:ext cx="4992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ALIRAN – ALIRAN ETIKA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745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Aliran-Aliran</a:t>
            </a:r>
            <a:r>
              <a:rPr lang="en-US" sz="32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Etika</a:t>
            </a:r>
            <a:endParaRPr lang="en-US" sz="32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251521" y="1567071"/>
            <a:ext cx="8496944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 DEONTOLOGI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deontology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memandang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deontology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mempersoalkan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Kebaikan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kewajibannya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Tokoh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mengemukakan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Immanuel Kant (1734-1804)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Deontologi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menekankan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didasari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mengharapkan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pamrih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apapun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Kuswanjono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2008: 7)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kebaikan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deontologi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otonomi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187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Aliran-Aliran</a:t>
            </a:r>
            <a:r>
              <a:rPr lang="en-US" sz="32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Etika</a:t>
            </a:r>
            <a:endParaRPr lang="en-US" sz="32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251521" y="1567071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Teleologi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teleology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berkebalikan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deontology,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teleology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situasional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membawa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meskipun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melanggar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lain.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siapa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pelaku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lain?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teleology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digolongkan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812800" marR="5080" lvl="1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Egoisme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memandang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berakibat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pelakunya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Utilitarianisme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buruknya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akibatnya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orang.</a:t>
            </a:r>
          </a:p>
        </p:txBody>
      </p:sp>
    </p:spTree>
    <p:extLst>
      <p:ext uri="{BB962C8B-B14F-4D97-AF65-F5344CB8AC3E}">
        <p14:creationId xmlns:p14="http://schemas.microsoft.com/office/powerpoint/2010/main" xmlns="" val="2940871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Aliran-Aliran</a:t>
            </a:r>
            <a:r>
              <a:rPr lang="en-US" sz="32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Etika</a:t>
            </a:r>
            <a:endParaRPr lang="en-US" sz="32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251521" y="1567071"/>
            <a:ext cx="849694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Keutamaan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mempersoalkan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mendasarkan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kewajiban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moral universal,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orang.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melainkan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orang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meneladani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perbuatan-perbuatan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tokoh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2529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34693" y="-53965"/>
            <a:ext cx="9144000" cy="989698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18542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07582" y="-2789222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21855" y="-64159"/>
            <a:ext cx="1071538" cy="981668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Aliran-Aliran</a:t>
            </a:r>
            <a:r>
              <a:rPr lang="en-US" sz="32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cs typeface="Calibri"/>
              </a:rPr>
              <a:t>Etika</a:t>
            </a:r>
            <a:endParaRPr lang="en-US" sz="32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24656" y="945927"/>
            <a:ext cx="8496944" cy="41549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mendasarkan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buruk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ketuhanan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kemanusiaan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persatuan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kerakyatan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keadilan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perbuatan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bertentangan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mempertinggi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Menilik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terkandung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mendasar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realistis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aplikatif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ideal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cita-cita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Indonesia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diwijudkan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Notonagoro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universal,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melingkupi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kemanusiaan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manapun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kapanpun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munculnya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nilai-nilai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lain</a:t>
            </a:r>
          </a:p>
        </p:txBody>
      </p:sp>
    </p:spTree>
    <p:extLst>
      <p:ext uri="{BB962C8B-B14F-4D97-AF65-F5344CB8AC3E}">
        <p14:creationId xmlns:p14="http://schemas.microsoft.com/office/powerpoint/2010/main" xmlns="" val="3290504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530</Words>
  <Application>Microsoft Office PowerPoint</Application>
  <PresentationFormat>On-screen Show (16:9)</PresentationFormat>
  <Paragraphs>51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109</cp:revision>
  <dcterms:created xsi:type="dcterms:W3CDTF">2022-09-03T23:08:24Z</dcterms:created>
  <dcterms:modified xsi:type="dcterms:W3CDTF">2023-08-31T13:34:11Z</dcterms:modified>
</cp:coreProperties>
</file>