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24" r:id="rId3"/>
    <p:sldId id="325" r:id="rId4"/>
    <p:sldId id="326" r:id="rId5"/>
    <p:sldId id="327" r:id="rId6"/>
    <p:sldId id="272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473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6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5158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432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smtClean="0">
                <a:ln w="10160">
                  <a:noFill/>
                  <a:prstDash val="solid"/>
                </a:ln>
                <a:latin typeface="+mj-lt"/>
              </a:rPr>
              <a:t> ke-12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0" y="1643056"/>
            <a:ext cx="49034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Kedua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87420" y="1643056"/>
            <a:ext cx="521674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CONTOH REALITAS NILAI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DALAM PANCASILA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249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ketuhanan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spiritualitas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ketaatan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toleransi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kesusilaan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menolong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penghormatan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cinta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air,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pengorbanan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DLL.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kerakyatan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menghargai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kesetaraan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DLL.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kepedulian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kesejajawan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DLL.</a:t>
            </a:r>
          </a:p>
        </p:txBody>
      </p:sp>
    </p:spTree>
    <p:extLst>
      <p:ext uri="{BB962C8B-B14F-4D97-AF65-F5344CB8AC3E}">
        <p14:creationId xmlns:p14="http://schemas.microsoft.com/office/powerpoint/2010/main" xmlns="" val="399957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memegang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kunci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hulu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diatasi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gg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gg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342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661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DISKUSI SOLUTIF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anti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korupsi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496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201</Words>
  <Application>Microsoft Office PowerPoint</Application>
  <PresentationFormat>On-screen Show (16:9)</PresentationFormat>
  <Paragraphs>26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110</cp:revision>
  <dcterms:created xsi:type="dcterms:W3CDTF">2022-09-03T23:08:24Z</dcterms:created>
  <dcterms:modified xsi:type="dcterms:W3CDTF">2023-08-31T13:34:45Z</dcterms:modified>
</cp:coreProperties>
</file>