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332" r:id="rId2"/>
    <p:sldId id="256" r:id="rId3"/>
    <p:sldId id="257" r:id="rId4"/>
    <p:sldId id="320" r:id="rId5"/>
    <p:sldId id="328" r:id="rId6"/>
    <p:sldId id="329" r:id="rId7"/>
    <p:sldId id="330" r:id="rId8"/>
    <p:sldId id="331" r:id="rId9"/>
    <p:sldId id="272" r:id="rId10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F007F"/>
    <a:srgbClr val="00FF7F"/>
    <a:srgbClr val="006498"/>
    <a:srgbClr val="FF2D87"/>
    <a:srgbClr val="FF57D2"/>
    <a:srgbClr val="004365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882" y="-8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02F80E-4BBA-4CFD-970A-FA8C999481AE}" type="datetimeFigureOut">
              <a:rPr lang="en-US" smtClean="0"/>
              <a:pPr/>
              <a:t>8/31/2023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E1AA7E-2056-4128-880E-8671B11A5BB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680636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427807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4278077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9853397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2130270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8838598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9095938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6001077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2928924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628712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8/31/2023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8/31/2023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8/31/2023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8/31/2023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8/31/2023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8/31/2023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E55A34-407E-46E4-ACCD-09A81857D861}" type="datetimeFigureOut">
              <a:rPr lang="en-US" smtClean="0"/>
              <a:pPr/>
              <a:t>8/31/2023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arallelogram 9"/>
          <p:cNvSpPr/>
          <p:nvPr/>
        </p:nvSpPr>
        <p:spPr>
          <a:xfrm>
            <a:off x="0" y="0"/>
            <a:ext cx="8143900" cy="5143500"/>
          </a:xfrm>
          <a:prstGeom prst="parallelogram">
            <a:avLst/>
          </a:prstGeom>
          <a:solidFill>
            <a:srgbClr val="00649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51435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2821794" y="1035840"/>
            <a:ext cx="12858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LOGO UNINDRA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1357290" cy="963238"/>
          </a:xfrm>
          <a:prstGeom prst="rect">
            <a:avLst/>
          </a:prstGeom>
        </p:spPr>
      </p:pic>
      <p:sp>
        <p:nvSpPr>
          <p:cNvPr id="13" name="Flowchart: Terminator 12"/>
          <p:cNvSpPr/>
          <p:nvPr/>
        </p:nvSpPr>
        <p:spPr>
          <a:xfrm rot="19678006">
            <a:off x="7518951" y="3383500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lowchart: Terminator 13"/>
          <p:cNvSpPr/>
          <p:nvPr/>
        </p:nvSpPr>
        <p:spPr>
          <a:xfrm rot="19678006">
            <a:off x="8207790" y="3454937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lowchart: Terminator 14"/>
          <p:cNvSpPr/>
          <p:nvPr/>
        </p:nvSpPr>
        <p:spPr>
          <a:xfrm rot="1364443">
            <a:off x="7993476" y="2883435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lowchart: Terminator 15"/>
          <p:cNvSpPr/>
          <p:nvPr/>
        </p:nvSpPr>
        <p:spPr>
          <a:xfrm rot="1364443">
            <a:off x="7716271" y="407286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lowchart: Terminator 16"/>
          <p:cNvSpPr/>
          <p:nvPr/>
        </p:nvSpPr>
        <p:spPr>
          <a:xfrm rot="1364443">
            <a:off x="8359213" y="407286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lowchart: Terminator 17"/>
          <p:cNvSpPr/>
          <p:nvPr/>
        </p:nvSpPr>
        <p:spPr>
          <a:xfrm rot="18453267">
            <a:off x="7501957" y="478724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lowchart: Terminator 18"/>
          <p:cNvSpPr/>
          <p:nvPr/>
        </p:nvSpPr>
        <p:spPr>
          <a:xfrm rot="18453267">
            <a:off x="8101693" y="4781691"/>
            <a:ext cx="391216" cy="86218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lowchart: Terminator 19"/>
          <p:cNvSpPr/>
          <p:nvPr/>
        </p:nvSpPr>
        <p:spPr>
          <a:xfrm rot="1364443">
            <a:off x="8430651" y="2572668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lowchart: Terminator 20"/>
          <p:cNvSpPr/>
          <p:nvPr/>
        </p:nvSpPr>
        <p:spPr>
          <a:xfrm rot="19499455">
            <a:off x="7846805" y="2033443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lowchart: Terminator 21"/>
          <p:cNvSpPr/>
          <p:nvPr/>
        </p:nvSpPr>
        <p:spPr>
          <a:xfrm rot="19499455">
            <a:off x="8489747" y="203344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lowchart: Terminator 22"/>
          <p:cNvSpPr/>
          <p:nvPr/>
        </p:nvSpPr>
        <p:spPr>
          <a:xfrm rot="2878469">
            <a:off x="8038946" y="1274441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Flowchart: Terminator 23"/>
          <p:cNvSpPr/>
          <p:nvPr/>
        </p:nvSpPr>
        <p:spPr>
          <a:xfrm rot="2878469">
            <a:off x="8610451" y="1203003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Flowchart: Terminator 24"/>
          <p:cNvSpPr/>
          <p:nvPr/>
        </p:nvSpPr>
        <p:spPr>
          <a:xfrm rot="18564914">
            <a:off x="8539011" y="560061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6" name="Picture 25" descr="Unindra 2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4314" y="920750"/>
            <a:ext cx="1000100" cy="365116"/>
          </a:xfrm>
          <a:prstGeom prst="rect">
            <a:avLst/>
          </a:prstGeom>
        </p:spPr>
      </p:pic>
      <p:sp>
        <p:nvSpPr>
          <p:cNvPr id="29" name="Rounded Rectangle 28"/>
          <p:cNvSpPr/>
          <p:nvPr/>
        </p:nvSpPr>
        <p:spPr>
          <a:xfrm>
            <a:off x="2928926" y="4786328"/>
            <a:ext cx="4000528" cy="357172"/>
          </a:xfrm>
          <a:prstGeom prst="roundRect">
            <a:avLst/>
          </a:prstGeom>
          <a:solidFill>
            <a:srgbClr val="FF2D87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3071802" y="4786328"/>
            <a:ext cx="3714776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000" dirty="0" err="1" smtClean="0">
                <a:ln w="10160">
                  <a:noFill/>
                  <a:prstDash val="solid"/>
                </a:ln>
                <a:latin typeface="+mj-lt"/>
              </a:rPr>
              <a:t>Pancasila</a:t>
            </a:r>
            <a:r>
              <a:rPr lang="en-US" sz="2000" dirty="0" smtClean="0">
                <a:ln w="10160">
                  <a:noFill/>
                  <a:prstDash val="solid"/>
                </a:ln>
                <a:latin typeface="+mj-lt"/>
              </a:rPr>
              <a:t> </a:t>
            </a:r>
            <a:r>
              <a:rPr lang="en-US" sz="2000" dirty="0" err="1" smtClean="0">
                <a:ln w="10160">
                  <a:noFill/>
                  <a:prstDash val="solid"/>
                </a:ln>
                <a:latin typeface="+mj-lt"/>
              </a:rPr>
              <a:t>pertemuan</a:t>
            </a:r>
            <a:r>
              <a:rPr lang="en-US" sz="2000" dirty="0" smtClean="0">
                <a:ln w="10160">
                  <a:noFill/>
                  <a:prstDash val="solid"/>
                </a:ln>
                <a:latin typeface="+mj-lt"/>
              </a:rPr>
              <a:t> ke-13</a:t>
            </a:r>
            <a:endParaRPr lang="en-US" sz="2000" dirty="0">
              <a:ln w="10160">
                <a:noFill/>
                <a:prstDash val="solid"/>
              </a:ln>
              <a:latin typeface="+mj-lt"/>
            </a:endParaRPr>
          </a:p>
        </p:txBody>
      </p:sp>
      <p:grpSp>
        <p:nvGrpSpPr>
          <p:cNvPr id="2" name="Group 36"/>
          <p:cNvGrpSpPr/>
          <p:nvPr/>
        </p:nvGrpSpPr>
        <p:grpSpPr>
          <a:xfrm>
            <a:off x="214282" y="4286262"/>
            <a:ext cx="764148" cy="353627"/>
            <a:chOff x="428596" y="4361263"/>
            <a:chExt cx="1234955" cy="571504"/>
          </a:xfrm>
        </p:grpSpPr>
        <p:sp>
          <p:nvSpPr>
            <p:cNvPr id="34" name="Flowchart: Terminator 33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Flowchart: Terminator 34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Flowchart: Terminator 35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" name="Group 37"/>
          <p:cNvGrpSpPr/>
          <p:nvPr/>
        </p:nvGrpSpPr>
        <p:grpSpPr>
          <a:xfrm>
            <a:off x="1714480" y="4214824"/>
            <a:ext cx="764148" cy="353627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39" name="Flowchart: Terminator 38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Flowchart: Terminator 39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Flowchart: Terminator 40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" name="Group 41"/>
          <p:cNvGrpSpPr/>
          <p:nvPr/>
        </p:nvGrpSpPr>
        <p:grpSpPr>
          <a:xfrm rot="5400000">
            <a:off x="1046644" y="4761417"/>
            <a:ext cx="549853" cy="214314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43" name="Flowchart: Terminator 42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Flowchart: Terminator 43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lowchart: Terminator 44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" name="Group 45"/>
          <p:cNvGrpSpPr/>
          <p:nvPr/>
        </p:nvGrpSpPr>
        <p:grpSpPr>
          <a:xfrm rot="650708">
            <a:off x="597916" y="2997671"/>
            <a:ext cx="764148" cy="353627"/>
            <a:chOff x="428596" y="4361263"/>
            <a:chExt cx="1234955" cy="571504"/>
          </a:xfrm>
        </p:grpSpPr>
        <p:sp>
          <p:nvSpPr>
            <p:cNvPr id="47" name="Flowchart: Terminator 46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lowchart: Terminator 47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lowchart: Terminator 48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" name="Group 49"/>
          <p:cNvGrpSpPr/>
          <p:nvPr/>
        </p:nvGrpSpPr>
        <p:grpSpPr>
          <a:xfrm>
            <a:off x="0" y="2571750"/>
            <a:ext cx="764148" cy="353627"/>
            <a:chOff x="428596" y="4361263"/>
            <a:chExt cx="1234955" cy="571504"/>
          </a:xfrm>
          <a:solidFill>
            <a:srgbClr val="00FF7F"/>
          </a:solidFill>
        </p:grpSpPr>
        <p:sp>
          <p:nvSpPr>
            <p:cNvPr id="51" name="Flowchart: Terminator 50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lowchart: Terminator 51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Flowchart: Terminator 52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" name="Group 53"/>
          <p:cNvGrpSpPr/>
          <p:nvPr/>
        </p:nvGrpSpPr>
        <p:grpSpPr>
          <a:xfrm>
            <a:off x="7786710" y="214296"/>
            <a:ext cx="764148" cy="353627"/>
            <a:chOff x="428596" y="4361263"/>
            <a:chExt cx="1234955" cy="571504"/>
          </a:xfrm>
          <a:solidFill>
            <a:srgbClr val="00FF7F"/>
          </a:solidFill>
        </p:grpSpPr>
        <p:sp>
          <p:nvSpPr>
            <p:cNvPr id="55" name="Flowchart: Terminator 54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Flowchart: Terminator 55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Flowchart: Terminator 56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" name="Group 57"/>
          <p:cNvGrpSpPr/>
          <p:nvPr/>
        </p:nvGrpSpPr>
        <p:grpSpPr>
          <a:xfrm rot="3245934">
            <a:off x="7843341" y="807844"/>
            <a:ext cx="764148" cy="353627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59" name="Flowchart: Terminator 58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Flowchart: Terminator 59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Flowchart: Terminator 60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7" name="Group 69"/>
          <p:cNvGrpSpPr/>
          <p:nvPr/>
        </p:nvGrpSpPr>
        <p:grpSpPr>
          <a:xfrm>
            <a:off x="285720" y="1428742"/>
            <a:ext cx="785818" cy="71438"/>
            <a:chOff x="285720" y="1428742"/>
            <a:chExt cx="785818" cy="71438"/>
          </a:xfrm>
        </p:grpSpPr>
        <p:grpSp>
          <p:nvGrpSpPr>
            <p:cNvPr id="28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62" name="Rectangle 61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" name="Rectangle 62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" name="Rectangle 63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0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67" name="Rectangle 66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" name="Rectangle 67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" name="Rectangle 68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33" name="Group 70"/>
          <p:cNvGrpSpPr/>
          <p:nvPr/>
        </p:nvGrpSpPr>
        <p:grpSpPr>
          <a:xfrm>
            <a:off x="285720" y="1581142"/>
            <a:ext cx="785818" cy="71438"/>
            <a:chOff x="285720" y="1428742"/>
            <a:chExt cx="785818" cy="71438"/>
          </a:xfrm>
        </p:grpSpPr>
        <p:grpSp>
          <p:nvGrpSpPr>
            <p:cNvPr id="37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77" name="Rectangle 76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" name="Rectangle 77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8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74" name="Rectangle 73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5" name="Rectangle 74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42" name="Group 79"/>
          <p:cNvGrpSpPr/>
          <p:nvPr/>
        </p:nvGrpSpPr>
        <p:grpSpPr>
          <a:xfrm>
            <a:off x="285720" y="1733542"/>
            <a:ext cx="785818" cy="71438"/>
            <a:chOff x="285720" y="1428742"/>
            <a:chExt cx="785818" cy="71438"/>
          </a:xfrm>
        </p:grpSpPr>
        <p:grpSp>
          <p:nvGrpSpPr>
            <p:cNvPr id="46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86" name="Rectangle 85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" name="Rectangle 86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" name="Rectangle 87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0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83" name="Rectangle 82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" name="Rectangle 83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" name="Rectangle 84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54" name="Group 88"/>
          <p:cNvGrpSpPr/>
          <p:nvPr/>
        </p:nvGrpSpPr>
        <p:grpSpPr>
          <a:xfrm>
            <a:off x="285720" y="1885942"/>
            <a:ext cx="785818" cy="71438"/>
            <a:chOff x="285720" y="1428742"/>
            <a:chExt cx="785818" cy="71438"/>
          </a:xfrm>
        </p:grpSpPr>
        <p:grpSp>
          <p:nvGrpSpPr>
            <p:cNvPr id="58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95" name="Rectangle 94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6" name="Rectangle 95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" name="Rectangle 96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5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92" name="Rectangle 91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" name="Rectangle 92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" name="Rectangle 93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66" name="Group 97"/>
          <p:cNvGrpSpPr/>
          <p:nvPr/>
        </p:nvGrpSpPr>
        <p:grpSpPr>
          <a:xfrm>
            <a:off x="285720" y="2038342"/>
            <a:ext cx="785818" cy="71438"/>
            <a:chOff x="285720" y="1428742"/>
            <a:chExt cx="785818" cy="71438"/>
          </a:xfrm>
        </p:grpSpPr>
        <p:grpSp>
          <p:nvGrpSpPr>
            <p:cNvPr id="70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104" name="Rectangle 103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1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101" name="Rectangle 100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2" name="Rectangle 101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" name="Rectangle 102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107" name="Rectangle 106"/>
          <p:cNvSpPr/>
          <p:nvPr/>
        </p:nvSpPr>
        <p:spPr>
          <a:xfrm>
            <a:off x="1765704" y="1643056"/>
            <a:ext cx="4943534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Pertemuan</a:t>
            </a:r>
            <a:r>
              <a:rPr lang="en-US" sz="28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 </a:t>
            </a:r>
            <a:r>
              <a:rPr lang="en-US" sz="28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Ketiga</a:t>
            </a:r>
            <a:r>
              <a:rPr lang="en-US" sz="28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 </a:t>
            </a:r>
            <a:r>
              <a:rPr lang="en-US" sz="28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Belas</a:t>
            </a:r>
            <a:endParaRPr lang="en-US" sz="2800" dirty="0">
              <a:ln w="10160">
                <a:noFill/>
                <a:prstDash val="solid"/>
              </a:ln>
              <a:solidFill>
                <a:schemeClr val="bg1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  <a:latin typeface="Arial Black" pitchFamily="34" charset="0"/>
            </a:endParaRPr>
          </a:p>
        </p:txBody>
      </p:sp>
      <p:sp>
        <p:nvSpPr>
          <p:cNvPr id="98" name="Rectangle 97"/>
          <p:cNvSpPr/>
          <p:nvPr/>
        </p:nvSpPr>
        <p:spPr>
          <a:xfrm>
            <a:off x="3857620" y="3357568"/>
            <a:ext cx="1640193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000" dirty="0" err="1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Oleh</a:t>
            </a:r>
            <a:endParaRPr lang="en-US" sz="2000" dirty="0">
              <a:ln w="10160">
                <a:noFill/>
                <a:prstDash val="solid"/>
              </a:ln>
              <a:solidFill>
                <a:schemeClr val="bg1"/>
              </a:solidFill>
              <a:latin typeface="Arial Black" pitchFamily="34" charset="0"/>
            </a:endParaRPr>
          </a:p>
          <a:p>
            <a:pPr algn="ctr"/>
            <a:r>
              <a:rPr lang="en-US" sz="2000" dirty="0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Tim </a:t>
            </a:r>
            <a:r>
              <a:rPr lang="en-US" sz="2000" dirty="0" err="1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dosen</a:t>
            </a:r>
            <a:endParaRPr lang="en-US" sz="2000" dirty="0">
              <a:ln w="10160">
                <a:noFill/>
                <a:prstDash val="solid"/>
              </a:ln>
              <a:solidFill>
                <a:schemeClr val="bg1"/>
              </a:solidFill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arallelogram 9"/>
          <p:cNvSpPr/>
          <p:nvPr/>
        </p:nvSpPr>
        <p:spPr>
          <a:xfrm>
            <a:off x="0" y="0"/>
            <a:ext cx="8143900" cy="5143500"/>
          </a:xfrm>
          <a:prstGeom prst="parallelogram">
            <a:avLst/>
          </a:prstGeom>
          <a:solidFill>
            <a:srgbClr val="00649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51435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2821794" y="1035840"/>
            <a:ext cx="12858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LOGO UNINDRA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1357290" cy="963238"/>
          </a:xfrm>
          <a:prstGeom prst="rect">
            <a:avLst/>
          </a:prstGeom>
        </p:spPr>
      </p:pic>
      <p:sp>
        <p:nvSpPr>
          <p:cNvPr id="13" name="Flowchart: Terminator 12"/>
          <p:cNvSpPr/>
          <p:nvPr/>
        </p:nvSpPr>
        <p:spPr>
          <a:xfrm rot="19678006">
            <a:off x="7518951" y="3383500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lowchart: Terminator 13"/>
          <p:cNvSpPr/>
          <p:nvPr/>
        </p:nvSpPr>
        <p:spPr>
          <a:xfrm rot="19678006">
            <a:off x="8207790" y="3454937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lowchart: Terminator 14"/>
          <p:cNvSpPr/>
          <p:nvPr/>
        </p:nvSpPr>
        <p:spPr>
          <a:xfrm rot="1364443">
            <a:off x="7993476" y="2883435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lowchart: Terminator 15"/>
          <p:cNvSpPr/>
          <p:nvPr/>
        </p:nvSpPr>
        <p:spPr>
          <a:xfrm rot="1364443">
            <a:off x="7716271" y="407286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lowchart: Terminator 16"/>
          <p:cNvSpPr/>
          <p:nvPr/>
        </p:nvSpPr>
        <p:spPr>
          <a:xfrm rot="1364443">
            <a:off x="8359213" y="407286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lowchart: Terminator 17"/>
          <p:cNvSpPr/>
          <p:nvPr/>
        </p:nvSpPr>
        <p:spPr>
          <a:xfrm rot="18453267">
            <a:off x="7501957" y="478724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lowchart: Terminator 18"/>
          <p:cNvSpPr/>
          <p:nvPr/>
        </p:nvSpPr>
        <p:spPr>
          <a:xfrm rot="18453267">
            <a:off x="8101693" y="4781691"/>
            <a:ext cx="391216" cy="86218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lowchart: Terminator 19"/>
          <p:cNvSpPr/>
          <p:nvPr/>
        </p:nvSpPr>
        <p:spPr>
          <a:xfrm rot="1364443">
            <a:off x="8430651" y="2572668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lowchart: Terminator 20"/>
          <p:cNvSpPr/>
          <p:nvPr/>
        </p:nvSpPr>
        <p:spPr>
          <a:xfrm rot="19499455">
            <a:off x="7846805" y="2033443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lowchart: Terminator 21"/>
          <p:cNvSpPr/>
          <p:nvPr/>
        </p:nvSpPr>
        <p:spPr>
          <a:xfrm rot="19499455">
            <a:off x="8489747" y="203344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lowchart: Terminator 22"/>
          <p:cNvSpPr/>
          <p:nvPr/>
        </p:nvSpPr>
        <p:spPr>
          <a:xfrm rot="2878469">
            <a:off x="8038946" y="1274441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Flowchart: Terminator 23"/>
          <p:cNvSpPr/>
          <p:nvPr/>
        </p:nvSpPr>
        <p:spPr>
          <a:xfrm rot="2878469">
            <a:off x="8610451" y="1203003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Flowchart: Terminator 24"/>
          <p:cNvSpPr/>
          <p:nvPr/>
        </p:nvSpPr>
        <p:spPr>
          <a:xfrm rot="18564914">
            <a:off x="8539011" y="560061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6" name="Picture 25" descr="Unindra 2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4314" y="920750"/>
            <a:ext cx="1000100" cy="365116"/>
          </a:xfrm>
          <a:prstGeom prst="rect">
            <a:avLst/>
          </a:prstGeom>
        </p:spPr>
      </p:pic>
      <p:sp>
        <p:nvSpPr>
          <p:cNvPr id="29" name="Rounded Rectangle 28"/>
          <p:cNvSpPr/>
          <p:nvPr/>
        </p:nvSpPr>
        <p:spPr>
          <a:xfrm>
            <a:off x="2928926" y="4786328"/>
            <a:ext cx="4000528" cy="357172"/>
          </a:xfrm>
          <a:prstGeom prst="roundRect">
            <a:avLst/>
          </a:prstGeom>
          <a:solidFill>
            <a:srgbClr val="FF2D87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3071802" y="4786328"/>
            <a:ext cx="3714776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000" dirty="0" err="1" smtClean="0">
                <a:ln w="10160">
                  <a:noFill/>
                  <a:prstDash val="solid"/>
                </a:ln>
                <a:latin typeface="+mj-lt"/>
              </a:rPr>
              <a:t>Pancasila</a:t>
            </a:r>
            <a:r>
              <a:rPr lang="en-US" sz="2000" dirty="0" smtClean="0">
                <a:ln w="10160">
                  <a:noFill/>
                  <a:prstDash val="solid"/>
                </a:ln>
                <a:latin typeface="+mj-lt"/>
              </a:rPr>
              <a:t> </a:t>
            </a:r>
            <a:r>
              <a:rPr lang="en-US" sz="2000" dirty="0" err="1" smtClean="0">
                <a:ln w="10160">
                  <a:noFill/>
                  <a:prstDash val="solid"/>
                </a:ln>
                <a:latin typeface="+mj-lt"/>
              </a:rPr>
              <a:t>pertemuan</a:t>
            </a:r>
            <a:r>
              <a:rPr lang="en-US" sz="2000" dirty="0" smtClean="0">
                <a:ln w="10160">
                  <a:noFill/>
                  <a:prstDash val="solid"/>
                </a:ln>
                <a:latin typeface="+mj-lt"/>
              </a:rPr>
              <a:t> ke-13</a:t>
            </a:r>
            <a:endParaRPr lang="en-US" sz="2000" dirty="0">
              <a:ln w="10160">
                <a:noFill/>
                <a:prstDash val="solid"/>
              </a:ln>
              <a:latin typeface="+mj-lt"/>
            </a:endParaRPr>
          </a:p>
        </p:txBody>
      </p:sp>
      <p:grpSp>
        <p:nvGrpSpPr>
          <p:cNvPr id="37" name="Group 36"/>
          <p:cNvGrpSpPr/>
          <p:nvPr/>
        </p:nvGrpSpPr>
        <p:grpSpPr>
          <a:xfrm>
            <a:off x="214282" y="4286262"/>
            <a:ext cx="764148" cy="353627"/>
            <a:chOff x="428596" y="4361263"/>
            <a:chExt cx="1234955" cy="571504"/>
          </a:xfrm>
        </p:grpSpPr>
        <p:sp>
          <p:nvSpPr>
            <p:cNvPr id="34" name="Flowchart: Terminator 33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Flowchart: Terminator 34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Flowchart: Terminator 35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1714480" y="4214824"/>
            <a:ext cx="764148" cy="353627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39" name="Flowchart: Terminator 38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Flowchart: Terminator 39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Flowchart: Terminator 40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2" name="Group 41"/>
          <p:cNvGrpSpPr/>
          <p:nvPr/>
        </p:nvGrpSpPr>
        <p:grpSpPr>
          <a:xfrm rot="5400000">
            <a:off x="1046644" y="4761417"/>
            <a:ext cx="549853" cy="214314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43" name="Flowchart: Terminator 42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Flowchart: Terminator 43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lowchart: Terminator 44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6" name="Group 45"/>
          <p:cNvGrpSpPr/>
          <p:nvPr/>
        </p:nvGrpSpPr>
        <p:grpSpPr>
          <a:xfrm rot="650708">
            <a:off x="597916" y="2997671"/>
            <a:ext cx="764148" cy="353627"/>
            <a:chOff x="428596" y="4361263"/>
            <a:chExt cx="1234955" cy="571504"/>
          </a:xfrm>
        </p:grpSpPr>
        <p:sp>
          <p:nvSpPr>
            <p:cNvPr id="47" name="Flowchart: Terminator 46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lowchart: Terminator 47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lowchart: Terminator 48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0" name="Group 49"/>
          <p:cNvGrpSpPr/>
          <p:nvPr/>
        </p:nvGrpSpPr>
        <p:grpSpPr>
          <a:xfrm>
            <a:off x="0" y="2571750"/>
            <a:ext cx="764148" cy="353627"/>
            <a:chOff x="428596" y="4361263"/>
            <a:chExt cx="1234955" cy="571504"/>
          </a:xfrm>
          <a:solidFill>
            <a:srgbClr val="00FF7F"/>
          </a:solidFill>
        </p:grpSpPr>
        <p:sp>
          <p:nvSpPr>
            <p:cNvPr id="51" name="Flowchart: Terminator 50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lowchart: Terminator 51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Flowchart: Terminator 52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4" name="Group 53"/>
          <p:cNvGrpSpPr/>
          <p:nvPr/>
        </p:nvGrpSpPr>
        <p:grpSpPr>
          <a:xfrm>
            <a:off x="7786710" y="214296"/>
            <a:ext cx="764148" cy="353627"/>
            <a:chOff x="428596" y="4361263"/>
            <a:chExt cx="1234955" cy="571504"/>
          </a:xfrm>
          <a:solidFill>
            <a:srgbClr val="00FF7F"/>
          </a:solidFill>
        </p:grpSpPr>
        <p:sp>
          <p:nvSpPr>
            <p:cNvPr id="55" name="Flowchart: Terminator 54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Flowchart: Terminator 55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Flowchart: Terminator 56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8" name="Group 57"/>
          <p:cNvGrpSpPr/>
          <p:nvPr/>
        </p:nvGrpSpPr>
        <p:grpSpPr>
          <a:xfrm rot="3245934">
            <a:off x="7843341" y="807844"/>
            <a:ext cx="764148" cy="353627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59" name="Flowchart: Terminator 58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Flowchart: Terminator 59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Flowchart: Terminator 60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0" name="Group 69"/>
          <p:cNvGrpSpPr/>
          <p:nvPr/>
        </p:nvGrpSpPr>
        <p:grpSpPr>
          <a:xfrm>
            <a:off x="285720" y="1428742"/>
            <a:ext cx="785818" cy="71438"/>
            <a:chOff x="285720" y="1428742"/>
            <a:chExt cx="785818" cy="71438"/>
          </a:xfrm>
        </p:grpSpPr>
        <p:grpSp>
          <p:nvGrpSpPr>
            <p:cNvPr id="65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62" name="Rectangle 61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" name="Rectangle 62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" name="Rectangle 63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6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67" name="Rectangle 66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" name="Rectangle 67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" name="Rectangle 68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71" name="Group 70"/>
          <p:cNvGrpSpPr/>
          <p:nvPr/>
        </p:nvGrpSpPr>
        <p:grpSpPr>
          <a:xfrm>
            <a:off x="285720" y="1581142"/>
            <a:ext cx="785818" cy="71438"/>
            <a:chOff x="285720" y="1428742"/>
            <a:chExt cx="785818" cy="71438"/>
          </a:xfrm>
        </p:grpSpPr>
        <p:grpSp>
          <p:nvGrpSpPr>
            <p:cNvPr id="72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77" name="Rectangle 76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" name="Rectangle 77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3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74" name="Rectangle 73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5" name="Rectangle 74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80" name="Group 79"/>
          <p:cNvGrpSpPr/>
          <p:nvPr/>
        </p:nvGrpSpPr>
        <p:grpSpPr>
          <a:xfrm>
            <a:off x="285720" y="1733542"/>
            <a:ext cx="785818" cy="71438"/>
            <a:chOff x="285720" y="1428742"/>
            <a:chExt cx="785818" cy="71438"/>
          </a:xfrm>
        </p:grpSpPr>
        <p:grpSp>
          <p:nvGrpSpPr>
            <p:cNvPr id="81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86" name="Rectangle 85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" name="Rectangle 86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" name="Rectangle 87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2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83" name="Rectangle 82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" name="Rectangle 83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" name="Rectangle 84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89" name="Group 88"/>
          <p:cNvGrpSpPr/>
          <p:nvPr/>
        </p:nvGrpSpPr>
        <p:grpSpPr>
          <a:xfrm>
            <a:off x="285720" y="1885942"/>
            <a:ext cx="785818" cy="71438"/>
            <a:chOff x="285720" y="1428742"/>
            <a:chExt cx="785818" cy="71438"/>
          </a:xfrm>
        </p:grpSpPr>
        <p:grpSp>
          <p:nvGrpSpPr>
            <p:cNvPr id="90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95" name="Rectangle 94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6" name="Rectangle 95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" name="Rectangle 96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91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92" name="Rectangle 91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" name="Rectangle 92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" name="Rectangle 93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98" name="Group 97"/>
          <p:cNvGrpSpPr/>
          <p:nvPr/>
        </p:nvGrpSpPr>
        <p:grpSpPr>
          <a:xfrm>
            <a:off x="285720" y="2038342"/>
            <a:ext cx="785818" cy="71438"/>
            <a:chOff x="285720" y="1428742"/>
            <a:chExt cx="785818" cy="71438"/>
          </a:xfrm>
        </p:grpSpPr>
        <p:grpSp>
          <p:nvGrpSpPr>
            <p:cNvPr id="99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104" name="Rectangle 103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00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101" name="Rectangle 100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2" name="Rectangle 101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" name="Rectangle 102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107" name="Rectangle 106"/>
          <p:cNvSpPr/>
          <p:nvPr/>
        </p:nvSpPr>
        <p:spPr>
          <a:xfrm>
            <a:off x="1765704" y="1643056"/>
            <a:ext cx="5860130" cy="95410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PANCASILA SEBAGAI</a:t>
            </a:r>
          </a:p>
          <a:p>
            <a:pPr algn="ctr"/>
            <a:r>
              <a:rPr lang="en-US" sz="28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DASAR ILMU PENGETAHUAN</a:t>
            </a:r>
            <a:endParaRPr lang="en-US" sz="2800" dirty="0">
              <a:ln w="10160">
                <a:noFill/>
                <a:prstDash val="solid"/>
              </a:ln>
              <a:solidFill>
                <a:schemeClr val="bg1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" name="Group 107"/>
          <p:cNvGrpSpPr/>
          <p:nvPr/>
        </p:nvGrpSpPr>
        <p:grpSpPr>
          <a:xfrm>
            <a:off x="0" y="0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214694" y="-2571770"/>
            <a:ext cx="5000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8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15" name="object 6"/>
          <p:cNvSpPr txBox="1"/>
          <p:nvPr/>
        </p:nvSpPr>
        <p:spPr>
          <a:xfrm>
            <a:off x="1140463" y="218843"/>
            <a:ext cx="7987596" cy="61555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00" marR="309880" algn="ctr">
              <a:lnSpc>
                <a:spcPct val="100499"/>
              </a:lnSpc>
            </a:pPr>
            <a:r>
              <a:rPr lang="en-US" sz="2000" dirty="0" smtClean="0">
                <a:solidFill>
                  <a:schemeClr val="bg1"/>
                </a:solidFill>
                <a:cs typeface="Calibri"/>
              </a:rPr>
              <a:t>PERKEMBANGAN ILMU PENGETAHUAN DAN TEKNOLOGI DI</a:t>
            </a:r>
          </a:p>
          <a:p>
            <a:pPr marL="12700" marR="309880" algn="ctr">
              <a:lnSpc>
                <a:spcPct val="100499"/>
              </a:lnSpc>
            </a:pPr>
            <a:r>
              <a:rPr lang="en-US" sz="2000" dirty="0" smtClean="0">
                <a:solidFill>
                  <a:schemeClr val="bg1"/>
                </a:solidFill>
                <a:cs typeface="Calibri"/>
              </a:rPr>
              <a:t>INDONESIA</a:t>
            </a:r>
            <a:endParaRPr lang="en-US" sz="2000" dirty="0">
              <a:solidFill>
                <a:schemeClr val="bg1"/>
              </a:solidFill>
              <a:cs typeface="Calibri"/>
            </a:endParaRPr>
          </a:p>
        </p:txBody>
      </p:sp>
      <p:sp>
        <p:nvSpPr>
          <p:cNvPr id="13" name="object 6"/>
          <p:cNvSpPr txBox="1"/>
          <p:nvPr/>
        </p:nvSpPr>
        <p:spPr>
          <a:xfrm>
            <a:off x="110626" y="1148761"/>
            <a:ext cx="8496944" cy="34504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13360" marR="5080" indent="-200660">
              <a:lnSpc>
                <a:spcPct val="122700"/>
              </a:lnSpc>
              <a:buClr>
                <a:srgbClr val="B70D0E"/>
              </a:buClr>
              <a:buSzPct val="160000"/>
              <a:buFont typeface="Times New Roman"/>
              <a:buChar char="•"/>
              <a:tabLst>
                <a:tab pos="213360" algn="l"/>
                <a:tab pos="8206105" algn="l"/>
                <a:tab pos="8542655" algn="l"/>
              </a:tabLst>
            </a:pPr>
            <a:r>
              <a:rPr lang="en-US" sz="1600" spc="5" dirty="0" err="1">
                <a:latin typeface="Times New Roman"/>
                <a:cs typeface="Times New Roman"/>
              </a:rPr>
              <a:t>P</a:t>
            </a:r>
            <a:r>
              <a:rPr lang="en-US" sz="1600" spc="-10" dirty="0" err="1">
                <a:latin typeface="Times New Roman"/>
                <a:cs typeface="Times New Roman"/>
              </a:rPr>
              <a:t>e</a:t>
            </a:r>
            <a:r>
              <a:rPr lang="en-US" sz="1600" spc="25" dirty="0" err="1">
                <a:latin typeface="Times New Roman"/>
                <a:cs typeface="Times New Roman"/>
              </a:rPr>
              <a:t>r</a:t>
            </a:r>
            <a:r>
              <a:rPr lang="en-US" sz="1600" spc="-5" dirty="0" err="1">
                <a:latin typeface="Times New Roman"/>
                <a:cs typeface="Times New Roman"/>
              </a:rPr>
              <a:t>k</a:t>
            </a:r>
            <a:r>
              <a:rPr lang="en-US" sz="1600" spc="-10" dirty="0" err="1">
                <a:latin typeface="Times New Roman"/>
                <a:cs typeface="Times New Roman"/>
              </a:rPr>
              <a:t>e</a:t>
            </a:r>
            <a:r>
              <a:rPr lang="en-US" sz="1600" dirty="0" err="1">
                <a:latin typeface="Times New Roman"/>
                <a:cs typeface="Times New Roman"/>
              </a:rPr>
              <a:t>m</a:t>
            </a:r>
            <a:r>
              <a:rPr lang="en-US" sz="1600" spc="5" dirty="0" err="1">
                <a:latin typeface="Times New Roman"/>
                <a:cs typeface="Times New Roman"/>
              </a:rPr>
              <a:t>b</a:t>
            </a:r>
            <a:r>
              <a:rPr lang="en-US" sz="1600" spc="-10" dirty="0" err="1">
                <a:latin typeface="Times New Roman"/>
                <a:cs typeface="Times New Roman"/>
              </a:rPr>
              <a:t>a</a:t>
            </a:r>
            <a:r>
              <a:rPr lang="en-US" sz="1600" spc="5" dirty="0" err="1">
                <a:latin typeface="Times New Roman"/>
                <a:cs typeface="Times New Roman"/>
              </a:rPr>
              <a:t>n</a:t>
            </a:r>
            <a:r>
              <a:rPr lang="en-US" sz="1600" spc="-5" dirty="0" err="1">
                <a:latin typeface="Times New Roman"/>
                <a:cs typeface="Times New Roman"/>
              </a:rPr>
              <a:t>g</a:t>
            </a:r>
            <a:r>
              <a:rPr lang="en-US" sz="1600" spc="-10" dirty="0" err="1">
                <a:latin typeface="Times New Roman"/>
                <a:cs typeface="Times New Roman"/>
              </a:rPr>
              <a:t>a</a:t>
            </a:r>
            <a:r>
              <a:rPr lang="en-US" sz="1600" dirty="0" err="1">
                <a:latin typeface="Times New Roman"/>
                <a:cs typeface="Times New Roman"/>
              </a:rPr>
              <a:t>n</a:t>
            </a:r>
            <a:r>
              <a:rPr lang="en-US" sz="1600" dirty="0">
                <a:latin typeface="Times New Roman"/>
                <a:cs typeface="Times New Roman"/>
              </a:rPr>
              <a:t> </a:t>
            </a:r>
            <a:r>
              <a:rPr lang="en-US" sz="1600" spc="-180" dirty="0">
                <a:latin typeface="Times New Roman"/>
                <a:cs typeface="Times New Roman"/>
              </a:rPr>
              <a:t> </a:t>
            </a:r>
            <a:r>
              <a:rPr lang="en-US" sz="1600" spc="10" dirty="0" err="1">
                <a:latin typeface="Times New Roman"/>
                <a:cs typeface="Times New Roman"/>
              </a:rPr>
              <a:t>i</a:t>
            </a:r>
            <a:r>
              <a:rPr lang="en-US" sz="1600" spc="5" dirty="0" err="1">
                <a:latin typeface="Times New Roman"/>
                <a:cs typeface="Times New Roman"/>
              </a:rPr>
              <a:t>p</a:t>
            </a:r>
            <a:r>
              <a:rPr lang="en-US" sz="1600" spc="-5" dirty="0" err="1">
                <a:latin typeface="Times New Roman"/>
                <a:cs typeface="Times New Roman"/>
              </a:rPr>
              <a:t>t</a:t>
            </a:r>
            <a:r>
              <a:rPr lang="en-US" sz="1600" spc="20" dirty="0" err="1">
                <a:latin typeface="Times New Roman"/>
                <a:cs typeface="Times New Roman"/>
              </a:rPr>
              <a:t>e</a:t>
            </a:r>
            <a:r>
              <a:rPr lang="en-US" sz="1600" dirty="0" err="1">
                <a:latin typeface="Times New Roman"/>
                <a:cs typeface="Times New Roman"/>
              </a:rPr>
              <a:t>k</a:t>
            </a:r>
            <a:r>
              <a:rPr lang="en-US" sz="1600" spc="5" dirty="0">
                <a:latin typeface="Times New Roman"/>
                <a:cs typeface="Times New Roman"/>
              </a:rPr>
              <a:t> </a:t>
            </a:r>
            <a:r>
              <a:rPr lang="en-US" sz="1600" spc="-5" dirty="0" err="1">
                <a:latin typeface="Times New Roman"/>
                <a:cs typeface="Times New Roman"/>
              </a:rPr>
              <a:t>s</a:t>
            </a:r>
            <a:r>
              <a:rPr lang="en-US" sz="1600" dirty="0" err="1">
                <a:latin typeface="Times New Roman"/>
                <a:cs typeface="Times New Roman"/>
              </a:rPr>
              <a:t>u</a:t>
            </a:r>
            <a:r>
              <a:rPr lang="en-US" sz="1600" spc="15" dirty="0" err="1">
                <a:latin typeface="Times New Roman"/>
                <a:cs typeface="Times New Roman"/>
              </a:rPr>
              <a:t>d</a:t>
            </a:r>
            <a:r>
              <a:rPr lang="en-US" sz="1600" spc="-10" dirty="0" err="1">
                <a:latin typeface="Times New Roman"/>
                <a:cs typeface="Times New Roman"/>
              </a:rPr>
              <a:t>a</a:t>
            </a:r>
            <a:r>
              <a:rPr lang="en-US" sz="1600" dirty="0" err="1">
                <a:latin typeface="Times New Roman"/>
                <a:cs typeface="Times New Roman"/>
              </a:rPr>
              <a:t>h</a:t>
            </a:r>
            <a:r>
              <a:rPr lang="en-US" sz="1600" spc="175" dirty="0">
                <a:latin typeface="Times New Roman"/>
                <a:cs typeface="Times New Roman"/>
              </a:rPr>
              <a:t> </a:t>
            </a:r>
            <a:r>
              <a:rPr lang="en-US" sz="1600" spc="-10" dirty="0" err="1">
                <a:latin typeface="Times New Roman"/>
                <a:cs typeface="Times New Roman"/>
              </a:rPr>
              <a:t>te</a:t>
            </a:r>
            <a:r>
              <a:rPr lang="en-US" sz="1600" spc="5" dirty="0" err="1">
                <a:latin typeface="Times New Roman"/>
                <a:cs typeface="Times New Roman"/>
              </a:rPr>
              <a:t>r</a:t>
            </a:r>
            <a:r>
              <a:rPr lang="en-US" sz="1600" dirty="0" err="1">
                <a:latin typeface="Times New Roman"/>
                <a:cs typeface="Times New Roman"/>
              </a:rPr>
              <a:t>j</a:t>
            </a:r>
            <a:r>
              <a:rPr lang="en-US" sz="1600" spc="-10" dirty="0" err="1">
                <a:latin typeface="Times New Roman"/>
                <a:cs typeface="Times New Roman"/>
              </a:rPr>
              <a:t>a</a:t>
            </a:r>
            <a:r>
              <a:rPr lang="en-US" sz="1600" spc="5" dirty="0" err="1">
                <a:latin typeface="Times New Roman"/>
                <a:cs typeface="Times New Roman"/>
              </a:rPr>
              <a:t>d</a:t>
            </a:r>
            <a:r>
              <a:rPr lang="en-US" sz="1600" spc="-5" dirty="0" err="1">
                <a:latin typeface="Times New Roman"/>
                <a:cs typeface="Times New Roman"/>
              </a:rPr>
              <a:t>i</a:t>
            </a:r>
            <a:r>
              <a:rPr lang="en-US" sz="1600" spc="15" dirty="0">
                <a:latin typeface="Times New Roman"/>
                <a:cs typeface="Times New Roman"/>
              </a:rPr>
              <a:t> </a:t>
            </a:r>
            <a:r>
              <a:rPr lang="en-US" sz="1600" spc="5" dirty="0">
                <a:latin typeface="Times New Roman"/>
                <a:cs typeface="Times New Roman"/>
              </a:rPr>
              <a:t>d</a:t>
            </a:r>
            <a:r>
              <a:rPr lang="en-US" sz="1600" spc="-5" dirty="0">
                <a:latin typeface="Times New Roman"/>
                <a:cs typeface="Times New Roman"/>
              </a:rPr>
              <a:t>i</a:t>
            </a:r>
            <a:r>
              <a:rPr lang="en-US" sz="1600" spc="5" dirty="0">
                <a:latin typeface="Times New Roman"/>
                <a:cs typeface="Times New Roman"/>
              </a:rPr>
              <a:t> </a:t>
            </a:r>
            <a:r>
              <a:rPr lang="en-US" sz="1600" spc="25" dirty="0">
                <a:latin typeface="Times New Roman"/>
                <a:cs typeface="Times New Roman"/>
              </a:rPr>
              <a:t>I</a:t>
            </a:r>
            <a:r>
              <a:rPr lang="en-US" sz="1600" spc="-10" dirty="0">
                <a:latin typeface="Times New Roman"/>
                <a:cs typeface="Times New Roman"/>
              </a:rPr>
              <a:t>n</a:t>
            </a:r>
            <a:r>
              <a:rPr lang="en-US" sz="1600" spc="-5" dirty="0">
                <a:latin typeface="Times New Roman"/>
                <a:cs typeface="Times New Roman"/>
              </a:rPr>
              <a:t>d</a:t>
            </a:r>
            <a:r>
              <a:rPr lang="en-US" sz="1600" spc="5" dirty="0">
                <a:latin typeface="Times New Roman"/>
                <a:cs typeface="Times New Roman"/>
              </a:rPr>
              <a:t>on</a:t>
            </a:r>
            <a:r>
              <a:rPr lang="en-US" sz="1600" dirty="0">
                <a:latin typeface="Times New Roman"/>
                <a:cs typeface="Times New Roman"/>
              </a:rPr>
              <a:t>e</a:t>
            </a:r>
            <a:r>
              <a:rPr lang="en-US" sz="1600" spc="-15" dirty="0">
                <a:latin typeface="Times New Roman"/>
                <a:cs typeface="Times New Roman"/>
              </a:rPr>
              <a:t>s</a:t>
            </a:r>
            <a:r>
              <a:rPr lang="en-US" sz="1600" spc="-10" dirty="0">
                <a:latin typeface="Times New Roman"/>
                <a:cs typeface="Times New Roman"/>
              </a:rPr>
              <a:t>ia</a:t>
            </a:r>
            <a:r>
              <a:rPr lang="en-US" sz="1600" spc="15" dirty="0">
                <a:latin typeface="Times New Roman"/>
                <a:cs typeface="Times New Roman"/>
              </a:rPr>
              <a:t> </a:t>
            </a:r>
            <a:r>
              <a:rPr lang="en-US" sz="1600" spc="-5" dirty="0" err="1">
                <a:latin typeface="Times New Roman"/>
                <a:cs typeface="Times New Roman"/>
              </a:rPr>
              <a:t>s</a:t>
            </a:r>
            <a:r>
              <a:rPr lang="en-US" sz="1600" spc="-10" dirty="0" err="1">
                <a:latin typeface="Times New Roman"/>
                <a:cs typeface="Times New Roman"/>
              </a:rPr>
              <a:t>e</a:t>
            </a:r>
            <a:r>
              <a:rPr lang="en-US" sz="1600" dirty="0" err="1">
                <a:latin typeface="Times New Roman"/>
                <a:cs typeface="Times New Roman"/>
              </a:rPr>
              <a:t>j</a:t>
            </a:r>
            <a:r>
              <a:rPr lang="en-US" sz="1600" spc="-10" dirty="0" err="1">
                <a:latin typeface="Times New Roman"/>
                <a:cs typeface="Times New Roman"/>
              </a:rPr>
              <a:t>a</a:t>
            </a:r>
            <a:r>
              <a:rPr lang="en-US" sz="1600" dirty="0" err="1">
                <a:latin typeface="Times New Roman"/>
                <a:cs typeface="Times New Roman"/>
              </a:rPr>
              <a:t>k</a:t>
            </a:r>
            <a:r>
              <a:rPr lang="en-US" sz="1600" spc="10" dirty="0">
                <a:latin typeface="Times New Roman"/>
                <a:cs typeface="Times New Roman"/>
              </a:rPr>
              <a:t> </a:t>
            </a:r>
            <a:r>
              <a:rPr lang="en-US" sz="1600" spc="-10" dirty="0" err="1">
                <a:latin typeface="Times New Roman"/>
                <a:cs typeface="Times New Roman"/>
              </a:rPr>
              <a:t>ma</a:t>
            </a:r>
            <a:r>
              <a:rPr lang="en-US" sz="1600" spc="-5" dirty="0" err="1">
                <a:latin typeface="Times New Roman"/>
                <a:cs typeface="Times New Roman"/>
              </a:rPr>
              <a:t>s</a:t>
            </a:r>
            <a:r>
              <a:rPr lang="en-US" sz="1600" dirty="0" err="1">
                <a:latin typeface="Times New Roman"/>
                <a:cs typeface="Times New Roman"/>
              </a:rPr>
              <a:t>a</a:t>
            </a:r>
            <a:r>
              <a:rPr lang="en-US" sz="1600" spc="155" dirty="0">
                <a:latin typeface="Times New Roman"/>
                <a:cs typeface="Times New Roman"/>
              </a:rPr>
              <a:t> </a:t>
            </a:r>
            <a:r>
              <a:rPr lang="en-US" sz="1600" spc="-5" dirty="0" err="1">
                <a:latin typeface="Times New Roman"/>
                <a:cs typeface="Times New Roman"/>
              </a:rPr>
              <a:t>p</a:t>
            </a:r>
            <a:r>
              <a:rPr lang="en-US" sz="1600" spc="-10" dirty="0" err="1">
                <a:latin typeface="Times New Roman"/>
                <a:cs typeface="Times New Roman"/>
              </a:rPr>
              <a:t>e</a:t>
            </a:r>
            <a:r>
              <a:rPr lang="en-US" sz="1600" spc="15" dirty="0" err="1">
                <a:latin typeface="Times New Roman"/>
                <a:cs typeface="Times New Roman"/>
              </a:rPr>
              <a:t>n</a:t>
            </a:r>
            <a:r>
              <a:rPr lang="en-US" sz="1600" spc="-10" dirty="0" err="1">
                <a:latin typeface="Times New Roman"/>
                <a:cs typeface="Times New Roman"/>
              </a:rPr>
              <a:t>jaj</a:t>
            </a:r>
            <a:r>
              <a:rPr lang="en-US" sz="1600" spc="-5" dirty="0" err="1">
                <a:latin typeface="Times New Roman"/>
                <a:cs typeface="Times New Roman"/>
              </a:rPr>
              <a:t>a</a:t>
            </a:r>
            <a:r>
              <a:rPr lang="en-US" sz="1600" spc="5" dirty="0" err="1">
                <a:latin typeface="Times New Roman"/>
                <a:cs typeface="Times New Roman"/>
              </a:rPr>
              <a:t>h</a:t>
            </a:r>
            <a:r>
              <a:rPr lang="en-US" sz="1600" spc="-10" dirty="0" err="1">
                <a:latin typeface="Times New Roman"/>
                <a:cs typeface="Times New Roman"/>
              </a:rPr>
              <a:t>a</a:t>
            </a:r>
            <a:r>
              <a:rPr lang="en-US" sz="1600" dirty="0" err="1">
                <a:latin typeface="Times New Roman"/>
                <a:cs typeface="Times New Roman"/>
              </a:rPr>
              <a:t>n</a:t>
            </a:r>
            <a:r>
              <a:rPr lang="en-US" sz="1600" dirty="0">
                <a:latin typeface="Times New Roman"/>
                <a:cs typeface="Times New Roman"/>
              </a:rPr>
              <a:t> </a:t>
            </a:r>
            <a:r>
              <a:rPr lang="en-US" sz="1600" spc="-130" dirty="0">
                <a:latin typeface="Times New Roman"/>
                <a:cs typeface="Times New Roman"/>
              </a:rPr>
              <a:t> </a:t>
            </a:r>
            <a:r>
              <a:rPr lang="en-US" sz="1600" spc="-25" dirty="0" err="1">
                <a:latin typeface="Times New Roman"/>
                <a:cs typeface="Times New Roman"/>
              </a:rPr>
              <a:t>B</a:t>
            </a:r>
            <a:r>
              <a:rPr lang="en-US" sz="1600" spc="-10" dirty="0" err="1">
                <a:latin typeface="Times New Roman"/>
                <a:cs typeface="Times New Roman"/>
              </a:rPr>
              <a:t>e</a:t>
            </a:r>
            <a:r>
              <a:rPr lang="en-US" sz="1600" dirty="0" err="1">
                <a:latin typeface="Times New Roman"/>
                <a:cs typeface="Times New Roman"/>
              </a:rPr>
              <a:t>l</a:t>
            </a:r>
            <a:r>
              <a:rPr lang="en-US" sz="1600" spc="-10" dirty="0" err="1">
                <a:latin typeface="Times New Roman"/>
                <a:cs typeface="Times New Roman"/>
              </a:rPr>
              <a:t>a</a:t>
            </a:r>
            <a:r>
              <a:rPr lang="en-US" sz="1600" spc="5" dirty="0" err="1">
                <a:latin typeface="Times New Roman"/>
                <a:cs typeface="Times New Roman"/>
              </a:rPr>
              <a:t>nd</a:t>
            </a:r>
            <a:r>
              <a:rPr lang="en-US" sz="1600" spc="-10" dirty="0" err="1">
                <a:latin typeface="Times New Roman"/>
                <a:cs typeface="Times New Roman"/>
              </a:rPr>
              <a:t>a</a:t>
            </a:r>
            <a:r>
              <a:rPr lang="en-US" sz="1600" dirty="0">
                <a:latin typeface="Times New Roman"/>
                <a:cs typeface="Times New Roman"/>
              </a:rPr>
              <a:t>.</a:t>
            </a:r>
            <a:r>
              <a:rPr lang="en-US" sz="1600" spc="15" dirty="0">
                <a:latin typeface="Times New Roman"/>
                <a:cs typeface="Times New Roman"/>
              </a:rPr>
              <a:t> </a:t>
            </a:r>
            <a:r>
              <a:rPr lang="en-US" sz="1600" spc="-25" dirty="0" err="1">
                <a:latin typeface="Times New Roman"/>
                <a:cs typeface="Times New Roman"/>
              </a:rPr>
              <a:t>B</a:t>
            </a:r>
            <a:r>
              <a:rPr lang="en-US" sz="1600" spc="-10" dirty="0" err="1">
                <a:latin typeface="Times New Roman"/>
                <a:cs typeface="Times New Roman"/>
              </a:rPr>
              <a:t>e</a:t>
            </a:r>
            <a:r>
              <a:rPr lang="en-US" sz="1600" dirty="0" err="1">
                <a:latin typeface="Times New Roman"/>
                <a:cs typeface="Times New Roman"/>
              </a:rPr>
              <a:t>l</a:t>
            </a:r>
            <a:r>
              <a:rPr lang="en-US" sz="1600" spc="-10" dirty="0" err="1">
                <a:latin typeface="Times New Roman"/>
                <a:cs typeface="Times New Roman"/>
              </a:rPr>
              <a:t>a</a:t>
            </a:r>
            <a:r>
              <a:rPr lang="en-US" sz="1600" dirty="0" err="1">
                <a:latin typeface="Times New Roman"/>
                <a:cs typeface="Times New Roman"/>
              </a:rPr>
              <a:t>n</a:t>
            </a:r>
            <a:r>
              <a:rPr lang="en-US" sz="1600" spc="15" dirty="0" err="1">
                <a:latin typeface="Times New Roman"/>
                <a:cs typeface="Times New Roman"/>
              </a:rPr>
              <a:t>d</a:t>
            </a:r>
            <a:r>
              <a:rPr lang="en-US" sz="1600" spc="-10" dirty="0" err="1">
                <a:latin typeface="Times New Roman"/>
                <a:cs typeface="Times New Roman"/>
              </a:rPr>
              <a:t>a</a:t>
            </a:r>
            <a:r>
              <a:rPr lang="en-US" sz="1600" spc="5" dirty="0">
                <a:latin typeface="Times New Roman"/>
                <a:cs typeface="Times New Roman"/>
              </a:rPr>
              <a:t> </a:t>
            </a:r>
            <a:r>
              <a:rPr lang="en-US" sz="1600" spc="-10" dirty="0" err="1">
                <a:latin typeface="Times New Roman"/>
                <a:cs typeface="Times New Roman"/>
              </a:rPr>
              <a:t>m</a:t>
            </a:r>
            <a:r>
              <a:rPr lang="en-US" sz="1600" dirty="0" err="1">
                <a:latin typeface="Times New Roman"/>
                <a:cs typeface="Times New Roman"/>
              </a:rPr>
              <a:t>e</a:t>
            </a:r>
            <a:r>
              <a:rPr lang="en-US" sz="1600" spc="-15" dirty="0" err="1">
                <a:latin typeface="Times New Roman"/>
                <a:cs typeface="Times New Roman"/>
              </a:rPr>
              <a:t>m</a:t>
            </a:r>
            <a:r>
              <a:rPr lang="en-US" sz="1600" spc="15" dirty="0" err="1">
                <a:latin typeface="Times New Roman"/>
                <a:cs typeface="Times New Roman"/>
              </a:rPr>
              <a:t>p</a:t>
            </a:r>
            <a:r>
              <a:rPr lang="en-US" sz="1600" spc="-10" dirty="0" err="1">
                <a:latin typeface="Times New Roman"/>
                <a:cs typeface="Times New Roman"/>
              </a:rPr>
              <a:t>e</a:t>
            </a:r>
            <a:r>
              <a:rPr lang="en-US" sz="1600" spc="5" dirty="0" err="1">
                <a:latin typeface="Times New Roman"/>
                <a:cs typeface="Times New Roman"/>
              </a:rPr>
              <a:t>rk</a:t>
            </a:r>
            <a:r>
              <a:rPr lang="en-US" sz="1600" spc="-10" dirty="0" err="1">
                <a:latin typeface="Times New Roman"/>
                <a:cs typeface="Times New Roman"/>
              </a:rPr>
              <a:t>e</a:t>
            </a:r>
            <a:r>
              <a:rPr lang="en-US" sz="1600" spc="15" dirty="0" err="1">
                <a:latin typeface="Times New Roman"/>
                <a:cs typeface="Times New Roman"/>
              </a:rPr>
              <a:t>n</a:t>
            </a:r>
            <a:r>
              <a:rPr lang="en-US" sz="1600" spc="-10" dirty="0" err="1">
                <a:latin typeface="Times New Roman"/>
                <a:cs typeface="Times New Roman"/>
              </a:rPr>
              <a:t>a</a:t>
            </a:r>
            <a:r>
              <a:rPr lang="en-US" sz="1600" spc="10" dirty="0" err="1">
                <a:latin typeface="Times New Roman"/>
                <a:cs typeface="Times New Roman"/>
              </a:rPr>
              <a:t>l</a:t>
            </a:r>
            <a:r>
              <a:rPr lang="en-US" sz="1600" spc="-5" dirty="0" err="1">
                <a:latin typeface="Times New Roman"/>
                <a:cs typeface="Times New Roman"/>
              </a:rPr>
              <a:t>k</a:t>
            </a:r>
            <a:r>
              <a:rPr lang="en-US" sz="1600" spc="-10" dirty="0" err="1">
                <a:latin typeface="Times New Roman"/>
                <a:cs typeface="Times New Roman"/>
              </a:rPr>
              <a:t>a</a:t>
            </a:r>
            <a:r>
              <a:rPr lang="en-US" sz="1600" dirty="0" err="1">
                <a:latin typeface="Times New Roman"/>
                <a:cs typeface="Times New Roman"/>
              </a:rPr>
              <a:t>n</a:t>
            </a:r>
            <a:r>
              <a:rPr lang="en-US" sz="1600" dirty="0">
                <a:latin typeface="Times New Roman"/>
                <a:cs typeface="Times New Roman"/>
              </a:rPr>
              <a:t> </a:t>
            </a:r>
            <a:r>
              <a:rPr lang="en-US" sz="1600" spc="15" dirty="0" err="1">
                <a:latin typeface="Times New Roman"/>
                <a:cs typeface="Times New Roman"/>
              </a:rPr>
              <a:t>p</a:t>
            </a:r>
            <a:r>
              <a:rPr lang="en-US" sz="1600" spc="-10" dirty="0" err="1">
                <a:latin typeface="Times New Roman"/>
                <a:cs typeface="Times New Roman"/>
              </a:rPr>
              <a:t>e</a:t>
            </a:r>
            <a:r>
              <a:rPr lang="en-US" sz="1600" spc="5" dirty="0" err="1">
                <a:latin typeface="Times New Roman"/>
                <a:cs typeface="Times New Roman"/>
              </a:rPr>
              <a:t>r</a:t>
            </a:r>
            <a:r>
              <a:rPr lang="en-US" sz="1600" spc="-5" dirty="0" err="1">
                <a:latin typeface="Times New Roman"/>
                <a:cs typeface="Times New Roman"/>
              </a:rPr>
              <a:t>s</a:t>
            </a:r>
            <a:r>
              <a:rPr lang="en-US" sz="1600" spc="-10" dirty="0" err="1">
                <a:latin typeface="Times New Roman"/>
                <a:cs typeface="Times New Roman"/>
              </a:rPr>
              <a:t>e</a:t>
            </a:r>
            <a:r>
              <a:rPr lang="en-US" sz="1600" spc="15" dirty="0" err="1">
                <a:latin typeface="Times New Roman"/>
                <a:cs typeface="Times New Roman"/>
              </a:rPr>
              <a:t>n</a:t>
            </a:r>
            <a:r>
              <a:rPr lang="en-US" sz="1600" spc="-10" dirty="0" err="1">
                <a:latin typeface="Times New Roman"/>
                <a:cs typeface="Times New Roman"/>
              </a:rPr>
              <a:t>jataa</a:t>
            </a:r>
            <a:r>
              <a:rPr lang="en-US" sz="1600" spc="15" dirty="0" err="1">
                <a:latin typeface="Times New Roman"/>
                <a:cs typeface="Times New Roman"/>
              </a:rPr>
              <a:t>n</a:t>
            </a:r>
            <a:r>
              <a:rPr lang="en-US" sz="1600" dirty="0">
                <a:latin typeface="Times New Roman"/>
                <a:cs typeface="Times New Roman"/>
              </a:rPr>
              <a:t>,</a:t>
            </a:r>
            <a:r>
              <a:rPr lang="en-US" sz="1600" spc="125" dirty="0">
                <a:latin typeface="Times New Roman"/>
                <a:cs typeface="Times New Roman"/>
              </a:rPr>
              <a:t> </a:t>
            </a:r>
            <a:r>
              <a:rPr lang="en-US" sz="1600" spc="-5" dirty="0" err="1">
                <a:latin typeface="Times New Roman"/>
                <a:cs typeface="Times New Roman"/>
              </a:rPr>
              <a:t>k</a:t>
            </a:r>
            <a:r>
              <a:rPr lang="en-US" sz="1600" dirty="0" err="1">
                <a:latin typeface="Times New Roman"/>
                <a:cs typeface="Times New Roman"/>
              </a:rPr>
              <a:t>en</a:t>
            </a:r>
            <a:r>
              <a:rPr lang="en-US" sz="1600" spc="15" dirty="0" err="1">
                <a:latin typeface="Times New Roman"/>
                <a:cs typeface="Times New Roman"/>
              </a:rPr>
              <a:t>d</a:t>
            </a:r>
            <a:r>
              <a:rPr lang="en-US" sz="1600" spc="-20" dirty="0" err="1">
                <a:latin typeface="Times New Roman"/>
                <a:cs typeface="Times New Roman"/>
              </a:rPr>
              <a:t>a</a:t>
            </a:r>
            <a:r>
              <a:rPr lang="en-US" sz="1600" spc="5" dirty="0" err="1">
                <a:latin typeface="Times New Roman"/>
                <a:cs typeface="Times New Roman"/>
              </a:rPr>
              <a:t>r</a:t>
            </a:r>
            <a:r>
              <a:rPr lang="en-US" sz="1600" spc="-10" dirty="0" err="1">
                <a:latin typeface="Times New Roman"/>
                <a:cs typeface="Times New Roman"/>
              </a:rPr>
              <a:t>aa</a:t>
            </a:r>
            <a:r>
              <a:rPr lang="en-US" sz="1600" spc="5" dirty="0" err="1">
                <a:latin typeface="Times New Roman"/>
                <a:cs typeface="Times New Roman"/>
              </a:rPr>
              <a:t>n</a:t>
            </a:r>
            <a:r>
              <a:rPr lang="en-US" sz="1600" dirty="0">
                <a:latin typeface="Times New Roman"/>
                <a:cs typeface="Times New Roman"/>
              </a:rPr>
              <a:t>, </a:t>
            </a:r>
            <a:r>
              <a:rPr lang="en-US" sz="1600" spc="25" dirty="0">
                <a:latin typeface="Times New Roman"/>
                <a:cs typeface="Times New Roman"/>
              </a:rPr>
              <a:t> </a:t>
            </a:r>
            <a:r>
              <a:rPr lang="en-US" sz="1600" spc="5" dirty="0" err="1">
                <a:latin typeface="Times New Roman"/>
                <a:cs typeface="Times New Roman"/>
              </a:rPr>
              <a:t>d</a:t>
            </a:r>
            <a:r>
              <a:rPr lang="en-US" sz="1600" spc="-10" dirty="0" err="1">
                <a:latin typeface="Times New Roman"/>
                <a:cs typeface="Times New Roman"/>
              </a:rPr>
              <a:t>a</a:t>
            </a:r>
            <a:r>
              <a:rPr lang="en-US" sz="1600" dirty="0" err="1">
                <a:latin typeface="Times New Roman"/>
                <a:cs typeface="Times New Roman"/>
              </a:rPr>
              <a:t>n</a:t>
            </a:r>
            <a:r>
              <a:rPr lang="en-US" sz="1600" dirty="0">
                <a:latin typeface="Times New Roman"/>
                <a:cs typeface="Times New Roman"/>
              </a:rPr>
              <a:t> </a:t>
            </a:r>
            <a:r>
              <a:rPr lang="en-US" sz="1600" spc="-180" dirty="0">
                <a:latin typeface="Times New Roman"/>
                <a:cs typeface="Times New Roman"/>
              </a:rPr>
              <a:t> </a:t>
            </a:r>
            <a:r>
              <a:rPr lang="en-US" sz="1600" spc="-10" dirty="0" err="1">
                <a:latin typeface="Times New Roman"/>
                <a:cs typeface="Times New Roman"/>
              </a:rPr>
              <a:t>a</a:t>
            </a:r>
            <a:r>
              <a:rPr lang="en-US" sz="1600" spc="10" dirty="0" err="1">
                <a:latin typeface="Times New Roman"/>
                <a:cs typeface="Times New Roman"/>
              </a:rPr>
              <a:t>l</a:t>
            </a:r>
            <a:r>
              <a:rPr lang="en-US" sz="1600" spc="-10" dirty="0" err="1">
                <a:latin typeface="Times New Roman"/>
                <a:cs typeface="Times New Roman"/>
              </a:rPr>
              <a:t>a</a:t>
            </a:r>
            <a:r>
              <a:rPr lang="en-US" sz="1600" spc="10" dirty="0" err="1">
                <a:latin typeface="Times New Roman"/>
                <a:cs typeface="Times New Roman"/>
              </a:rPr>
              <a:t>t</a:t>
            </a:r>
            <a:r>
              <a:rPr lang="en-US" sz="1600" spc="-5" dirty="0" err="1">
                <a:latin typeface="Times New Roman"/>
                <a:cs typeface="Times New Roman"/>
              </a:rPr>
              <a:t>-</a:t>
            </a:r>
            <a:r>
              <a:rPr lang="en-US" sz="1600" spc="-10" dirty="0" err="1">
                <a:latin typeface="Times New Roman"/>
                <a:cs typeface="Times New Roman"/>
              </a:rPr>
              <a:t>a</a:t>
            </a:r>
            <a:r>
              <a:rPr lang="en-US" sz="1600" spc="5" dirty="0" err="1">
                <a:latin typeface="Times New Roman"/>
                <a:cs typeface="Times New Roman"/>
              </a:rPr>
              <a:t>l</a:t>
            </a:r>
            <a:r>
              <a:rPr lang="en-US" sz="1600" spc="-10" dirty="0" err="1">
                <a:latin typeface="Times New Roman"/>
                <a:cs typeface="Times New Roman"/>
              </a:rPr>
              <a:t>at</a:t>
            </a:r>
            <a:r>
              <a:rPr lang="en-US" sz="1600" spc="105" dirty="0">
                <a:latin typeface="Times New Roman"/>
                <a:cs typeface="Times New Roman"/>
              </a:rPr>
              <a:t> </a:t>
            </a:r>
            <a:r>
              <a:rPr lang="en-US" sz="1600" spc="10" dirty="0" err="1">
                <a:latin typeface="Times New Roman"/>
                <a:cs typeface="Times New Roman"/>
              </a:rPr>
              <a:t>t</a:t>
            </a:r>
            <a:r>
              <a:rPr lang="en-US" sz="1600" spc="-5" dirty="0" err="1">
                <a:latin typeface="Times New Roman"/>
                <a:cs typeface="Times New Roman"/>
              </a:rPr>
              <a:t>r</a:t>
            </a:r>
            <a:r>
              <a:rPr lang="en-US" sz="1600" spc="-10" dirty="0" err="1">
                <a:latin typeface="Times New Roman"/>
                <a:cs typeface="Times New Roman"/>
              </a:rPr>
              <a:t>a</a:t>
            </a:r>
            <a:r>
              <a:rPr lang="en-US" sz="1600" spc="15" dirty="0" err="1">
                <a:latin typeface="Times New Roman"/>
                <a:cs typeface="Times New Roman"/>
              </a:rPr>
              <a:t>n</a:t>
            </a:r>
            <a:r>
              <a:rPr lang="en-US" sz="1600" spc="-5" dirty="0" err="1">
                <a:latin typeface="Times New Roman"/>
                <a:cs typeface="Times New Roman"/>
              </a:rPr>
              <a:t>s</a:t>
            </a:r>
            <a:r>
              <a:rPr lang="en-US" sz="1600" spc="5" dirty="0" err="1">
                <a:latin typeface="Times New Roman"/>
                <a:cs typeface="Times New Roman"/>
              </a:rPr>
              <a:t>p</a:t>
            </a:r>
            <a:r>
              <a:rPr lang="en-US" sz="1600" dirty="0" err="1">
                <a:latin typeface="Times New Roman"/>
                <a:cs typeface="Times New Roman"/>
              </a:rPr>
              <a:t>o</a:t>
            </a:r>
            <a:r>
              <a:rPr lang="en-US" sz="1600" spc="5" dirty="0" err="1">
                <a:latin typeface="Times New Roman"/>
                <a:cs typeface="Times New Roman"/>
              </a:rPr>
              <a:t>r</a:t>
            </a:r>
            <a:r>
              <a:rPr lang="en-US" sz="1600" dirty="0" err="1">
                <a:latin typeface="Times New Roman"/>
                <a:cs typeface="Times New Roman"/>
              </a:rPr>
              <a:t>t</a:t>
            </a:r>
            <a:r>
              <a:rPr lang="en-US" sz="1600" spc="-10" dirty="0" err="1">
                <a:latin typeface="Times New Roman"/>
                <a:cs typeface="Times New Roman"/>
              </a:rPr>
              <a:t>a</a:t>
            </a:r>
            <a:r>
              <a:rPr lang="en-US" sz="1600" spc="-15" dirty="0" err="1">
                <a:latin typeface="Times New Roman"/>
                <a:cs typeface="Times New Roman"/>
              </a:rPr>
              <a:t>s</a:t>
            </a:r>
            <a:r>
              <a:rPr lang="en-US" sz="1600" spc="-5" dirty="0" err="1">
                <a:latin typeface="Times New Roman"/>
                <a:cs typeface="Times New Roman"/>
              </a:rPr>
              <a:t>i</a:t>
            </a:r>
            <a:r>
              <a:rPr lang="en-US" sz="1600" dirty="0">
                <a:latin typeface="Times New Roman"/>
                <a:cs typeface="Times New Roman"/>
              </a:rPr>
              <a:t>.</a:t>
            </a:r>
            <a:r>
              <a:rPr lang="en-US" sz="1600" spc="114" dirty="0">
                <a:latin typeface="Times New Roman"/>
                <a:cs typeface="Times New Roman"/>
              </a:rPr>
              <a:t> </a:t>
            </a:r>
            <a:r>
              <a:rPr lang="en-US" sz="1600" spc="5" dirty="0" err="1">
                <a:latin typeface="Times New Roman"/>
                <a:cs typeface="Times New Roman"/>
              </a:rPr>
              <a:t>D</a:t>
            </a:r>
            <a:r>
              <a:rPr lang="en-US" sz="1600" dirty="0" err="1">
                <a:latin typeface="Times New Roman"/>
                <a:cs typeface="Times New Roman"/>
              </a:rPr>
              <a:t>e</a:t>
            </a:r>
            <a:r>
              <a:rPr lang="en-US" sz="1600" spc="-5" dirty="0" err="1">
                <a:latin typeface="Times New Roman"/>
                <a:cs typeface="Times New Roman"/>
              </a:rPr>
              <a:t>n</a:t>
            </a:r>
            <a:r>
              <a:rPr lang="en-US" sz="1600" spc="5" dirty="0" err="1">
                <a:latin typeface="Times New Roman"/>
                <a:cs typeface="Times New Roman"/>
              </a:rPr>
              <a:t>g</a:t>
            </a:r>
            <a:r>
              <a:rPr lang="en-US" sz="1600" spc="-10" dirty="0" err="1">
                <a:latin typeface="Times New Roman"/>
                <a:cs typeface="Times New Roman"/>
              </a:rPr>
              <a:t>a</a:t>
            </a:r>
            <a:r>
              <a:rPr lang="en-US" sz="1600" dirty="0" err="1">
                <a:latin typeface="Times New Roman"/>
                <a:cs typeface="Times New Roman"/>
              </a:rPr>
              <a:t>n</a:t>
            </a:r>
            <a:r>
              <a:rPr lang="en-US" sz="1600" spc="105" dirty="0">
                <a:latin typeface="Times New Roman"/>
                <a:cs typeface="Times New Roman"/>
              </a:rPr>
              <a:t> </a:t>
            </a:r>
            <a:r>
              <a:rPr lang="en-US" sz="1600" spc="5" dirty="0" err="1">
                <a:latin typeface="Times New Roman"/>
                <a:cs typeface="Times New Roman"/>
              </a:rPr>
              <a:t>p</a:t>
            </a:r>
            <a:r>
              <a:rPr lang="en-US" sz="1600" spc="-10" dirty="0" err="1">
                <a:latin typeface="Times New Roman"/>
                <a:cs typeface="Times New Roman"/>
              </a:rPr>
              <a:t>e</a:t>
            </a:r>
            <a:r>
              <a:rPr lang="en-US" sz="1600" spc="5" dirty="0" err="1">
                <a:latin typeface="Times New Roman"/>
                <a:cs typeface="Times New Roman"/>
              </a:rPr>
              <a:t>rk</a:t>
            </a:r>
            <a:r>
              <a:rPr lang="en-US" sz="1600" spc="-10" dirty="0" err="1">
                <a:latin typeface="Times New Roman"/>
                <a:cs typeface="Times New Roman"/>
              </a:rPr>
              <a:t>e</a:t>
            </a:r>
            <a:r>
              <a:rPr lang="en-US" sz="1600" spc="10" dirty="0" err="1">
                <a:latin typeface="Times New Roman"/>
                <a:cs typeface="Times New Roman"/>
              </a:rPr>
              <a:t>m</a:t>
            </a:r>
            <a:r>
              <a:rPr lang="en-US" sz="1600" spc="-5" dirty="0" err="1">
                <a:latin typeface="Times New Roman"/>
                <a:cs typeface="Times New Roman"/>
              </a:rPr>
              <a:t>b</a:t>
            </a:r>
            <a:r>
              <a:rPr lang="en-US" sz="1600" spc="-10" dirty="0" err="1">
                <a:latin typeface="Times New Roman"/>
                <a:cs typeface="Times New Roman"/>
              </a:rPr>
              <a:t>a</a:t>
            </a:r>
            <a:r>
              <a:rPr lang="en-US" sz="1600" spc="15" dirty="0" err="1">
                <a:latin typeface="Times New Roman"/>
                <a:cs typeface="Times New Roman"/>
              </a:rPr>
              <a:t>n</a:t>
            </a:r>
            <a:r>
              <a:rPr lang="en-US" sz="1600" spc="-5" dirty="0" err="1">
                <a:latin typeface="Times New Roman"/>
                <a:cs typeface="Times New Roman"/>
              </a:rPr>
              <a:t>g</a:t>
            </a:r>
            <a:r>
              <a:rPr lang="en-US" sz="1600" spc="-10" dirty="0" err="1">
                <a:latin typeface="Times New Roman"/>
                <a:cs typeface="Times New Roman"/>
              </a:rPr>
              <a:t>a</a:t>
            </a:r>
            <a:r>
              <a:rPr lang="en-US" sz="1600" dirty="0" err="1">
                <a:latin typeface="Times New Roman"/>
                <a:cs typeface="Times New Roman"/>
              </a:rPr>
              <a:t>n</a:t>
            </a:r>
            <a:r>
              <a:rPr lang="en-US" sz="1600" dirty="0">
                <a:latin typeface="Times New Roman"/>
                <a:cs typeface="Times New Roman"/>
              </a:rPr>
              <a:t> </a:t>
            </a:r>
            <a:r>
              <a:rPr lang="en-US" sz="1600" spc="80" dirty="0">
                <a:latin typeface="Times New Roman"/>
                <a:cs typeface="Times New Roman"/>
              </a:rPr>
              <a:t> </a:t>
            </a:r>
            <a:r>
              <a:rPr lang="en-US" sz="1600" spc="10" dirty="0" err="1">
                <a:latin typeface="Times New Roman"/>
                <a:cs typeface="Times New Roman"/>
              </a:rPr>
              <a:t>i</a:t>
            </a:r>
            <a:r>
              <a:rPr lang="en-US" sz="1600" spc="5" dirty="0" err="1">
                <a:latin typeface="Times New Roman"/>
                <a:cs typeface="Times New Roman"/>
              </a:rPr>
              <a:t>p</a:t>
            </a:r>
            <a:r>
              <a:rPr lang="en-US" sz="1600" spc="-5" dirty="0" err="1">
                <a:latin typeface="Times New Roman"/>
                <a:cs typeface="Times New Roman"/>
              </a:rPr>
              <a:t>t</a:t>
            </a:r>
            <a:r>
              <a:rPr lang="en-US" sz="1600" spc="5" dirty="0" err="1">
                <a:latin typeface="Times New Roman"/>
                <a:cs typeface="Times New Roman"/>
              </a:rPr>
              <a:t>e</a:t>
            </a:r>
            <a:r>
              <a:rPr lang="en-US" sz="1600" dirty="0" err="1">
                <a:latin typeface="Times New Roman"/>
                <a:cs typeface="Times New Roman"/>
              </a:rPr>
              <a:t>k</a:t>
            </a:r>
            <a:r>
              <a:rPr lang="en-US" sz="1600" spc="95" dirty="0">
                <a:latin typeface="Times New Roman"/>
                <a:cs typeface="Times New Roman"/>
              </a:rPr>
              <a:t> </a:t>
            </a:r>
            <a:r>
              <a:rPr lang="en-US" sz="1600" spc="-5" dirty="0" err="1" smtClean="0">
                <a:latin typeface="Times New Roman"/>
                <a:cs typeface="Times New Roman"/>
              </a:rPr>
              <a:t>t</a:t>
            </a:r>
            <a:r>
              <a:rPr lang="en-US" sz="1600" dirty="0" err="1" smtClean="0">
                <a:latin typeface="Times New Roman"/>
                <a:cs typeface="Times New Roman"/>
              </a:rPr>
              <a:t>e</a:t>
            </a:r>
            <a:r>
              <a:rPr lang="en-US" sz="1600" spc="-5" dirty="0" err="1" smtClean="0">
                <a:latin typeface="Times New Roman"/>
                <a:cs typeface="Times New Roman"/>
              </a:rPr>
              <a:t>r</a:t>
            </a:r>
            <a:r>
              <a:rPr lang="en-US" sz="1600" spc="5" dirty="0" err="1" smtClean="0">
                <a:latin typeface="Times New Roman"/>
                <a:cs typeface="Times New Roman"/>
              </a:rPr>
              <a:t>s</a:t>
            </a:r>
            <a:r>
              <a:rPr lang="en-US" sz="1600" spc="-10" dirty="0" err="1" smtClean="0">
                <a:latin typeface="Times New Roman"/>
                <a:cs typeface="Times New Roman"/>
              </a:rPr>
              <a:t>e</a:t>
            </a:r>
            <a:r>
              <a:rPr lang="en-US" sz="1600" spc="-5" dirty="0" err="1" smtClean="0">
                <a:latin typeface="Times New Roman"/>
                <a:cs typeface="Times New Roman"/>
              </a:rPr>
              <a:t>b</a:t>
            </a:r>
            <a:r>
              <a:rPr lang="en-US" sz="1600" spc="-10" dirty="0" err="1" smtClean="0">
                <a:latin typeface="Times New Roman"/>
                <a:cs typeface="Times New Roman"/>
              </a:rPr>
              <a:t>ma</a:t>
            </a:r>
            <a:r>
              <a:rPr lang="en-US" sz="1600" spc="-25" dirty="0" err="1" smtClean="0">
                <a:latin typeface="Times New Roman"/>
                <a:cs typeface="Times New Roman"/>
              </a:rPr>
              <a:t>s</a:t>
            </a:r>
            <a:r>
              <a:rPr lang="en-US" sz="1600" spc="5" dirty="0" err="1" smtClean="0">
                <a:latin typeface="Times New Roman"/>
                <a:cs typeface="Times New Roman"/>
              </a:rPr>
              <a:t>y</a:t>
            </a:r>
            <a:r>
              <a:rPr lang="en-US" sz="1600" spc="-10" dirty="0" err="1" smtClean="0">
                <a:latin typeface="Times New Roman"/>
                <a:cs typeface="Times New Roman"/>
              </a:rPr>
              <a:t>a</a:t>
            </a:r>
            <a:r>
              <a:rPr lang="en-US" sz="1600" spc="5" dirty="0" err="1" smtClean="0">
                <a:latin typeface="Times New Roman"/>
                <a:cs typeface="Times New Roman"/>
              </a:rPr>
              <a:t>r</a:t>
            </a:r>
            <a:r>
              <a:rPr lang="en-US" sz="1600" spc="-10" dirty="0" err="1" smtClean="0">
                <a:latin typeface="Times New Roman"/>
                <a:cs typeface="Times New Roman"/>
              </a:rPr>
              <a:t>a</a:t>
            </a:r>
            <a:r>
              <a:rPr lang="en-US" sz="1600" spc="-5" dirty="0" err="1" smtClean="0">
                <a:latin typeface="Times New Roman"/>
                <a:cs typeface="Times New Roman"/>
              </a:rPr>
              <a:t>k</a:t>
            </a:r>
            <a:r>
              <a:rPr lang="en-US" sz="1600" spc="-10" dirty="0" err="1" smtClean="0">
                <a:latin typeface="Times New Roman"/>
                <a:cs typeface="Times New Roman"/>
              </a:rPr>
              <a:t>at</a:t>
            </a:r>
            <a:r>
              <a:rPr lang="en-US" sz="1600" spc="-5" dirty="0" smtClean="0">
                <a:latin typeface="Times New Roman"/>
                <a:cs typeface="Times New Roman"/>
              </a:rPr>
              <a:t> </a:t>
            </a:r>
            <a:r>
              <a:rPr lang="en-US" sz="1600" spc="5" dirty="0">
                <a:latin typeface="Times New Roman"/>
                <a:cs typeface="Times New Roman"/>
              </a:rPr>
              <a:t>I</a:t>
            </a:r>
            <a:r>
              <a:rPr lang="en-US" sz="1600" spc="10" dirty="0">
                <a:latin typeface="Times New Roman"/>
                <a:cs typeface="Times New Roman"/>
              </a:rPr>
              <a:t>n</a:t>
            </a:r>
            <a:r>
              <a:rPr lang="en-US" sz="1600" spc="5" dirty="0">
                <a:latin typeface="Times New Roman"/>
                <a:cs typeface="Times New Roman"/>
              </a:rPr>
              <a:t>don</a:t>
            </a:r>
            <a:r>
              <a:rPr lang="en-US" sz="1600" spc="-10" dirty="0">
                <a:latin typeface="Times New Roman"/>
                <a:cs typeface="Times New Roman"/>
              </a:rPr>
              <a:t>e</a:t>
            </a:r>
            <a:r>
              <a:rPr lang="en-US" sz="1600" spc="5" dirty="0">
                <a:latin typeface="Times New Roman"/>
                <a:cs typeface="Times New Roman"/>
              </a:rPr>
              <a:t>s</a:t>
            </a:r>
            <a:r>
              <a:rPr lang="en-US" sz="1600" spc="-10" dirty="0">
                <a:latin typeface="Times New Roman"/>
                <a:cs typeface="Times New Roman"/>
              </a:rPr>
              <a:t>ia</a:t>
            </a:r>
            <a:r>
              <a:rPr lang="en-US" sz="1600" spc="65" dirty="0">
                <a:latin typeface="Times New Roman"/>
                <a:cs typeface="Times New Roman"/>
              </a:rPr>
              <a:t> </a:t>
            </a:r>
            <a:r>
              <a:rPr lang="en-US" sz="1600" spc="10" dirty="0" err="1">
                <a:latin typeface="Times New Roman"/>
                <a:cs typeface="Times New Roman"/>
              </a:rPr>
              <a:t>m</a:t>
            </a:r>
            <a:r>
              <a:rPr lang="en-US" sz="1600" spc="5" dirty="0" err="1">
                <a:latin typeface="Times New Roman"/>
                <a:cs typeface="Times New Roman"/>
              </a:rPr>
              <a:t>u</a:t>
            </a:r>
            <a:r>
              <a:rPr lang="en-US" sz="1600" spc="10" dirty="0" err="1">
                <a:latin typeface="Times New Roman"/>
                <a:cs typeface="Times New Roman"/>
              </a:rPr>
              <a:t>l</a:t>
            </a:r>
            <a:r>
              <a:rPr lang="en-US" sz="1600" spc="-10" dirty="0" err="1">
                <a:latin typeface="Times New Roman"/>
                <a:cs typeface="Times New Roman"/>
              </a:rPr>
              <a:t>ai</a:t>
            </a:r>
            <a:r>
              <a:rPr lang="en-US" sz="1600" spc="135" dirty="0">
                <a:latin typeface="Times New Roman"/>
                <a:cs typeface="Times New Roman"/>
              </a:rPr>
              <a:t> </a:t>
            </a:r>
            <a:r>
              <a:rPr lang="en-US" sz="1600" spc="-10" dirty="0" err="1">
                <a:latin typeface="Times New Roman"/>
                <a:cs typeface="Times New Roman"/>
              </a:rPr>
              <a:t>me</a:t>
            </a:r>
            <a:r>
              <a:rPr lang="en-US" sz="1600" spc="25" dirty="0" err="1">
                <a:latin typeface="Times New Roman"/>
                <a:cs typeface="Times New Roman"/>
              </a:rPr>
              <a:t>l</a:t>
            </a:r>
            <a:r>
              <a:rPr lang="en-US" sz="1600" spc="-20" dirty="0" err="1">
                <a:latin typeface="Times New Roman"/>
                <a:cs typeface="Times New Roman"/>
              </a:rPr>
              <a:t>a</a:t>
            </a:r>
            <a:r>
              <a:rPr lang="en-US" sz="1600" spc="5" dirty="0" err="1">
                <a:latin typeface="Times New Roman"/>
                <a:cs typeface="Times New Roman"/>
              </a:rPr>
              <a:t>k</a:t>
            </a:r>
            <a:r>
              <a:rPr lang="en-US" sz="1600" spc="15" dirty="0" err="1">
                <a:latin typeface="Times New Roman"/>
                <a:cs typeface="Times New Roman"/>
              </a:rPr>
              <a:t>u</a:t>
            </a:r>
            <a:r>
              <a:rPr lang="en-US" sz="1600" spc="-5" dirty="0" err="1">
                <a:latin typeface="Times New Roman"/>
                <a:cs typeface="Times New Roman"/>
              </a:rPr>
              <a:t>k</a:t>
            </a:r>
            <a:r>
              <a:rPr lang="en-US" sz="1600" spc="-10" dirty="0" err="1">
                <a:latin typeface="Times New Roman"/>
                <a:cs typeface="Times New Roman"/>
              </a:rPr>
              <a:t>a</a:t>
            </a:r>
            <a:r>
              <a:rPr lang="en-US" sz="1600" dirty="0" err="1">
                <a:latin typeface="Times New Roman"/>
                <a:cs typeface="Times New Roman"/>
              </a:rPr>
              <a:t>n</a:t>
            </a:r>
            <a:r>
              <a:rPr lang="en-US" sz="1600" spc="75" dirty="0">
                <a:latin typeface="Times New Roman"/>
                <a:cs typeface="Times New Roman"/>
              </a:rPr>
              <a:t> </a:t>
            </a:r>
            <a:r>
              <a:rPr lang="en-US" sz="1600" spc="5" dirty="0" err="1">
                <a:latin typeface="Times New Roman"/>
                <a:cs typeface="Times New Roman"/>
              </a:rPr>
              <a:t>p</a:t>
            </a:r>
            <a:r>
              <a:rPr lang="en-US" sz="1600" spc="-10" dirty="0" err="1">
                <a:latin typeface="Times New Roman"/>
                <a:cs typeface="Times New Roman"/>
              </a:rPr>
              <a:t>e</a:t>
            </a:r>
            <a:r>
              <a:rPr lang="en-US" sz="1600" spc="15" dirty="0" err="1">
                <a:latin typeface="Times New Roman"/>
                <a:cs typeface="Times New Roman"/>
              </a:rPr>
              <a:t>r</a:t>
            </a:r>
            <a:r>
              <a:rPr lang="en-US" sz="1600" spc="-5" dirty="0" err="1">
                <a:latin typeface="Times New Roman"/>
                <a:cs typeface="Times New Roman"/>
              </a:rPr>
              <a:t>j</a:t>
            </a:r>
            <a:r>
              <a:rPr lang="en-US" sz="1600" spc="5" dirty="0" err="1">
                <a:latin typeface="Times New Roman"/>
                <a:cs typeface="Times New Roman"/>
              </a:rPr>
              <a:t>u</a:t>
            </a:r>
            <a:r>
              <a:rPr lang="en-US" sz="1600" spc="-10" dirty="0" err="1">
                <a:latin typeface="Times New Roman"/>
                <a:cs typeface="Times New Roman"/>
              </a:rPr>
              <a:t>a</a:t>
            </a:r>
            <a:r>
              <a:rPr lang="en-US" sz="1600" spc="5" dirty="0" err="1">
                <a:latin typeface="Times New Roman"/>
                <a:cs typeface="Times New Roman"/>
              </a:rPr>
              <a:t>n</a:t>
            </a:r>
            <a:r>
              <a:rPr lang="en-US" sz="1600" spc="-5" dirty="0" err="1">
                <a:latin typeface="Times New Roman"/>
                <a:cs typeface="Times New Roman"/>
              </a:rPr>
              <a:t>g</a:t>
            </a:r>
            <a:r>
              <a:rPr lang="en-US" sz="1600" spc="-10" dirty="0" err="1">
                <a:latin typeface="Times New Roman"/>
                <a:cs typeface="Times New Roman"/>
              </a:rPr>
              <a:t>a</a:t>
            </a:r>
            <a:r>
              <a:rPr lang="en-US" sz="1600" dirty="0" err="1">
                <a:latin typeface="Times New Roman"/>
                <a:cs typeface="Times New Roman"/>
              </a:rPr>
              <a:t>n</a:t>
            </a:r>
            <a:r>
              <a:rPr lang="en-US" sz="1600" dirty="0">
                <a:latin typeface="Times New Roman"/>
                <a:cs typeface="Times New Roman"/>
              </a:rPr>
              <a:t> </a:t>
            </a:r>
            <a:r>
              <a:rPr lang="en-US" sz="1600" spc="-50" dirty="0">
                <a:latin typeface="Times New Roman"/>
                <a:cs typeface="Times New Roman"/>
              </a:rPr>
              <a:t> </a:t>
            </a:r>
            <a:r>
              <a:rPr lang="en-US" sz="1600" spc="-10" dirty="0" err="1">
                <a:latin typeface="Times New Roman"/>
                <a:cs typeface="Times New Roman"/>
              </a:rPr>
              <a:t>m</a:t>
            </a:r>
            <a:r>
              <a:rPr lang="en-US" sz="1600" dirty="0" err="1">
                <a:latin typeface="Times New Roman"/>
                <a:cs typeface="Times New Roman"/>
              </a:rPr>
              <a:t>e</a:t>
            </a:r>
            <a:r>
              <a:rPr lang="en-US" sz="1600" spc="-5" dirty="0" err="1">
                <a:latin typeface="Times New Roman"/>
                <a:cs typeface="Times New Roman"/>
              </a:rPr>
              <a:t>r</a:t>
            </a:r>
            <a:r>
              <a:rPr lang="en-US" sz="1600" dirty="0" err="1">
                <a:latin typeface="Times New Roman"/>
                <a:cs typeface="Times New Roman"/>
              </a:rPr>
              <a:t>eb</a:t>
            </a:r>
            <a:r>
              <a:rPr lang="en-US" sz="1600" spc="5" dirty="0" err="1">
                <a:latin typeface="Times New Roman"/>
                <a:cs typeface="Times New Roman"/>
              </a:rPr>
              <a:t>u</a:t>
            </a:r>
            <a:r>
              <a:rPr lang="en-US" sz="1600" spc="-5" dirty="0" err="1">
                <a:latin typeface="Times New Roman"/>
                <a:cs typeface="Times New Roman"/>
              </a:rPr>
              <a:t>t</a:t>
            </a:r>
            <a:r>
              <a:rPr lang="en-US" sz="1600" dirty="0">
                <a:latin typeface="Times New Roman"/>
                <a:cs typeface="Times New Roman"/>
              </a:rPr>
              <a:t> </a:t>
            </a:r>
            <a:r>
              <a:rPr lang="en-US" sz="1600" spc="65" dirty="0">
                <a:latin typeface="Times New Roman"/>
                <a:cs typeface="Times New Roman"/>
              </a:rPr>
              <a:t> </a:t>
            </a:r>
            <a:r>
              <a:rPr lang="en-US" sz="1600" spc="5" dirty="0" err="1" smtClean="0">
                <a:latin typeface="Times New Roman"/>
                <a:cs typeface="Times New Roman"/>
              </a:rPr>
              <a:t>k</a:t>
            </a:r>
            <a:r>
              <a:rPr lang="en-US" sz="1600" spc="-10" dirty="0" err="1" smtClean="0">
                <a:latin typeface="Times New Roman"/>
                <a:cs typeface="Times New Roman"/>
              </a:rPr>
              <a:t>em</a:t>
            </a:r>
            <a:r>
              <a:rPr lang="en-US" sz="1600" dirty="0" err="1" smtClean="0">
                <a:latin typeface="Times New Roman"/>
                <a:cs typeface="Times New Roman"/>
              </a:rPr>
              <a:t>e</a:t>
            </a:r>
            <a:r>
              <a:rPr lang="en-US" sz="1600" spc="-5" dirty="0" err="1" smtClean="0">
                <a:latin typeface="Times New Roman"/>
                <a:cs typeface="Times New Roman"/>
              </a:rPr>
              <a:t>r</a:t>
            </a:r>
            <a:r>
              <a:rPr lang="en-US" sz="1600" spc="15" dirty="0" err="1" smtClean="0">
                <a:latin typeface="Times New Roman"/>
                <a:cs typeface="Times New Roman"/>
              </a:rPr>
              <a:t>d</a:t>
            </a:r>
            <a:r>
              <a:rPr lang="en-US" sz="1600" spc="-10" dirty="0" err="1" smtClean="0">
                <a:latin typeface="Times New Roman"/>
                <a:cs typeface="Times New Roman"/>
              </a:rPr>
              <a:t>e</a:t>
            </a:r>
            <a:r>
              <a:rPr lang="en-US" sz="1600" spc="5" dirty="0" err="1" smtClean="0">
                <a:latin typeface="Times New Roman"/>
                <a:cs typeface="Times New Roman"/>
              </a:rPr>
              <a:t>k</a:t>
            </a:r>
            <a:r>
              <a:rPr lang="en-US" sz="1600" dirty="0" err="1" smtClean="0">
                <a:latin typeface="Times New Roman"/>
                <a:cs typeface="Times New Roman"/>
              </a:rPr>
              <a:t>a</a:t>
            </a:r>
            <a:r>
              <a:rPr lang="en-US" sz="1600" spc="-10" dirty="0" err="1" smtClean="0">
                <a:latin typeface="Times New Roman"/>
                <a:cs typeface="Times New Roman"/>
              </a:rPr>
              <a:t>a</a:t>
            </a:r>
            <a:r>
              <a:rPr lang="en-US" sz="1600" spc="5" dirty="0" err="1" smtClean="0">
                <a:latin typeface="Times New Roman"/>
                <a:cs typeface="Times New Roman"/>
              </a:rPr>
              <a:t>n</a:t>
            </a:r>
            <a:r>
              <a:rPr lang="en-US" sz="1600" spc="5" dirty="0" smtClean="0">
                <a:latin typeface="Times New Roman"/>
                <a:cs typeface="Times New Roman"/>
              </a:rPr>
              <a:t> </a:t>
            </a:r>
            <a:r>
              <a:rPr lang="en-US" sz="1600" spc="5" dirty="0" err="1" smtClean="0">
                <a:latin typeface="Times New Roman"/>
                <a:cs typeface="Times New Roman"/>
              </a:rPr>
              <a:t>Dengan</a:t>
            </a:r>
            <a:r>
              <a:rPr lang="en-US" sz="1600" spc="5" dirty="0" smtClean="0">
                <a:latin typeface="Times New Roman"/>
                <a:cs typeface="Times New Roman"/>
              </a:rPr>
              <a:t> IPTEK </a:t>
            </a:r>
            <a:r>
              <a:rPr lang="en-US" sz="1600" spc="5" dirty="0" err="1" smtClean="0">
                <a:latin typeface="Times New Roman"/>
                <a:cs typeface="Times New Roman"/>
              </a:rPr>
              <a:t>tersebut</a:t>
            </a:r>
            <a:r>
              <a:rPr lang="en-US" sz="1600" spc="5" dirty="0" smtClean="0">
                <a:latin typeface="Times New Roman"/>
                <a:cs typeface="Times New Roman"/>
              </a:rPr>
              <a:t> </a:t>
            </a:r>
            <a:r>
              <a:rPr lang="en-US" sz="1600" spc="5" dirty="0" err="1" smtClean="0">
                <a:latin typeface="Times New Roman"/>
                <a:cs typeface="Times New Roman"/>
              </a:rPr>
              <a:t>bangsa</a:t>
            </a:r>
            <a:r>
              <a:rPr lang="en-US" sz="1600" spc="5" dirty="0" smtClean="0">
                <a:latin typeface="Times New Roman"/>
                <a:cs typeface="Times New Roman"/>
              </a:rPr>
              <a:t> Indonesia </a:t>
            </a:r>
            <a:r>
              <a:rPr lang="en-US" sz="1600" spc="5" dirty="0" err="1" smtClean="0">
                <a:latin typeface="Times New Roman"/>
                <a:cs typeface="Times New Roman"/>
              </a:rPr>
              <a:t>dapat</a:t>
            </a:r>
            <a:r>
              <a:rPr lang="en-US" sz="1600" spc="5" dirty="0" smtClean="0">
                <a:latin typeface="Times New Roman"/>
                <a:cs typeface="Times New Roman"/>
              </a:rPr>
              <a:t> </a:t>
            </a:r>
            <a:r>
              <a:rPr lang="en-US" sz="1600" spc="5" dirty="0" err="1" smtClean="0">
                <a:latin typeface="Times New Roman"/>
                <a:cs typeface="Times New Roman"/>
              </a:rPr>
              <a:t>mencari</a:t>
            </a:r>
            <a:r>
              <a:rPr lang="en-US" sz="1600" spc="5" dirty="0" smtClean="0">
                <a:latin typeface="Times New Roman"/>
                <a:cs typeface="Times New Roman"/>
              </a:rPr>
              <a:t> </a:t>
            </a:r>
            <a:r>
              <a:rPr lang="en-US" sz="1600" spc="5" dirty="0" err="1" smtClean="0">
                <a:latin typeface="Times New Roman"/>
                <a:cs typeface="Times New Roman"/>
              </a:rPr>
              <a:t>informasi</a:t>
            </a:r>
            <a:r>
              <a:rPr lang="en-US" sz="1600" spc="5" dirty="0" smtClean="0">
                <a:latin typeface="Times New Roman"/>
                <a:cs typeface="Times New Roman"/>
              </a:rPr>
              <a:t> </a:t>
            </a:r>
            <a:r>
              <a:rPr lang="en-US" sz="1600" spc="5" dirty="0" err="1" smtClean="0">
                <a:latin typeface="Times New Roman"/>
                <a:cs typeface="Times New Roman"/>
              </a:rPr>
              <a:t>mengenai</a:t>
            </a:r>
            <a:r>
              <a:rPr lang="en-US" sz="1600" spc="5" dirty="0" smtClean="0">
                <a:latin typeface="Times New Roman"/>
                <a:cs typeface="Times New Roman"/>
              </a:rPr>
              <a:t> </a:t>
            </a:r>
            <a:r>
              <a:rPr lang="en-US" sz="1600" spc="5" dirty="0" err="1" smtClean="0">
                <a:latin typeface="Times New Roman"/>
                <a:cs typeface="Times New Roman"/>
              </a:rPr>
              <a:t>keadaan</a:t>
            </a:r>
            <a:r>
              <a:rPr lang="en-US" sz="1600" spc="5" dirty="0" smtClean="0">
                <a:latin typeface="Times New Roman"/>
                <a:cs typeface="Times New Roman"/>
              </a:rPr>
              <a:t> </a:t>
            </a:r>
            <a:r>
              <a:rPr lang="en-US" sz="1600" spc="5" dirty="0" err="1" smtClean="0">
                <a:latin typeface="Times New Roman"/>
                <a:cs typeface="Times New Roman"/>
              </a:rPr>
              <a:t>dunia</a:t>
            </a:r>
            <a:r>
              <a:rPr lang="en-US" sz="1600" spc="5" dirty="0" smtClean="0">
                <a:latin typeface="Times New Roman"/>
                <a:cs typeface="Times New Roman"/>
              </a:rPr>
              <a:t>.</a:t>
            </a:r>
            <a:endParaRPr lang="en-US" sz="1600" dirty="0">
              <a:latin typeface="Times New Roman"/>
              <a:cs typeface="Times New Roman"/>
            </a:endParaRPr>
          </a:p>
          <a:p>
            <a:pPr marL="213360" marR="13970" indent="-200660">
              <a:lnSpc>
                <a:spcPct val="124800"/>
              </a:lnSpc>
              <a:spcBef>
                <a:spcPts val="880"/>
              </a:spcBef>
              <a:buClr>
                <a:srgbClr val="B70D0E"/>
              </a:buClr>
              <a:buSzPct val="160000"/>
              <a:buFont typeface="Times New Roman"/>
              <a:buChar char="•"/>
              <a:tabLst>
                <a:tab pos="213360" algn="l"/>
                <a:tab pos="1457325" algn="l"/>
                <a:tab pos="5203825" algn="l"/>
                <a:tab pos="7842884" algn="l"/>
                <a:tab pos="9412605" algn="l"/>
              </a:tabLst>
            </a:pPr>
            <a:r>
              <a:rPr lang="en-US" sz="1600" spc="-10" dirty="0" err="1">
                <a:latin typeface="Times New Roman"/>
                <a:cs typeface="Times New Roman"/>
              </a:rPr>
              <a:t>Be</a:t>
            </a:r>
            <a:r>
              <a:rPr lang="en-US" sz="1600" dirty="0" err="1">
                <a:latin typeface="Times New Roman"/>
                <a:cs typeface="Times New Roman"/>
              </a:rPr>
              <a:t>l</a:t>
            </a:r>
            <a:r>
              <a:rPr lang="en-US" sz="1600" spc="-20" dirty="0" err="1">
                <a:latin typeface="Times New Roman"/>
                <a:cs typeface="Times New Roman"/>
              </a:rPr>
              <a:t>a</a:t>
            </a:r>
            <a:r>
              <a:rPr lang="en-US" sz="1600" spc="10" dirty="0" err="1">
                <a:latin typeface="Times New Roman"/>
                <a:cs typeface="Times New Roman"/>
              </a:rPr>
              <a:t>n</a:t>
            </a:r>
            <a:r>
              <a:rPr lang="en-US" sz="1600" spc="5" dirty="0" err="1">
                <a:latin typeface="Times New Roman"/>
                <a:cs typeface="Times New Roman"/>
              </a:rPr>
              <a:t>d</a:t>
            </a:r>
            <a:r>
              <a:rPr lang="en-US" sz="1600" spc="-10" dirty="0" err="1">
                <a:latin typeface="Times New Roman"/>
                <a:cs typeface="Times New Roman"/>
              </a:rPr>
              <a:t>a</a:t>
            </a:r>
            <a:r>
              <a:rPr lang="en-US" sz="1600" spc="10" dirty="0">
                <a:latin typeface="Times New Roman"/>
                <a:cs typeface="Times New Roman"/>
              </a:rPr>
              <a:t> </a:t>
            </a:r>
            <a:r>
              <a:rPr lang="en-US" sz="1600" spc="-10" dirty="0" err="1">
                <a:latin typeface="Times New Roman"/>
                <a:cs typeface="Times New Roman"/>
              </a:rPr>
              <a:t>m</a:t>
            </a:r>
            <a:r>
              <a:rPr lang="en-US" sz="1600" spc="-5" dirty="0" err="1">
                <a:latin typeface="Times New Roman"/>
                <a:cs typeface="Times New Roman"/>
              </a:rPr>
              <a:t>e</a:t>
            </a:r>
            <a:r>
              <a:rPr lang="en-US" sz="1600" spc="25" dirty="0" err="1">
                <a:latin typeface="Times New Roman"/>
                <a:cs typeface="Times New Roman"/>
              </a:rPr>
              <a:t>l</a:t>
            </a:r>
            <a:r>
              <a:rPr lang="en-US" sz="1600" spc="-20" dirty="0" err="1">
                <a:latin typeface="Times New Roman"/>
                <a:cs typeface="Times New Roman"/>
              </a:rPr>
              <a:t>a</a:t>
            </a:r>
            <a:r>
              <a:rPr lang="en-US" sz="1600" spc="5" dirty="0" err="1">
                <a:latin typeface="Times New Roman"/>
                <a:cs typeface="Times New Roman"/>
              </a:rPr>
              <a:t>k</a:t>
            </a:r>
            <a:r>
              <a:rPr lang="en-US" sz="1600" spc="15" dirty="0" err="1">
                <a:latin typeface="Times New Roman"/>
                <a:cs typeface="Times New Roman"/>
              </a:rPr>
              <a:t>u</a:t>
            </a:r>
            <a:r>
              <a:rPr lang="en-US" sz="1600" spc="-5" dirty="0" err="1">
                <a:latin typeface="Times New Roman"/>
                <a:cs typeface="Times New Roman"/>
              </a:rPr>
              <a:t>k</a:t>
            </a:r>
            <a:r>
              <a:rPr lang="en-US" sz="1600" spc="-10" dirty="0" err="1">
                <a:latin typeface="Times New Roman"/>
                <a:cs typeface="Times New Roman"/>
              </a:rPr>
              <a:t>a</a:t>
            </a:r>
            <a:r>
              <a:rPr lang="en-US" sz="1600" dirty="0" err="1">
                <a:latin typeface="Times New Roman"/>
                <a:cs typeface="Times New Roman"/>
              </a:rPr>
              <a:t>n</a:t>
            </a:r>
            <a:r>
              <a:rPr lang="en-US" sz="1600" spc="25" dirty="0">
                <a:latin typeface="Times New Roman"/>
                <a:cs typeface="Times New Roman"/>
              </a:rPr>
              <a:t> </a:t>
            </a:r>
            <a:r>
              <a:rPr lang="en-US" sz="1600" spc="5" dirty="0" err="1">
                <a:latin typeface="Times New Roman"/>
                <a:cs typeface="Times New Roman"/>
              </a:rPr>
              <a:t>p</a:t>
            </a:r>
            <a:r>
              <a:rPr lang="en-US" sz="1600" spc="-10" dirty="0" err="1">
                <a:latin typeface="Times New Roman"/>
                <a:cs typeface="Times New Roman"/>
              </a:rPr>
              <a:t>e</a:t>
            </a:r>
            <a:r>
              <a:rPr lang="en-US" sz="1600" spc="-5" dirty="0" err="1">
                <a:latin typeface="Times New Roman"/>
                <a:cs typeface="Times New Roman"/>
              </a:rPr>
              <a:t>m</a:t>
            </a:r>
            <a:r>
              <a:rPr lang="en-US" sz="1600" spc="15" dirty="0" err="1">
                <a:latin typeface="Times New Roman"/>
                <a:cs typeface="Times New Roman"/>
              </a:rPr>
              <a:t>b</a:t>
            </a:r>
            <a:r>
              <a:rPr lang="en-US" sz="1600" spc="-5" dirty="0" err="1">
                <a:latin typeface="Times New Roman"/>
                <a:cs typeface="Times New Roman"/>
              </a:rPr>
              <a:t>l</a:t>
            </a:r>
            <a:r>
              <a:rPr lang="en-US" sz="1600" spc="5" dirty="0" err="1">
                <a:latin typeface="Times New Roman"/>
                <a:cs typeface="Times New Roman"/>
              </a:rPr>
              <a:t>ok</a:t>
            </a:r>
            <a:r>
              <a:rPr lang="en-US" sz="1600" spc="10" dirty="0" err="1">
                <a:latin typeface="Times New Roman"/>
                <a:cs typeface="Times New Roman"/>
              </a:rPr>
              <a:t>i</a:t>
            </a:r>
            <a:r>
              <a:rPr lang="en-US" sz="1600" spc="5" dirty="0" err="1">
                <a:latin typeface="Times New Roman"/>
                <a:cs typeface="Times New Roman"/>
              </a:rPr>
              <a:t>r</a:t>
            </a:r>
            <a:r>
              <a:rPr lang="en-US" sz="1600" spc="-10" dirty="0" err="1">
                <a:latin typeface="Times New Roman"/>
                <a:cs typeface="Times New Roman"/>
              </a:rPr>
              <a:t>a</a:t>
            </a:r>
            <a:r>
              <a:rPr lang="en-US" sz="1600" dirty="0" err="1">
                <a:latin typeface="Times New Roman"/>
                <a:cs typeface="Times New Roman"/>
              </a:rPr>
              <a:t>n</a:t>
            </a:r>
            <a:r>
              <a:rPr lang="en-US" sz="1600" spc="15" dirty="0">
                <a:latin typeface="Times New Roman"/>
                <a:cs typeface="Times New Roman"/>
              </a:rPr>
              <a:t> </a:t>
            </a:r>
            <a:r>
              <a:rPr lang="en-US" sz="1600" spc="-10" dirty="0" err="1">
                <a:latin typeface="Times New Roman"/>
                <a:cs typeface="Times New Roman"/>
              </a:rPr>
              <a:t>a</a:t>
            </a:r>
            <a:r>
              <a:rPr lang="en-US" sz="1600" spc="5" dirty="0" err="1">
                <a:latin typeface="Times New Roman"/>
                <a:cs typeface="Times New Roman"/>
              </a:rPr>
              <a:t>k</a:t>
            </a:r>
            <a:r>
              <a:rPr lang="en-US" sz="1600" spc="-5" dirty="0" err="1">
                <a:latin typeface="Times New Roman"/>
                <a:cs typeface="Times New Roman"/>
              </a:rPr>
              <a:t>s</a:t>
            </a:r>
            <a:r>
              <a:rPr lang="en-US" sz="1600" spc="5" dirty="0" err="1">
                <a:latin typeface="Times New Roman"/>
                <a:cs typeface="Times New Roman"/>
              </a:rPr>
              <a:t>e</a:t>
            </a:r>
            <a:r>
              <a:rPr lang="en-US" sz="1600" dirty="0" err="1">
                <a:latin typeface="Times New Roman"/>
                <a:cs typeface="Times New Roman"/>
              </a:rPr>
              <a:t>s</a:t>
            </a:r>
            <a:r>
              <a:rPr lang="en-US" sz="1600" spc="100" dirty="0">
                <a:latin typeface="Times New Roman"/>
                <a:cs typeface="Times New Roman"/>
              </a:rPr>
              <a:t> </a:t>
            </a:r>
            <a:r>
              <a:rPr lang="en-US" sz="1600" spc="-10" dirty="0" err="1">
                <a:latin typeface="Times New Roman"/>
                <a:cs typeface="Times New Roman"/>
              </a:rPr>
              <a:t>ma</a:t>
            </a:r>
            <a:r>
              <a:rPr lang="en-US" sz="1600" spc="10" dirty="0" err="1">
                <a:latin typeface="Times New Roman"/>
                <a:cs typeface="Times New Roman"/>
              </a:rPr>
              <a:t>s</a:t>
            </a:r>
            <a:r>
              <a:rPr lang="en-US" sz="1600" spc="-5" dirty="0" err="1">
                <a:latin typeface="Times New Roman"/>
                <a:cs typeface="Times New Roman"/>
              </a:rPr>
              <a:t>u</a:t>
            </a:r>
            <a:r>
              <a:rPr lang="en-US" sz="1600" spc="15" dirty="0" err="1">
                <a:latin typeface="Times New Roman"/>
                <a:cs typeface="Times New Roman"/>
              </a:rPr>
              <a:t>k</a:t>
            </a:r>
            <a:r>
              <a:rPr lang="en-US" sz="1600" spc="-5" dirty="0" err="1">
                <a:latin typeface="Times New Roman"/>
                <a:cs typeface="Times New Roman"/>
              </a:rPr>
              <a:t>n</a:t>
            </a:r>
            <a:r>
              <a:rPr lang="en-US" sz="1600" spc="5" dirty="0" err="1">
                <a:latin typeface="Times New Roman"/>
                <a:cs typeface="Times New Roman"/>
              </a:rPr>
              <a:t>y</a:t>
            </a:r>
            <a:r>
              <a:rPr lang="en-US" sz="1600" spc="-10" dirty="0" err="1">
                <a:latin typeface="Times New Roman"/>
                <a:cs typeface="Times New Roman"/>
              </a:rPr>
              <a:t>a</a:t>
            </a:r>
            <a:r>
              <a:rPr lang="en-US" sz="1600" spc="95" dirty="0">
                <a:latin typeface="Times New Roman"/>
                <a:cs typeface="Times New Roman"/>
              </a:rPr>
              <a:t> </a:t>
            </a:r>
            <a:r>
              <a:rPr lang="en-US" sz="1600" spc="10" dirty="0" err="1">
                <a:latin typeface="Times New Roman"/>
                <a:cs typeface="Times New Roman"/>
              </a:rPr>
              <a:t>i</a:t>
            </a:r>
            <a:r>
              <a:rPr lang="en-US" sz="1600" spc="5" dirty="0" err="1">
                <a:latin typeface="Times New Roman"/>
                <a:cs typeface="Times New Roman"/>
              </a:rPr>
              <a:t>p</a:t>
            </a:r>
            <a:r>
              <a:rPr lang="en-US" sz="1600" spc="-10" dirty="0" err="1">
                <a:latin typeface="Times New Roman"/>
                <a:cs typeface="Times New Roman"/>
              </a:rPr>
              <a:t>te</a:t>
            </a:r>
            <a:r>
              <a:rPr lang="en-US" sz="1600" dirty="0" err="1">
                <a:latin typeface="Times New Roman"/>
                <a:cs typeface="Times New Roman"/>
              </a:rPr>
              <a:t>k</a:t>
            </a:r>
            <a:r>
              <a:rPr lang="en-US" sz="1600" spc="15" dirty="0">
                <a:latin typeface="Times New Roman"/>
                <a:cs typeface="Times New Roman"/>
              </a:rPr>
              <a:t> </a:t>
            </a:r>
            <a:r>
              <a:rPr lang="en-US" sz="1600" spc="5" dirty="0" err="1">
                <a:latin typeface="Times New Roman"/>
                <a:cs typeface="Times New Roman"/>
              </a:rPr>
              <a:t>d</a:t>
            </a:r>
            <a:r>
              <a:rPr lang="en-US" sz="1600" spc="-10" dirty="0" err="1">
                <a:latin typeface="Times New Roman"/>
                <a:cs typeface="Times New Roman"/>
              </a:rPr>
              <a:t>a</a:t>
            </a:r>
            <a:r>
              <a:rPr lang="en-US" sz="1600" spc="5" dirty="0" err="1">
                <a:latin typeface="Times New Roman"/>
                <a:cs typeface="Times New Roman"/>
              </a:rPr>
              <a:t>r</a:t>
            </a:r>
            <a:r>
              <a:rPr lang="en-US" sz="1600" spc="-5" dirty="0" err="1">
                <a:latin typeface="Times New Roman"/>
                <a:cs typeface="Times New Roman"/>
              </a:rPr>
              <a:t>i</a:t>
            </a:r>
            <a:r>
              <a:rPr lang="en-US" sz="1600" spc="35" dirty="0">
                <a:latin typeface="Times New Roman"/>
                <a:cs typeface="Times New Roman"/>
              </a:rPr>
              <a:t> </a:t>
            </a:r>
            <a:r>
              <a:rPr lang="en-US" sz="1600" spc="15" dirty="0" err="1">
                <a:latin typeface="Times New Roman"/>
                <a:cs typeface="Times New Roman"/>
              </a:rPr>
              <a:t>b</a:t>
            </a:r>
            <a:r>
              <a:rPr lang="en-US" sz="1600" spc="-10" dirty="0" err="1">
                <a:latin typeface="Times New Roman"/>
                <a:cs typeface="Times New Roman"/>
              </a:rPr>
              <a:t>a</a:t>
            </a:r>
            <a:r>
              <a:rPr lang="en-US" sz="1600" spc="-5" dirty="0" err="1">
                <a:latin typeface="Times New Roman"/>
                <a:cs typeface="Times New Roman"/>
              </a:rPr>
              <a:t>r</a:t>
            </a:r>
            <a:r>
              <a:rPr lang="en-US" sz="1600" spc="-10" dirty="0" err="1">
                <a:latin typeface="Times New Roman"/>
                <a:cs typeface="Times New Roman"/>
              </a:rPr>
              <a:t>at</a:t>
            </a:r>
            <a:r>
              <a:rPr lang="en-US" sz="1600" dirty="0">
                <a:latin typeface="Times New Roman"/>
                <a:cs typeface="Times New Roman"/>
              </a:rPr>
              <a:t> </a:t>
            </a:r>
            <a:r>
              <a:rPr lang="en-US" sz="1600" spc="-120" dirty="0">
                <a:latin typeface="Times New Roman"/>
                <a:cs typeface="Times New Roman"/>
              </a:rPr>
              <a:t> </a:t>
            </a:r>
            <a:r>
              <a:rPr lang="en-US" sz="1600" spc="5" dirty="0" err="1">
                <a:latin typeface="Times New Roman"/>
                <a:cs typeface="Times New Roman"/>
              </a:rPr>
              <a:t>d</a:t>
            </a:r>
            <a:r>
              <a:rPr lang="en-US" sz="1600" spc="-10" dirty="0" err="1">
                <a:latin typeface="Times New Roman"/>
                <a:cs typeface="Times New Roman"/>
              </a:rPr>
              <a:t>a</a:t>
            </a:r>
            <a:r>
              <a:rPr lang="en-US" sz="1600" dirty="0" err="1">
                <a:latin typeface="Times New Roman"/>
                <a:cs typeface="Times New Roman"/>
              </a:rPr>
              <a:t>n</a:t>
            </a:r>
            <a:r>
              <a:rPr lang="en-US" sz="1600" spc="185" dirty="0">
                <a:latin typeface="Times New Roman"/>
                <a:cs typeface="Times New Roman"/>
              </a:rPr>
              <a:t> </a:t>
            </a:r>
            <a:r>
              <a:rPr lang="en-US" sz="1600" spc="-10" dirty="0" err="1">
                <a:latin typeface="Times New Roman"/>
                <a:cs typeface="Times New Roman"/>
              </a:rPr>
              <a:t>me</a:t>
            </a:r>
            <a:r>
              <a:rPr lang="en-US" sz="1600" dirty="0" err="1">
                <a:latin typeface="Times New Roman"/>
                <a:cs typeface="Times New Roman"/>
              </a:rPr>
              <a:t>l</a:t>
            </a:r>
            <a:r>
              <a:rPr lang="en-US" sz="1600" spc="-10" dirty="0" err="1">
                <a:latin typeface="Times New Roman"/>
                <a:cs typeface="Times New Roman"/>
              </a:rPr>
              <a:t>a</a:t>
            </a:r>
            <a:r>
              <a:rPr lang="en-US" sz="1600" spc="-5" dirty="0" err="1">
                <a:latin typeface="Times New Roman"/>
                <a:cs typeface="Times New Roman"/>
              </a:rPr>
              <a:t>k</a:t>
            </a:r>
            <a:r>
              <a:rPr lang="en-US" sz="1600" spc="5" dirty="0" err="1">
                <a:latin typeface="Times New Roman"/>
                <a:cs typeface="Times New Roman"/>
              </a:rPr>
              <a:t>u</a:t>
            </a:r>
            <a:r>
              <a:rPr lang="en-US" sz="1600" spc="-5" dirty="0" err="1">
                <a:latin typeface="Times New Roman"/>
                <a:cs typeface="Times New Roman"/>
              </a:rPr>
              <a:t>k</a:t>
            </a:r>
            <a:r>
              <a:rPr lang="en-US" sz="1600" spc="-10" dirty="0" err="1">
                <a:latin typeface="Times New Roman"/>
                <a:cs typeface="Times New Roman"/>
              </a:rPr>
              <a:t>a</a:t>
            </a:r>
            <a:r>
              <a:rPr lang="en-US" sz="1600" dirty="0" err="1">
                <a:latin typeface="Times New Roman"/>
                <a:cs typeface="Times New Roman"/>
              </a:rPr>
              <a:t>n</a:t>
            </a:r>
            <a:r>
              <a:rPr lang="en-US" sz="1600" spc="25" dirty="0">
                <a:latin typeface="Times New Roman"/>
                <a:cs typeface="Times New Roman"/>
              </a:rPr>
              <a:t> </a:t>
            </a:r>
            <a:r>
              <a:rPr lang="en-US" sz="1600" spc="5" dirty="0" err="1">
                <a:latin typeface="Times New Roman"/>
                <a:cs typeface="Times New Roman"/>
              </a:rPr>
              <a:t>p</a:t>
            </a:r>
            <a:r>
              <a:rPr lang="en-US" sz="1600" spc="-10" dirty="0" err="1">
                <a:latin typeface="Times New Roman"/>
                <a:cs typeface="Times New Roman"/>
              </a:rPr>
              <a:t>e</a:t>
            </a:r>
            <a:r>
              <a:rPr lang="en-US" sz="1600" spc="10" dirty="0" err="1">
                <a:latin typeface="Times New Roman"/>
                <a:cs typeface="Times New Roman"/>
              </a:rPr>
              <a:t>l</a:t>
            </a:r>
            <a:r>
              <a:rPr lang="en-US" sz="1600" spc="-10" dirty="0" err="1">
                <a:latin typeface="Times New Roman"/>
                <a:cs typeface="Times New Roman"/>
              </a:rPr>
              <a:t>a</a:t>
            </a:r>
            <a:r>
              <a:rPr lang="en-US" sz="1600" spc="5" dirty="0" err="1">
                <a:latin typeface="Times New Roman"/>
                <a:cs typeface="Times New Roman"/>
              </a:rPr>
              <a:t>r</a:t>
            </a:r>
            <a:r>
              <a:rPr lang="en-US" sz="1600" spc="-10" dirty="0" err="1">
                <a:latin typeface="Times New Roman"/>
                <a:cs typeface="Times New Roman"/>
              </a:rPr>
              <a:t>a</a:t>
            </a:r>
            <a:r>
              <a:rPr lang="en-US" sz="1600" spc="-5" dirty="0" err="1">
                <a:latin typeface="Times New Roman"/>
                <a:cs typeface="Times New Roman"/>
              </a:rPr>
              <a:t>n</a:t>
            </a:r>
            <a:r>
              <a:rPr lang="en-US" sz="1600" spc="5" dirty="0" err="1">
                <a:latin typeface="Times New Roman"/>
                <a:cs typeface="Times New Roman"/>
              </a:rPr>
              <a:t>g</a:t>
            </a:r>
            <a:r>
              <a:rPr lang="en-US" sz="1600" spc="-10" dirty="0" err="1">
                <a:latin typeface="Times New Roman"/>
                <a:cs typeface="Times New Roman"/>
              </a:rPr>
              <a:t>a</a:t>
            </a:r>
            <a:r>
              <a:rPr lang="en-US" sz="1600" dirty="0" err="1">
                <a:latin typeface="Times New Roman"/>
                <a:cs typeface="Times New Roman"/>
              </a:rPr>
              <a:t>n</a:t>
            </a:r>
            <a:r>
              <a:rPr lang="en-US" sz="1600" spc="35" dirty="0">
                <a:latin typeface="Times New Roman"/>
                <a:cs typeface="Times New Roman"/>
              </a:rPr>
              <a:t> </a:t>
            </a:r>
            <a:r>
              <a:rPr lang="en-US" sz="1600" spc="-5" dirty="0" err="1">
                <a:latin typeface="Times New Roman"/>
                <a:cs typeface="Times New Roman"/>
              </a:rPr>
              <a:t>p</a:t>
            </a:r>
            <a:r>
              <a:rPr lang="en-US" sz="1600" dirty="0" err="1">
                <a:latin typeface="Times New Roman"/>
                <a:cs typeface="Times New Roman"/>
              </a:rPr>
              <a:t>e</a:t>
            </a:r>
            <a:r>
              <a:rPr lang="en-US" sz="1600" spc="-10" dirty="0" err="1">
                <a:latin typeface="Times New Roman"/>
                <a:cs typeface="Times New Roman"/>
              </a:rPr>
              <a:t>n</a:t>
            </a:r>
            <a:r>
              <a:rPr lang="en-US" sz="1600" spc="-5" dirty="0" err="1">
                <a:latin typeface="Times New Roman"/>
                <a:cs typeface="Times New Roman"/>
              </a:rPr>
              <a:t>d</a:t>
            </a:r>
            <a:r>
              <a:rPr lang="en-US" sz="1600" spc="10" dirty="0" err="1">
                <a:latin typeface="Times New Roman"/>
                <a:cs typeface="Times New Roman"/>
              </a:rPr>
              <a:t>i</a:t>
            </a:r>
            <a:r>
              <a:rPr lang="en-US" sz="1600" spc="5" dirty="0" err="1">
                <a:latin typeface="Times New Roman"/>
                <a:cs typeface="Times New Roman"/>
              </a:rPr>
              <a:t>d</a:t>
            </a:r>
            <a:r>
              <a:rPr lang="en-US" sz="1600" spc="10" dirty="0" err="1">
                <a:latin typeface="Times New Roman"/>
                <a:cs typeface="Times New Roman"/>
              </a:rPr>
              <a:t>i</a:t>
            </a:r>
            <a:r>
              <a:rPr lang="en-US" sz="1600" spc="5" dirty="0" err="1">
                <a:latin typeface="Times New Roman"/>
                <a:cs typeface="Times New Roman"/>
              </a:rPr>
              <a:t>k</a:t>
            </a:r>
            <a:r>
              <a:rPr lang="en-US" sz="1600" spc="-10" dirty="0" err="1">
                <a:latin typeface="Times New Roman"/>
                <a:cs typeface="Times New Roman"/>
              </a:rPr>
              <a:t>a</a:t>
            </a:r>
            <a:r>
              <a:rPr lang="en-US" sz="1600" dirty="0" err="1">
                <a:latin typeface="Times New Roman"/>
                <a:cs typeface="Times New Roman"/>
              </a:rPr>
              <a:t>n</a:t>
            </a:r>
            <a:r>
              <a:rPr lang="en-US" sz="1600" dirty="0">
                <a:latin typeface="Times New Roman"/>
                <a:cs typeface="Times New Roman"/>
              </a:rPr>
              <a:t> </a:t>
            </a:r>
            <a:r>
              <a:rPr lang="en-US" sz="1600" spc="15" dirty="0" err="1">
                <a:latin typeface="Times New Roman"/>
                <a:cs typeface="Times New Roman"/>
              </a:rPr>
              <a:t>b</a:t>
            </a:r>
            <a:r>
              <a:rPr lang="en-US" sz="1600" spc="-10" dirty="0" err="1">
                <a:latin typeface="Times New Roman"/>
                <a:cs typeface="Times New Roman"/>
              </a:rPr>
              <a:t>ag</a:t>
            </a:r>
            <a:r>
              <a:rPr lang="en-US" sz="1600" spc="-5" dirty="0" err="1">
                <a:latin typeface="Times New Roman"/>
                <a:cs typeface="Times New Roman"/>
              </a:rPr>
              <a:t>i</a:t>
            </a:r>
            <a:r>
              <a:rPr lang="en-US" sz="1600" dirty="0">
                <a:latin typeface="Times New Roman"/>
                <a:cs typeface="Times New Roman"/>
              </a:rPr>
              <a:t>  </a:t>
            </a:r>
            <a:r>
              <a:rPr lang="en-US" sz="1600" spc="15" dirty="0" err="1" smtClean="0">
                <a:latin typeface="Times New Roman"/>
                <a:cs typeface="Times New Roman"/>
              </a:rPr>
              <a:t>b</a:t>
            </a:r>
            <a:r>
              <a:rPr lang="en-US" sz="1600" spc="-10" dirty="0" err="1" smtClean="0">
                <a:latin typeface="Times New Roman"/>
                <a:cs typeface="Times New Roman"/>
              </a:rPr>
              <a:t>a</a:t>
            </a:r>
            <a:r>
              <a:rPr lang="en-US" sz="1600" spc="-5" dirty="0" err="1" smtClean="0">
                <a:latin typeface="Times New Roman"/>
                <a:cs typeface="Times New Roman"/>
              </a:rPr>
              <a:t>n</a:t>
            </a:r>
            <a:r>
              <a:rPr lang="en-US" sz="1600" spc="5" dirty="0" err="1" smtClean="0">
                <a:latin typeface="Times New Roman"/>
                <a:cs typeface="Times New Roman"/>
              </a:rPr>
              <a:t>g</a:t>
            </a:r>
            <a:r>
              <a:rPr lang="en-US" sz="1600" spc="15" dirty="0" err="1" smtClean="0">
                <a:latin typeface="Times New Roman"/>
                <a:cs typeface="Times New Roman"/>
              </a:rPr>
              <a:t>s</a:t>
            </a:r>
            <a:r>
              <a:rPr lang="en-US" sz="1600" spc="-10" dirty="0" err="1" smtClean="0">
                <a:latin typeface="Times New Roman"/>
                <a:cs typeface="Times New Roman"/>
              </a:rPr>
              <a:t>a</a:t>
            </a:r>
            <a:r>
              <a:rPr lang="en-US" sz="1600" dirty="0" smtClean="0">
                <a:latin typeface="Times New Roman"/>
                <a:cs typeface="Times New Roman"/>
              </a:rPr>
              <a:t> </a:t>
            </a:r>
            <a:r>
              <a:rPr lang="en-US" sz="1600" spc="-5" dirty="0" err="1" smtClean="0">
                <a:latin typeface="Times New Roman"/>
                <a:cs typeface="Times New Roman"/>
              </a:rPr>
              <a:t>i</a:t>
            </a:r>
            <a:r>
              <a:rPr lang="en-US" sz="1600" spc="5" dirty="0" err="1" smtClean="0">
                <a:latin typeface="Times New Roman"/>
                <a:cs typeface="Times New Roman"/>
              </a:rPr>
              <a:t>ndo</a:t>
            </a:r>
            <a:r>
              <a:rPr lang="en-US" sz="1600" spc="-5" dirty="0" err="1" smtClean="0">
                <a:latin typeface="Times New Roman"/>
                <a:cs typeface="Times New Roman"/>
              </a:rPr>
              <a:t>n</a:t>
            </a:r>
            <a:r>
              <a:rPr lang="en-US" sz="1600" dirty="0" err="1" smtClean="0">
                <a:latin typeface="Times New Roman"/>
                <a:cs typeface="Times New Roman"/>
              </a:rPr>
              <a:t>e</a:t>
            </a:r>
            <a:r>
              <a:rPr lang="en-US" sz="1600" spc="-5" dirty="0" err="1" smtClean="0">
                <a:latin typeface="Times New Roman"/>
                <a:cs typeface="Times New Roman"/>
              </a:rPr>
              <a:t>s</a:t>
            </a:r>
            <a:r>
              <a:rPr lang="en-US" sz="1600" spc="10" dirty="0" err="1" smtClean="0">
                <a:latin typeface="Times New Roman"/>
                <a:cs typeface="Times New Roman"/>
              </a:rPr>
              <a:t>i</a:t>
            </a:r>
            <a:r>
              <a:rPr lang="en-US" sz="1600" spc="-10" dirty="0" err="1" smtClean="0">
                <a:latin typeface="Times New Roman"/>
                <a:cs typeface="Times New Roman"/>
              </a:rPr>
              <a:t>a</a:t>
            </a:r>
            <a:r>
              <a:rPr lang="en-US" sz="1600" dirty="0">
                <a:latin typeface="Times New Roman"/>
                <a:cs typeface="Times New Roman"/>
              </a:rPr>
              <a:t>. </a:t>
            </a:r>
            <a:r>
              <a:rPr lang="en-US" sz="1600" spc="15" dirty="0">
                <a:latin typeface="Times New Roman"/>
                <a:cs typeface="Times New Roman"/>
              </a:rPr>
              <a:t> </a:t>
            </a:r>
            <a:r>
              <a:rPr lang="en-US" sz="1600" spc="5" dirty="0" err="1">
                <a:latin typeface="Times New Roman"/>
                <a:cs typeface="Times New Roman"/>
              </a:rPr>
              <a:t>S</a:t>
            </a:r>
            <a:r>
              <a:rPr lang="en-US" sz="1600" spc="-10" dirty="0" err="1">
                <a:latin typeface="Times New Roman"/>
                <a:cs typeface="Times New Roman"/>
              </a:rPr>
              <a:t>etela</a:t>
            </a:r>
            <a:r>
              <a:rPr lang="en-US" sz="1600" dirty="0" err="1">
                <a:latin typeface="Times New Roman"/>
                <a:cs typeface="Times New Roman"/>
              </a:rPr>
              <a:t>h</a:t>
            </a:r>
            <a:r>
              <a:rPr lang="en-US" sz="1600" dirty="0">
                <a:latin typeface="Times New Roman"/>
                <a:cs typeface="Times New Roman"/>
              </a:rPr>
              <a:t> </a:t>
            </a:r>
            <a:r>
              <a:rPr lang="en-US" sz="1600" spc="20" dirty="0">
                <a:latin typeface="Times New Roman"/>
                <a:cs typeface="Times New Roman"/>
              </a:rPr>
              <a:t> </a:t>
            </a:r>
            <a:r>
              <a:rPr lang="en-US" sz="1600" spc="15" dirty="0">
                <a:latin typeface="Times New Roman"/>
                <a:cs typeface="Times New Roman"/>
              </a:rPr>
              <a:t>I</a:t>
            </a:r>
            <a:r>
              <a:rPr lang="en-US" sz="1600" spc="5" dirty="0">
                <a:latin typeface="Times New Roman"/>
                <a:cs typeface="Times New Roman"/>
              </a:rPr>
              <a:t>n</a:t>
            </a:r>
            <a:r>
              <a:rPr lang="en-US" sz="1600" spc="-10" dirty="0">
                <a:latin typeface="Times New Roman"/>
                <a:cs typeface="Times New Roman"/>
              </a:rPr>
              <a:t>d</a:t>
            </a:r>
            <a:r>
              <a:rPr lang="en-US" sz="1600" spc="5" dirty="0">
                <a:latin typeface="Times New Roman"/>
                <a:cs typeface="Times New Roman"/>
              </a:rPr>
              <a:t>on</a:t>
            </a:r>
            <a:r>
              <a:rPr lang="en-US" sz="1600" dirty="0">
                <a:latin typeface="Times New Roman"/>
                <a:cs typeface="Times New Roman"/>
              </a:rPr>
              <a:t>e</a:t>
            </a:r>
            <a:r>
              <a:rPr lang="en-US" sz="1600" spc="-15" dirty="0">
                <a:latin typeface="Times New Roman"/>
                <a:cs typeface="Times New Roman"/>
              </a:rPr>
              <a:t>s</a:t>
            </a:r>
            <a:r>
              <a:rPr lang="en-US" sz="1600" spc="-10" dirty="0">
                <a:latin typeface="Times New Roman"/>
                <a:cs typeface="Times New Roman"/>
              </a:rPr>
              <a:t>ia</a:t>
            </a:r>
            <a:r>
              <a:rPr lang="en-US" sz="1600" dirty="0">
                <a:latin typeface="Times New Roman"/>
                <a:cs typeface="Times New Roman"/>
              </a:rPr>
              <a:t> </a:t>
            </a:r>
            <a:r>
              <a:rPr lang="en-US" sz="1600" spc="15" dirty="0">
                <a:latin typeface="Times New Roman"/>
                <a:cs typeface="Times New Roman"/>
              </a:rPr>
              <a:t> </a:t>
            </a:r>
            <a:r>
              <a:rPr lang="en-US" sz="1600" spc="-10" dirty="0" err="1" smtClean="0">
                <a:latin typeface="Times New Roman"/>
                <a:cs typeface="Times New Roman"/>
              </a:rPr>
              <a:t>m</a:t>
            </a:r>
            <a:r>
              <a:rPr lang="en-US" sz="1600" dirty="0" err="1" smtClean="0">
                <a:latin typeface="Times New Roman"/>
                <a:cs typeface="Times New Roman"/>
              </a:rPr>
              <a:t>e</a:t>
            </a:r>
            <a:r>
              <a:rPr lang="en-US" sz="1600" spc="-5" dirty="0" err="1" smtClean="0">
                <a:latin typeface="Times New Roman"/>
                <a:cs typeface="Times New Roman"/>
              </a:rPr>
              <a:t>r</a:t>
            </a:r>
            <a:r>
              <a:rPr lang="en-US" sz="1600" spc="15" dirty="0" err="1" smtClean="0">
                <a:latin typeface="Times New Roman"/>
                <a:cs typeface="Times New Roman"/>
              </a:rPr>
              <a:t>d</a:t>
            </a:r>
            <a:r>
              <a:rPr lang="en-US" sz="1600" spc="-10" dirty="0" err="1" smtClean="0">
                <a:latin typeface="Times New Roman"/>
                <a:cs typeface="Times New Roman"/>
              </a:rPr>
              <a:t>e</a:t>
            </a:r>
            <a:r>
              <a:rPr lang="en-US" sz="1600" spc="5" dirty="0" err="1" smtClean="0">
                <a:latin typeface="Times New Roman"/>
                <a:cs typeface="Times New Roman"/>
              </a:rPr>
              <a:t>k</a:t>
            </a:r>
            <a:r>
              <a:rPr lang="en-US" sz="1600" spc="-20" dirty="0" err="1" smtClean="0">
                <a:latin typeface="Times New Roman"/>
                <a:cs typeface="Times New Roman"/>
              </a:rPr>
              <a:t>a</a:t>
            </a:r>
            <a:r>
              <a:rPr lang="en-US" sz="1600" dirty="0" smtClean="0">
                <a:latin typeface="Times New Roman"/>
                <a:cs typeface="Times New Roman"/>
              </a:rPr>
              <a:t>, </a:t>
            </a:r>
            <a:r>
              <a:rPr lang="en-US" sz="1600" spc="-5" dirty="0" err="1" smtClean="0">
                <a:latin typeface="Times New Roman"/>
                <a:cs typeface="Times New Roman"/>
              </a:rPr>
              <a:t>p</a:t>
            </a:r>
            <a:r>
              <a:rPr lang="en-US" sz="1600" dirty="0" err="1" smtClean="0">
                <a:latin typeface="Times New Roman"/>
                <a:cs typeface="Times New Roman"/>
              </a:rPr>
              <a:t>e</a:t>
            </a:r>
            <a:r>
              <a:rPr lang="en-US" sz="1600" spc="10" dirty="0" err="1" smtClean="0">
                <a:latin typeface="Times New Roman"/>
                <a:cs typeface="Times New Roman"/>
              </a:rPr>
              <a:t>m</a:t>
            </a:r>
            <a:r>
              <a:rPr lang="en-US" sz="1600" spc="-5" dirty="0" err="1" smtClean="0">
                <a:latin typeface="Times New Roman"/>
                <a:cs typeface="Times New Roman"/>
              </a:rPr>
              <a:t>b</a:t>
            </a:r>
            <a:r>
              <a:rPr lang="en-US" sz="1600" spc="-10" dirty="0" err="1" smtClean="0">
                <a:latin typeface="Times New Roman"/>
                <a:cs typeface="Times New Roman"/>
              </a:rPr>
              <a:t>a</a:t>
            </a:r>
            <a:r>
              <a:rPr lang="en-US" sz="1600" dirty="0" err="1" smtClean="0">
                <a:latin typeface="Times New Roman"/>
                <a:cs typeface="Times New Roman"/>
              </a:rPr>
              <a:t>t</a:t>
            </a:r>
            <a:r>
              <a:rPr lang="en-US" sz="1600" spc="-10" dirty="0" err="1" smtClean="0">
                <a:latin typeface="Times New Roman"/>
                <a:cs typeface="Times New Roman"/>
              </a:rPr>
              <a:t>a</a:t>
            </a:r>
            <a:r>
              <a:rPr lang="en-US" sz="1600" dirty="0" err="1" smtClean="0">
                <a:latin typeface="Times New Roman"/>
                <a:cs typeface="Times New Roman"/>
              </a:rPr>
              <a:t>s</a:t>
            </a:r>
            <a:r>
              <a:rPr lang="en-US" sz="1600" spc="5" dirty="0" err="1" smtClean="0">
                <a:latin typeface="Times New Roman"/>
                <a:cs typeface="Times New Roman"/>
              </a:rPr>
              <a:t>a</a:t>
            </a:r>
            <a:r>
              <a:rPr lang="en-US" sz="1600" dirty="0" err="1" smtClean="0">
                <a:latin typeface="Times New Roman"/>
                <a:cs typeface="Times New Roman"/>
              </a:rPr>
              <a:t>n</a:t>
            </a:r>
            <a:r>
              <a:rPr lang="en-US" sz="1600" dirty="0" smtClean="0">
                <a:latin typeface="Times New Roman"/>
                <a:cs typeface="Times New Roman"/>
              </a:rPr>
              <a:t> </a:t>
            </a:r>
            <a:r>
              <a:rPr lang="en-US" sz="1600" spc="-20" dirty="0" smtClean="0">
                <a:latin typeface="Times New Roman"/>
                <a:cs typeface="Times New Roman"/>
              </a:rPr>
              <a:t> </a:t>
            </a:r>
            <a:r>
              <a:rPr lang="en-US" sz="1600" spc="5" dirty="0" err="1" smtClean="0">
                <a:latin typeface="Times New Roman"/>
                <a:cs typeface="Times New Roman"/>
              </a:rPr>
              <a:t>p</a:t>
            </a:r>
            <a:r>
              <a:rPr lang="en-US" sz="1600" spc="-10" dirty="0" err="1" smtClean="0">
                <a:latin typeface="Times New Roman"/>
                <a:cs typeface="Times New Roman"/>
              </a:rPr>
              <a:t>e</a:t>
            </a:r>
            <a:r>
              <a:rPr lang="en-US" sz="1600" spc="5" dirty="0" err="1" smtClean="0">
                <a:latin typeface="Times New Roman"/>
                <a:cs typeface="Times New Roman"/>
              </a:rPr>
              <a:t>rk</a:t>
            </a:r>
            <a:r>
              <a:rPr lang="en-US" sz="1600" spc="-10" dirty="0" err="1" smtClean="0">
                <a:latin typeface="Times New Roman"/>
                <a:cs typeface="Times New Roman"/>
              </a:rPr>
              <a:t>e</a:t>
            </a:r>
            <a:r>
              <a:rPr lang="en-US" sz="1600" spc="-5" dirty="0" err="1" smtClean="0">
                <a:latin typeface="Times New Roman"/>
                <a:cs typeface="Times New Roman"/>
              </a:rPr>
              <a:t>m</a:t>
            </a:r>
            <a:r>
              <a:rPr lang="en-US" sz="1600" spc="5" dirty="0" err="1" smtClean="0">
                <a:latin typeface="Times New Roman"/>
                <a:cs typeface="Times New Roman"/>
              </a:rPr>
              <a:t>b</a:t>
            </a:r>
            <a:r>
              <a:rPr lang="en-US" sz="1600" spc="-10" dirty="0" err="1" smtClean="0">
                <a:latin typeface="Times New Roman"/>
                <a:cs typeface="Times New Roman"/>
              </a:rPr>
              <a:t>a</a:t>
            </a:r>
            <a:r>
              <a:rPr lang="en-US" sz="1600" spc="5" dirty="0" err="1" smtClean="0">
                <a:latin typeface="Times New Roman"/>
                <a:cs typeface="Times New Roman"/>
              </a:rPr>
              <a:t>ng</a:t>
            </a:r>
            <a:r>
              <a:rPr lang="en-US" sz="1600" spc="-10" dirty="0" err="1" smtClean="0">
                <a:latin typeface="Times New Roman"/>
                <a:cs typeface="Times New Roman"/>
              </a:rPr>
              <a:t>a</a:t>
            </a:r>
            <a:r>
              <a:rPr lang="en-US" sz="1600" dirty="0" err="1" smtClean="0">
                <a:latin typeface="Times New Roman"/>
                <a:cs typeface="Times New Roman"/>
              </a:rPr>
              <a:t>n</a:t>
            </a:r>
            <a:r>
              <a:rPr lang="en-US" sz="1600" dirty="0" smtClean="0">
                <a:latin typeface="Times New Roman"/>
                <a:cs typeface="Times New Roman"/>
              </a:rPr>
              <a:t> </a:t>
            </a:r>
            <a:r>
              <a:rPr lang="en-US" sz="1600" spc="25" dirty="0" err="1" smtClean="0">
                <a:latin typeface="Times New Roman"/>
                <a:cs typeface="Times New Roman"/>
              </a:rPr>
              <a:t>i</a:t>
            </a:r>
            <a:r>
              <a:rPr lang="en-US" sz="1600" spc="-5" dirty="0" err="1" smtClean="0">
                <a:latin typeface="Times New Roman"/>
                <a:cs typeface="Times New Roman"/>
              </a:rPr>
              <a:t>p</a:t>
            </a:r>
            <a:r>
              <a:rPr lang="en-US" sz="1600" dirty="0" err="1" smtClean="0">
                <a:latin typeface="Times New Roman"/>
                <a:cs typeface="Times New Roman"/>
              </a:rPr>
              <a:t>t</a:t>
            </a:r>
            <a:r>
              <a:rPr lang="en-US" sz="1600" spc="-10" dirty="0" err="1" smtClean="0">
                <a:latin typeface="Times New Roman"/>
                <a:cs typeface="Times New Roman"/>
              </a:rPr>
              <a:t>e</a:t>
            </a:r>
            <a:r>
              <a:rPr lang="en-US" sz="1600" dirty="0" err="1" smtClean="0">
                <a:latin typeface="Times New Roman"/>
                <a:cs typeface="Times New Roman"/>
              </a:rPr>
              <a:t>k</a:t>
            </a:r>
            <a:r>
              <a:rPr lang="en-US" sz="1600" dirty="0" smtClean="0">
                <a:latin typeface="Times New Roman"/>
                <a:cs typeface="Times New Roman"/>
              </a:rPr>
              <a:t> </a:t>
            </a:r>
            <a:r>
              <a:rPr lang="en-US" sz="1600" spc="20" dirty="0" smtClean="0">
                <a:latin typeface="Times New Roman"/>
                <a:cs typeface="Times New Roman"/>
              </a:rPr>
              <a:t> </a:t>
            </a:r>
            <a:r>
              <a:rPr lang="en-US" sz="1600" dirty="0" err="1">
                <a:latin typeface="Times New Roman"/>
                <a:cs typeface="Times New Roman"/>
              </a:rPr>
              <a:t>t</a:t>
            </a:r>
            <a:r>
              <a:rPr lang="en-US" sz="1600" spc="-5" dirty="0" err="1">
                <a:latin typeface="Times New Roman"/>
                <a:cs typeface="Times New Roman"/>
              </a:rPr>
              <a:t>i</a:t>
            </a:r>
            <a:r>
              <a:rPr lang="en-US" sz="1600" spc="5" dirty="0" err="1">
                <a:latin typeface="Times New Roman"/>
                <a:cs typeface="Times New Roman"/>
              </a:rPr>
              <a:t>da</a:t>
            </a:r>
            <a:r>
              <a:rPr lang="en-US" sz="1600" dirty="0" err="1">
                <a:latin typeface="Times New Roman"/>
                <a:cs typeface="Times New Roman"/>
              </a:rPr>
              <a:t>k</a:t>
            </a:r>
            <a:r>
              <a:rPr lang="en-US" sz="1600" dirty="0">
                <a:latin typeface="Times New Roman"/>
                <a:cs typeface="Times New Roman"/>
              </a:rPr>
              <a:t> </a:t>
            </a:r>
            <a:r>
              <a:rPr lang="en-US" sz="1600" spc="20" dirty="0">
                <a:latin typeface="Times New Roman"/>
                <a:cs typeface="Times New Roman"/>
              </a:rPr>
              <a:t> </a:t>
            </a:r>
            <a:r>
              <a:rPr lang="en-US" sz="1600" spc="5" dirty="0" err="1" smtClean="0">
                <a:latin typeface="Times New Roman"/>
                <a:cs typeface="Times New Roman"/>
              </a:rPr>
              <a:t>ad</a:t>
            </a:r>
            <a:r>
              <a:rPr lang="en-US" sz="1600" spc="-10" dirty="0" err="1" smtClean="0">
                <a:latin typeface="Times New Roman"/>
                <a:cs typeface="Times New Roman"/>
              </a:rPr>
              <a:t>a</a:t>
            </a:r>
            <a:r>
              <a:rPr lang="en-US" sz="1600" dirty="0" smtClean="0">
                <a:latin typeface="Times New Roman"/>
                <a:cs typeface="Times New Roman"/>
              </a:rPr>
              <a:t> </a:t>
            </a:r>
            <a:r>
              <a:rPr lang="en-US" sz="1600" spc="-10" dirty="0" err="1" smtClean="0">
                <a:latin typeface="Times New Roman"/>
                <a:cs typeface="Times New Roman"/>
              </a:rPr>
              <a:t>la</a:t>
            </a:r>
            <a:r>
              <a:rPr lang="en-US" sz="1600" dirty="0" err="1" smtClean="0">
                <a:latin typeface="Times New Roman"/>
                <a:cs typeface="Times New Roman"/>
              </a:rPr>
              <a:t>g</a:t>
            </a:r>
            <a:r>
              <a:rPr lang="en-US" sz="1600" spc="-5" dirty="0" err="1" smtClean="0">
                <a:latin typeface="Times New Roman"/>
                <a:cs typeface="Times New Roman"/>
              </a:rPr>
              <a:t>i</a:t>
            </a:r>
            <a:r>
              <a:rPr lang="en-US" sz="1600" dirty="0" smtClean="0">
                <a:latin typeface="Times New Roman"/>
                <a:cs typeface="Times New Roman"/>
              </a:rPr>
              <a:t>. </a:t>
            </a:r>
            <a:r>
              <a:rPr lang="en-US" sz="1600" spc="-10" dirty="0" err="1" smtClean="0">
                <a:latin typeface="Times New Roman"/>
                <a:cs typeface="Times New Roman"/>
              </a:rPr>
              <a:t>Ba</a:t>
            </a:r>
            <a:r>
              <a:rPr lang="en-US" sz="1600" spc="5" dirty="0" err="1" smtClean="0">
                <a:latin typeface="Times New Roman"/>
                <a:cs typeface="Times New Roman"/>
              </a:rPr>
              <a:t>n</a:t>
            </a:r>
            <a:r>
              <a:rPr lang="en-US" sz="1600" dirty="0" err="1" smtClean="0">
                <a:latin typeface="Times New Roman"/>
                <a:cs typeface="Times New Roman"/>
              </a:rPr>
              <a:t>g</a:t>
            </a:r>
            <a:r>
              <a:rPr lang="en-US" sz="1600" spc="-5" dirty="0" err="1" smtClean="0">
                <a:latin typeface="Times New Roman"/>
                <a:cs typeface="Times New Roman"/>
              </a:rPr>
              <a:t>s</a:t>
            </a:r>
            <a:r>
              <a:rPr lang="en-US" sz="1600" dirty="0" err="1" smtClean="0">
                <a:latin typeface="Times New Roman"/>
                <a:cs typeface="Times New Roman"/>
              </a:rPr>
              <a:t>a</a:t>
            </a:r>
            <a:r>
              <a:rPr lang="en-US" sz="1600" dirty="0" smtClean="0">
                <a:latin typeface="Times New Roman"/>
                <a:cs typeface="Times New Roman"/>
              </a:rPr>
              <a:t> </a:t>
            </a:r>
            <a:r>
              <a:rPr lang="en-US" sz="1600" spc="-175" dirty="0" smtClean="0">
                <a:latin typeface="Times New Roman"/>
                <a:cs typeface="Times New Roman"/>
              </a:rPr>
              <a:t> </a:t>
            </a:r>
            <a:r>
              <a:rPr lang="en-US" sz="1600" spc="25" dirty="0" err="1">
                <a:latin typeface="Times New Roman"/>
                <a:cs typeface="Times New Roman"/>
              </a:rPr>
              <a:t>i</a:t>
            </a:r>
            <a:r>
              <a:rPr lang="en-US" sz="1600" spc="-5" dirty="0" err="1">
                <a:latin typeface="Times New Roman"/>
                <a:cs typeface="Times New Roman"/>
              </a:rPr>
              <a:t>n</a:t>
            </a:r>
            <a:r>
              <a:rPr lang="en-US" sz="1600" spc="15" dirty="0" err="1">
                <a:latin typeface="Times New Roman"/>
                <a:cs typeface="Times New Roman"/>
              </a:rPr>
              <a:t>d</a:t>
            </a:r>
            <a:r>
              <a:rPr lang="en-US" sz="1600" spc="5" dirty="0" err="1">
                <a:latin typeface="Times New Roman"/>
                <a:cs typeface="Times New Roman"/>
              </a:rPr>
              <a:t>on</a:t>
            </a:r>
            <a:r>
              <a:rPr lang="en-US" sz="1600" spc="-10" dirty="0" err="1">
                <a:latin typeface="Times New Roman"/>
                <a:cs typeface="Times New Roman"/>
              </a:rPr>
              <a:t>e</a:t>
            </a:r>
            <a:r>
              <a:rPr lang="en-US" sz="1600" spc="5" dirty="0" err="1">
                <a:latin typeface="Times New Roman"/>
                <a:cs typeface="Times New Roman"/>
              </a:rPr>
              <a:t>s</a:t>
            </a:r>
            <a:r>
              <a:rPr lang="en-US" sz="1600" spc="-10" dirty="0" err="1">
                <a:latin typeface="Times New Roman"/>
                <a:cs typeface="Times New Roman"/>
              </a:rPr>
              <a:t>ia</a:t>
            </a:r>
            <a:r>
              <a:rPr lang="en-US" sz="1600" spc="204" dirty="0">
                <a:latin typeface="Times New Roman"/>
                <a:cs typeface="Times New Roman"/>
              </a:rPr>
              <a:t> </a:t>
            </a:r>
            <a:r>
              <a:rPr lang="en-US" sz="1600" spc="-10" dirty="0" err="1">
                <a:latin typeface="Times New Roman"/>
                <a:cs typeface="Times New Roman"/>
              </a:rPr>
              <a:t>me</a:t>
            </a:r>
            <a:r>
              <a:rPr lang="en-US" sz="1600" spc="-5" dirty="0" err="1">
                <a:latin typeface="Times New Roman"/>
                <a:cs typeface="Times New Roman"/>
              </a:rPr>
              <a:t>m</a:t>
            </a:r>
            <a:r>
              <a:rPr lang="en-US" sz="1600" spc="15" dirty="0" err="1">
                <a:latin typeface="Times New Roman"/>
                <a:cs typeface="Times New Roman"/>
              </a:rPr>
              <a:t>p</a:t>
            </a:r>
            <a:r>
              <a:rPr lang="en-US" sz="1600" spc="-10" dirty="0" err="1">
                <a:latin typeface="Times New Roman"/>
                <a:cs typeface="Times New Roman"/>
              </a:rPr>
              <a:t>elaj</a:t>
            </a:r>
            <a:r>
              <a:rPr lang="en-US" sz="1600" spc="-5" dirty="0" err="1">
                <a:latin typeface="Times New Roman"/>
                <a:cs typeface="Times New Roman"/>
              </a:rPr>
              <a:t>a</a:t>
            </a:r>
            <a:r>
              <a:rPr lang="en-US" sz="1600" spc="5" dirty="0" err="1">
                <a:latin typeface="Times New Roman"/>
                <a:cs typeface="Times New Roman"/>
              </a:rPr>
              <a:t>r</a:t>
            </a:r>
            <a:r>
              <a:rPr lang="en-US" sz="1600" spc="-5" dirty="0" err="1">
                <a:latin typeface="Times New Roman"/>
                <a:cs typeface="Times New Roman"/>
              </a:rPr>
              <a:t>i</a:t>
            </a:r>
            <a:r>
              <a:rPr lang="en-US" sz="1600" dirty="0">
                <a:latin typeface="Times New Roman"/>
                <a:cs typeface="Times New Roman"/>
              </a:rPr>
              <a:t> </a:t>
            </a:r>
            <a:r>
              <a:rPr lang="en-US" sz="1600" spc="-215" dirty="0">
                <a:latin typeface="Times New Roman"/>
                <a:cs typeface="Times New Roman"/>
              </a:rPr>
              <a:t> </a:t>
            </a:r>
            <a:r>
              <a:rPr lang="en-US" sz="1600" spc="-5" dirty="0" err="1">
                <a:latin typeface="Times New Roman"/>
                <a:cs typeface="Times New Roman"/>
              </a:rPr>
              <a:t>s</a:t>
            </a:r>
            <a:r>
              <a:rPr lang="en-US" sz="1600" spc="-10" dirty="0" err="1">
                <a:latin typeface="Times New Roman"/>
                <a:cs typeface="Times New Roman"/>
              </a:rPr>
              <a:t>e</a:t>
            </a:r>
            <a:r>
              <a:rPr lang="en-US" sz="1600" spc="15" dirty="0" err="1">
                <a:latin typeface="Times New Roman"/>
                <a:cs typeface="Times New Roman"/>
              </a:rPr>
              <a:t>d</a:t>
            </a:r>
            <a:r>
              <a:rPr lang="en-US" sz="1600" spc="-5" dirty="0" err="1">
                <a:latin typeface="Times New Roman"/>
                <a:cs typeface="Times New Roman"/>
              </a:rPr>
              <a:t>i</a:t>
            </a:r>
            <a:r>
              <a:rPr lang="en-US" sz="1600" dirty="0" err="1">
                <a:latin typeface="Times New Roman"/>
                <a:cs typeface="Times New Roman"/>
              </a:rPr>
              <a:t>k</a:t>
            </a:r>
            <a:r>
              <a:rPr lang="en-US" sz="1600" spc="-5" dirty="0" err="1">
                <a:latin typeface="Times New Roman"/>
                <a:cs typeface="Times New Roman"/>
              </a:rPr>
              <a:t>it</a:t>
            </a:r>
            <a:r>
              <a:rPr lang="en-US" sz="1600" dirty="0">
                <a:latin typeface="Times New Roman"/>
                <a:cs typeface="Times New Roman"/>
              </a:rPr>
              <a:t> </a:t>
            </a:r>
            <a:r>
              <a:rPr lang="en-US" sz="1600" spc="-220" dirty="0">
                <a:latin typeface="Times New Roman"/>
                <a:cs typeface="Times New Roman"/>
              </a:rPr>
              <a:t> </a:t>
            </a:r>
            <a:r>
              <a:rPr lang="en-US" sz="1600" spc="5" dirty="0">
                <a:latin typeface="Times New Roman"/>
                <a:cs typeface="Times New Roman"/>
              </a:rPr>
              <a:t>d</a:t>
            </a:r>
            <a:r>
              <a:rPr lang="en-US" sz="1600" spc="-5" dirty="0">
                <a:latin typeface="Times New Roman"/>
                <a:cs typeface="Times New Roman"/>
              </a:rPr>
              <a:t>emi</a:t>
            </a:r>
            <a:r>
              <a:rPr lang="en-US" sz="1600" dirty="0">
                <a:latin typeface="Times New Roman"/>
                <a:cs typeface="Times New Roman"/>
              </a:rPr>
              <a:t> </a:t>
            </a:r>
            <a:r>
              <a:rPr lang="en-US" sz="1600" spc="-215" dirty="0">
                <a:latin typeface="Times New Roman"/>
                <a:cs typeface="Times New Roman"/>
              </a:rPr>
              <a:t> </a:t>
            </a:r>
            <a:r>
              <a:rPr lang="en-US" sz="1600" spc="-5" dirty="0" err="1">
                <a:latin typeface="Times New Roman"/>
                <a:cs typeface="Times New Roman"/>
              </a:rPr>
              <a:t>s</a:t>
            </a:r>
            <a:r>
              <a:rPr lang="en-US" sz="1600" spc="-10" dirty="0" err="1">
                <a:latin typeface="Times New Roman"/>
                <a:cs typeface="Times New Roman"/>
              </a:rPr>
              <a:t>e</a:t>
            </a:r>
            <a:r>
              <a:rPr lang="en-US" sz="1600" spc="5" dirty="0" err="1">
                <a:latin typeface="Times New Roman"/>
                <a:cs typeface="Times New Roman"/>
              </a:rPr>
              <a:t>d</a:t>
            </a:r>
            <a:r>
              <a:rPr lang="en-US" sz="1600" spc="10" dirty="0" err="1">
                <a:latin typeface="Times New Roman"/>
                <a:cs typeface="Times New Roman"/>
              </a:rPr>
              <a:t>i</a:t>
            </a:r>
            <a:r>
              <a:rPr lang="en-US" sz="1600" dirty="0" err="1">
                <a:latin typeface="Times New Roman"/>
                <a:cs typeface="Times New Roman"/>
              </a:rPr>
              <a:t>k</a:t>
            </a:r>
            <a:r>
              <a:rPr lang="en-US" sz="1600" spc="-5" dirty="0" err="1">
                <a:latin typeface="Times New Roman"/>
                <a:cs typeface="Times New Roman"/>
              </a:rPr>
              <a:t>it</a:t>
            </a:r>
            <a:r>
              <a:rPr lang="en-US" sz="1600" dirty="0">
                <a:latin typeface="Times New Roman"/>
                <a:cs typeface="Times New Roman"/>
              </a:rPr>
              <a:t> </a:t>
            </a:r>
            <a:r>
              <a:rPr lang="en-US" sz="1600" spc="-220" dirty="0">
                <a:latin typeface="Times New Roman"/>
                <a:cs typeface="Times New Roman"/>
              </a:rPr>
              <a:t> </a:t>
            </a:r>
            <a:r>
              <a:rPr lang="en-US" sz="1600" spc="5" dirty="0">
                <a:latin typeface="Times New Roman"/>
                <a:cs typeface="Times New Roman"/>
              </a:rPr>
              <a:t>d</a:t>
            </a:r>
            <a:r>
              <a:rPr lang="en-US" sz="1600" spc="-5" dirty="0">
                <a:latin typeface="Times New Roman"/>
                <a:cs typeface="Times New Roman"/>
              </a:rPr>
              <a:t>i</a:t>
            </a:r>
            <a:r>
              <a:rPr lang="en-US" sz="1600" dirty="0">
                <a:latin typeface="Times New Roman"/>
                <a:cs typeface="Times New Roman"/>
              </a:rPr>
              <a:t> </a:t>
            </a:r>
            <a:r>
              <a:rPr lang="en-US" sz="1600" spc="-195" dirty="0">
                <a:latin typeface="Times New Roman"/>
                <a:cs typeface="Times New Roman"/>
              </a:rPr>
              <a:t> </a:t>
            </a:r>
            <a:r>
              <a:rPr lang="en-US" sz="1600" spc="5" dirty="0" err="1">
                <a:latin typeface="Times New Roman"/>
                <a:cs typeface="Times New Roman"/>
              </a:rPr>
              <a:t>s</a:t>
            </a:r>
            <a:r>
              <a:rPr lang="en-US" sz="1600" dirty="0" err="1">
                <a:latin typeface="Times New Roman"/>
                <a:cs typeface="Times New Roman"/>
              </a:rPr>
              <a:t>e</a:t>
            </a:r>
            <a:r>
              <a:rPr lang="en-US" sz="1600" spc="-5" dirty="0" err="1">
                <a:latin typeface="Times New Roman"/>
                <a:cs typeface="Times New Roman"/>
              </a:rPr>
              <a:t>k</a:t>
            </a:r>
            <a:r>
              <a:rPr lang="en-US" sz="1600" spc="5" dirty="0" err="1">
                <a:latin typeface="Times New Roman"/>
                <a:cs typeface="Times New Roman"/>
              </a:rPr>
              <a:t>o</a:t>
            </a:r>
            <a:r>
              <a:rPr lang="en-US" sz="1600" spc="-5" dirty="0" err="1">
                <a:latin typeface="Times New Roman"/>
                <a:cs typeface="Times New Roman"/>
              </a:rPr>
              <a:t>la</a:t>
            </a:r>
            <a:r>
              <a:rPr lang="en-US" sz="1600" spc="15" dirty="0" err="1">
                <a:latin typeface="Times New Roman"/>
                <a:cs typeface="Times New Roman"/>
              </a:rPr>
              <a:t>h</a:t>
            </a:r>
            <a:r>
              <a:rPr lang="en-US" sz="1600" spc="5" dirty="0" err="1">
                <a:latin typeface="Times New Roman"/>
                <a:cs typeface="Times New Roman"/>
              </a:rPr>
              <a:t>-</a:t>
            </a:r>
            <a:r>
              <a:rPr lang="en-US" sz="1600" spc="-5" dirty="0" err="1">
                <a:latin typeface="Times New Roman"/>
                <a:cs typeface="Times New Roman"/>
              </a:rPr>
              <a:t>s</a:t>
            </a:r>
            <a:r>
              <a:rPr lang="en-US" sz="1600" spc="-10" dirty="0" err="1">
                <a:latin typeface="Times New Roman"/>
                <a:cs typeface="Times New Roman"/>
              </a:rPr>
              <a:t>e</a:t>
            </a:r>
            <a:r>
              <a:rPr lang="en-US" sz="1600" spc="5" dirty="0" err="1">
                <a:latin typeface="Times New Roman"/>
                <a:cs typeface="Times New Roman"/>
              </a:rPr>
              <a:t>ko</a:t>
            </a:r>
            <a:r>
              <a:rPr lang="en-US" sz="1600" spc="-10" dirty="0" err="1">
                <a:latin typeface="Times New Roman"/>
                <a:cs typeface="Times New Roman"/>
              </a:rPr>
              <a:t>la</a:t>
            </a:r>
            <a:r>
              <a:rPr lang="en-US" sz="1600" dirty="0" err="1">
                <a:latin typeface="Times New Roman"/>
                <a:cs typeface="Times New Roman"/>
              </a:rPr>
              <a:t>h</a:t>
            </a:r>
            <a:r>
              <a:rPr lang="en-US" sz="1600" spc="210" dirty="0">
                <a:latin typeface="Times New Roman"/>
                <a:cs typeface="Times New Roman"/>
              </a:rPr>
              <a:t> </a:t>
            </a:r>
            <a:r>
              <a:rPr lang="en-US" sz="1600" spc="5" dirty="0">
                <a:latin typeface="Times New Roman"/>
                <a:cs typeface="Times New Roman"/>
              </a:rPr>
              <a:t>y</a:t>
            </a:r>
            <a:r>
              <a:rPr lang="en-US" sz="1600" spc="-10" dirty="0">
                <a:latin typeface="Times New Roman"/>
                <a:cs typeface="Times New Roman"/>
              </a:rPr>
              <a:t>a</a:t>
            </a:r>
            <a:r>
              <a:rPr lang="en-US" sz="1600" spc="5" dirty="0">
                <a:latin typeface="Times New Roman"/>
                <a:cs typeface="Times New Roman"/>
              </a:rPr>
              <a:t>n</a:t>
            </a:r>
            <a:r>
              <a:rPr lang="en-US" sz="1600" dirty="0">
                <a:latin typeface="Times New Roman"/>
                <a:cs typeface="Times New Roman"/>
              </a:rPr>
              <a:t>g</a:t>
            </a:r>
            <a:r>
              <a:rPr lang="en-US" sz="1600" spc="165" dirty="0">
                <a:latin typeface="Times New Roman"/>
                <a:cs typeface="Times New Roman"/>
              </a:rPr>
              <a:t> </a:t>
            </a:r>
            <a:r>
              <a:rPr lang="en-US" sz="1600" spc="5" dirty="0" err="1">
                <a:latin typeface="Times New Roman"/>
                <a:cs typeface="Times New Roman"/>
              </a:rPr>
              <a:t>s</a:t>
            </a:r>
            <a:r>
              <a:rPr lang="en-US" sz="1600" dirty="0" err="1">
                <a:latin typeface="Times New Roman"/>
                <a:cs typeface="Times New Roman"/>
              </a:rPr>
              <a:t>u</a:t>
            </a:r>
            <a:r>
              <a:rPr lang="en-US" sz="1600" spc="5" dirty="0" err="1">
                <a:latin typeface="Times New Roman"/>
                <a:cs typeface="Times New Roman"/>
              </a:rPr>
              <a:t>d</a:t>
            </a:r>
            <a:r>
              <a:rPr lang="en-US" sz="1600" spc="-10" dirty="0" err="1">
                <a:latin typeface="Times New Roman"/>
                <a:cs typeface="Times New Roman"/>
              </a:rPr>
              <a:t>a</a:t>
            </a:r>
            <a:r>
              <a:rPr lang="en-US" sz="1600" dirty="0" err="1">
                <a:latin typeface="Times New Roman"/>
                <a:cs typeface="Times New Roman"/>
              </a:rPr>
              <a:t>h</a:t>
            </a:r>
            <a:r>
              <a:rPr lang="en-US" sz="1600" dirty="0">
                <a:latin typeface="Times New Roman"/>
                <a:cs typeface="Times New Roman"/>
              </a:rPr>
              <a:t> </a:t>
            </a:r>
            <a:r>
              <a:rPr lang="en-US" sz="1600" spc="-30" dirty="0">
                <a:latin typeface="Times New Roman"/>
                <a:cs typeface="Times New Roman"/>
              </a:rPr>
              <a:t> </a:t>
            </a:r>
            <a:r>
              <a:rPr lang="en-US" sz="1600" spc="5" dirty="0" err="1">
                <a:latin typeface="Times New Roman"/>
                <a:cs typeface="Times New Roman"/>
              </a:rPr>
              <a:t>d</a:t>
            </a:r>
            <a:r>
              <a:rPr lang="en-US" sz="1600" dirty="0" err="1">
                <a:latin typeface="Times New Roman"/>
                <a:cs typeface="Times New Roman"/>
              </a:rPr>
              <a:t>i</a:t>
            </a:r>
            <a:r>
              <a:rPr lang="en-US" sz="1600" spc="5" dirty="0" err="1">
                <a:latin typeface="Times New Roman"/>
                <a:cs typeface="Times New Roman"/>
              </a:rPr>
              <a:t>bu</a:t>
            </a:r>
            <a:r>
              <a:rPr lang="en-US" sz="1600" spc="-5" dirty="0" err="1">
                <a:latin typeface="Times New Roman"/>
                <a:cs typeface="Times New Roman"/>
              </a:rPr>
              <a:t>k</a:t>
            </a:r>
            <a:r>
              <a:rPr lang="en-US" sz="1600" spc="-10" dirty="0" err="1">
                <a:latin typeface="Times New Roman"/>
                <a:cs typeface="Times New Roman"/>
              </a:rPr>
              <a:t>a</a:t>
            </a:r>
            <a:r>
              <a:rPr lang="en-US" sz="1600" dirty="0">
                <a:latin typeface="Times New Roman"/>
                <a:cs typeface="Times New Roman"/>
              </a:rPr>
              <a:t> </a:t>
            </a:r>
            <a:r>
              <a:rPr lang="en-US" sz="1600" spc="-215" dirty="0">
                <a:latin typeface="Times New Roman"/>
                <a:cs typeface="Times New Roman"/>
              </a:rPr>
              <a:t> </a:t>
            </a:r>
            <a:r>
              <a:rPr lang="en-US" sz="1600" spc="-10" dirty="0" err="1">
                <a:latin typeface="Times New Roman"/>
                <a:cs typeface="Times New Roman"/>
              </a:rPr>
              <a:t>u</a:t>
            </a:r>
            <a:r>
              <a:rPr lang="en-US" sz="1600" spc="-5" dirty="0" err="1">
                <a:latin typeface="Times New Roman"/>
                <a:cs typeface="Times New Roman"/>
              </a:rPr>
              <a:t>n</a:t>
            </a:r>
            <a:r>
              <a:rPr lang="en-US" sz="1600" dirty="0" err="1">
                <a:latin typeface="Times New Roman"/>
                <a:cs typeface="Times New Roman"/>
              </a:rPr>
              <a:t>t</a:t>
            </a:r>
            <a:r>
              <a:rPr lang="en-US" sz="1600" spc="5" dirty="0" err="1">
                <a:latin typeface="Times New Roman"/>
                <a:cs typeface="Times New Roman"/>
              </a:rPr>
              <a:t>u</a:t>
            </a:r>
            <a:r>
              <a:rPr lang="en-US" sz="1600" dirty="0" err="1">
                <a:latin typeface="Times New Roman"/>
                <a:cs typeface="Times New Roman"/>
              </a:rPr>
              <a:t>k</a:t>
            </a:r>
            <a:r>
              <a:rPr lang="en-US" sz="1600" dirty="0">
                <a:latin typeface="Times New Roman"/>
                <a:cs typeface="Times New Roman"/>
              </a:rPr>
              <a:t> </a:t>
            </a:r>
            <a:r>
              <a:rPr lang="en-US" sz="1600" spc="-100" dirty="0">
                <a:latin typeface="Times New Roman"/>
                <a:cs typeface="Times New Roman"/>
              </a:rPr>
              <a:t> </a:t>
            </a:r>
            <a:r>
              <a:rPr lang="en-US" sz="1600" spc="-5" dirty="0" err="1">
                <a:latin typeface="Times New Roman"/>
                <a:cs typeface="Times New Roman"/>
              </a:rPr>
              <a:t>s</a:t>
            </a:r>
            <a:r>
              <a:rPr lang="en-US" sz="1600" spc="-10" dirty="0" err="1">
                <a:latin typeface="Times New Roman"/>
                <a:cs typeface="Times New Roman"/>
              </a:rPr>
              <a:t>e</a:t>
            </a:r>
            <a:r>
              <a:rPr lang="en-US" sz="1600" spc="10" dirty="0" err="1">
                <a:latin typeface="Times New Roman"/>
                <a:cs typeface="Times New Roman"/>
              </a:rPr>
              <a:t>m</a:t>
            </a:r>
            <a:r>
              <a:rPr lang="en-US" sz="1600" spc="5" dirty="0" err="1">
                <a:latin typeface="Times New Roman"/>
                <a:cs typeface="Times New Roman"/>
              </a:rPr>
              <a:t>u</a:t>
            </a:r>
            <a:r>
              <a:rPr lang="en-US" sz="1600" spc="-10" dirty="0" err="1">
                <a:latin typeface="Times New Roman"/>
                <a:cs typeface="Times New Roman"/>
              </a:rPr>
              <a:t>a</a:t>
            </a:r>
            <a:r>
              <a:rPr lang="en-US" sz="1600" spc="-5" dirty="0">
                <a:latin typeface="Times New Roman"/>
                <a:cs typeface="Times New Roman"/>
              </a:rPr>
              <a:t> </a:t>
            </a:r>
            <a:r>
              <a:rPr lang="en-US" sz="1600" spc="5" dirty="0" err="1">
                <a:latin typeface="Times New Roman"/>
                <a:cs typeface="Times New Roman"/>
              </a:rPr>
              <a:t>k</a:t>
            </a:r>
            <a:r>
              <a:rPr lang="en-US" sz="1600" spc="-10" dirty="0" err="1">
                <a:latin typeface="Times New Roman"/>
                <a:cs typeface="Times New Roman"/>
              </a:rPr>
              <a:t>al</a:t>
            </a:r>
            <a:r>
              <a:rPr lang="en-US" sz="1600" spc="-5" dirty="0" err="1">
                <a:latin typeface="Times New Roman"/>
                <a:cs typeface="Times New Roman"/>
              </a:rPr>
              <a:t>a</a:t>
            </a:r>
            <a:r>
              <a:rPr lang="en-US" sz="1600" spc="15" dirty="0" err="1">
                <a:latin typeface="Times New Roman"/>
                <a:cs typeface="Times New Roman"/>
              </a:rPr>
              <a:t>n</a:t>
            </a:r>
            <a:r>
              <a:rPr lang="en-US" sz="1600" spc="-5" dirty="0" err="1">
                <a:latin typeface="Times New Roman"/>
                <a:cs typeface="Times New Roman"/>
              </a:rPr>
              <a:t>g</a:t>
            </a:r>
            <a:r>
              <a:rPr lang="en-US" sz="1600" spc="-10" dirty="0" err="1">
                <a:latin typeface="Times New Roman"/>
                <a:cs typeface="Times New Roman"/>
              </a:rPr>
              <a:t>a</a:t>
            </a:r>
            <a:r>
              <a:rPr lang="en-US" sz="1600" dirty="0" err="1">
                <a:latin typeface="Times New Roman"/>
                <a:cs typeface="Times New Roman"/>
              </a:rPr>
              <a:t>n</a:t>
            </a:r>
            <a:r>
              <a:rPr lang="en-US" sz="1600" dirty="0">
                <a:latin typeface="Times New Roman"/>
                <a:cs typeface="Times New Roman"/>
              </a:rPr>
              <a:t>  </a:t>
            </a:r>
            <a:r>
              <a:rPr lang="en-US" sz="1600" spc="-50" dirty="0">
                <a:latin typeface="Times New Roman"/>
                <a:cs typeface="Times New Roman"/>
              </a:rPr>
              <a:t> </a:t>
            </a:r>
            <a:r>
              <a:rPr lang="en-US" sz="1600" spc="-10" dirty="0" err="1">
                <a:latin typeface="Times New Roman"/>
                <a:cs typeface="Times New Roman"/>
              </a:rPr>
              <a:t>ma</a:t>
            </a:r>
            <a:r>
              <a:rPr lang="en-US" sz="1600" spc="5" dirty="0" err="1">
                <a:latin typeface="Times New Roman"/>
                <a:cs typeface="Times New Roman"/>
              </a:rPr>
              <a:t>s</a:t>
            </a:r>
            <a:r>
              <a:rPr lang="en-US" sz="1600" spc="-5" dirty="0" err="1">
                <a:latin typeface="Times New Roman"/>
                <a:cs typeface="Times New Roman"/>
              </a:rPr>
              <a:t>y</a:t>
            </a:r>
            <a:r>
              <a:rPr lang="en-US" sz="1600" spc="-10" dirty="0" err="1">
                <a:latin typeface="Times New Roman"/>
                <a:cs typeface="Times New Roman"/>
              </a:rPr>
              <a:t>a</a:t>
            </a:r>
            <a:r>
              <a:rPr lang="en-US" sz="1600" spc="5" dirty="0" err="1">
                <a:latin typeface="Times New Roman"/>
                <a:cs typeface="Times New Roman"/>
              </a:rPr>
              <a:t>r</a:t>
            </a:r>
            <a:r>
              <a:rPr lang="en-US" sz="1600" spc="-10" dirty="0" err="1">
                <a:latin typeface="Times New Roman"/>
                <a:cs typeface="Times New Roman"/>
              </a:rPr>
              <a:t>a</a:t>
            </a:r>
            <a:r>
              <a:rPr lang="en-US" sz="1600" spc="-5" dirty="0" err="1">
                <a:latin typeface="Times New Roman"/>
                <a:cs typeface="Times New Roman"/>
              </a:rPr>
              <a:t>k</a:t>
            </a:r>
            <a:r>
              <a:rPr lang="en-US" sz="1600" spc="-10" dirty="0" err="1">
                <a:latin typeface="Times New Roman"/>
                <a:cs typeface="Times New Roman"/>
              </a:rPr>
              <a:t>at</a:t>
            </a:r>
            <a:r>
              <a:rPr lang="en-US" sz="1600" dirty="0">
                <a:latin typeface="Times New Roman"/>
                <a:cs typeface="Times New Roman"/>
              </a:rPr>
              <a:t>  </a:t>
            </a:r>
            <a:r>
              <a:rPr lang="en-US" sz="1600" spc="40" dirty="0">
                <a:latin typeface="Times New Roman"/>
                <a:cs typeface="Times New Roman"/>
              </a:rPr>
              <a:t> </a:t>
            </a:r>
            <a:r>
              <a:rPr lang="en-US" sz="1600" dirty="0" err="1">
                <a:latin typeface="Times New Roman"/>
                <a:cs typeface="Times New Roman"/>
              </a:rPr>
              <a:t>in</a:t>
            </a:r>
            <a:r>
              <a:rPr lang="en-US" sz="1600" spc="15" dirty="0" err="1">
                <a:latin typeface="Times New Roman"/>
                <a:cs typeface="Times New Roman"/>
              </a:rPr>
              <a:t>d</a:t>
            </a:r>
            <a:r>
              <a:rPr lang="en-US" sz="1600" spc="-5" dirty="0" err="1">
                <a:latin typeface="Times New Roman"/>
                <a:cs typeface="Times New Roman"/>
              </a:rPr>
              <a:t>o</a:t>
            </a:r>
            <a:r>
              <a:rPr lang="en-US" sz="1600" spc="15" dirty="0" err="1">
                <a:latin typeface="Times New Roman"/>
                <a:cs typeface="Times New Roman"/>
              </a:rPr>
              <a:t>n</a:t>
            </a:r>
            <a:r>
              <a:rPr lang="en-US" sz="1600" spc="-10" dirty="0" err="1">
                <a:latin typeface="Times New Roman"/>
                <a:cs typeface="Times New Roman"/>
              </a:rPr>
              <a:t>e</a:t>
            </a:r>
            <a:r>
              <a:rPr lang="en-US" sz="1600" spc="-15" dirty="0" err="1">
                <a:latin typeface="Times New Roman"/>
                <a:cs typeface="Times New Roman"/>
              </a:rPr>
              <a:t>s</a:t>
            </a:r>
            <a:r>
              <a:rPr lang="en-US" sz="1600" dirty="0" err="1">
                <a:latin typeface="Times New Roman"/>
                <a:cs typeface="Times New Roman"/>
              </a:rPr>
              <a:t>i</a:t>
            </a:r>
            <a:r>
              <a:rPr lang="en-US" sz="1600" spc="-20" dirty="0" err="1">
                <a:latin typeface="Times New Roman"/>
                <a:cs typeface="Times New Roman"/>
              </a:rPr>
              <a:t>a</a:t>
            </a:r>
            <a:r>
              <a:rPr lang="en-US" sz="1600" dirty="0">
                <a:latin typeface="Times New Roman"/>
                <a:cs typeface="Times New Roman"/>
              </a:rPr>
              <a:t>.  </a:t>
            </a:r>
            <a:r>
              <a:rPr lang="en-US" sz="1600" spc="100" dirty="0">
                <a:latin typeface="Times New Roman"/>
                <a:cs typeface="Times New Roman"/>
              </a:rPr>
              <a:t> </a:t>
            </a:r>
            <a:r>
              <a:rPr lang="en-US" sz="1600" spc="5" dirty="0" err="1">
                <a:latin typeface="Times New Roman"/>
                <a:cs typeface="Times New Roman"/>
              </a:rPr>
              <a:t>D</a:t>
            </a:r>
            <a:r>
              <a:rPr lang="en-US" sz="1600" spc="-10" dirty="0" err="1">
                <a:latin typeface="Times New Roman"/>
                <a:cs typeface="Times New Roman"/>
              </a:rPr>
              <a:t>e</a:t>
            </a:r>
            <a:r>
              <a:rPr lang="en-US" sz="1600" spc="5" dirty="0" err="1">
                <a:latin typeface="Times New Roman"/>
                <a:cs typeface="Times New Roman"/>
              </a:rPr>
              <a:t>n</a:t>
            </a:r>
            <a:r>
              <a:rPr lang="en-US" sz="1600" spc="-5" dirty="0" err="1">
                <a:latin typeface="Times New Roman"/>
                <a:cs typeface="Times New Roman"/>
              </a:rPr>
              <a:t>g</a:t>
            </a:r>
            <a:r>
              <a:rPr lang="en-US" sz="1600" spc="-10" dirty="0" err="1">
                <a:latin typeface="Times New Roman"/>
                <a:cs typeface="Times New Roman"/>
              </a:rPr>
              <a:t>a</a:t>
            </a:r>
            <a:r>
              <a:rPr lang="en-US" sz="1600" dirty="0" err="1">
                <a:latin typeface="Times New Roman"/>
                <a:cs typeface="Times New Roman"/>
              </a:rPr>
              <a:t>n</a:t>
            </a:r>
            <a:r>
              <a:rPr lang="en-US" sz="1600" dirty="0">
                <a:latin typeface="Times New Roman"/>
                <a:cs typeface="Times New Roman"/>
              </a:rPr>
              <a:t>  </a:t>
            </a:r>
            <a:r>
              <a:rPr lang="en-US" sz="1600" spc="-100" dirty="0">
                <a:latin typeface="Times New Roman"/>
                <a:cs typeface="Times New Roman"/>
              </a:rPr>
              <a:t> </a:t>
            </a:r>
            <a:r>
              <a:rPr lang="en-US" sz="1600" spc="15" dirty="0" err="1">
                <a:latin typeface="Times New Roman"/>
                <a:cs typeface="Times New Roman"/>
              </a:rPr>
              <a:t>b</a:t>
            </a:r>
            <a:r>
              <a:rPr lang="en-US" sz="1600" spc="-10" dirty="0" err="1">
                <a:latin typeface="Times New Roman"/>
                <a:cs typeface="Times New Roman"/>
              </a:rPr>
              <a:t>e</a:t>
            </a:r>
            <a:r>
              <a:rPr lang="en-US" sz="1600" spc="5" dirty="0" err="1">
                <a:latin typeface="Times New Roman"/>
                <a:cs typeface="Times New Roman"/>
              </a:rPr>
              <a:t>k</a:t>
            </a:r>
            <a:r>
              <a:rPr lang="en-US" sz="1600" spc="-10" dirty="0" err="1">
                <a:latin typeface="Times New Roman"/>
                <a:cs typeface="Times New Roman"/>
              </a:rPr>
              <a:t>al</a:t>
            </a:r>
            <a:r>
              <a:rPr lang="en-US" sz="1600" dirty="0">
                <a:latin typeface="Times New Roman"/>
                <a:cs typeface="Times New Roman"/>
              </a:rPr>
              <a:t>  </a:t>
            </a:r>
            <a:r>
              <a:rPr lang="en-US" sz="1600" spc="20" dirty="0">
                <a:latin typeface="Times New Roman"/>
                <a:cs typeface="Times New Roman"/>
              </a:rPr>
              <a:t> </a:t>
            </a:r>
            <a:r>
              <a:rPr lang="en-US" sz="1600" spc="15" dirty="0" err="1">
                <a:latin typeface="Times New Roman"/>
                <a:cs typeface="Times New Roman"/>
              </a:rPr>
              <a:t>p</a:t>
            </a:r>
            <a:r>
              <a:rPr lang="en-US" sz="1600" spc="-10" dirty="0" err="1">
                <a:latin typeface="Times New Roman"/>
                <a:cs typeface="Times New Roman"/>
              </a:rPr>
              <a:t>e</a:t>
            </a:r>
            <a:r>
              <a:rPr lang="en-US" sz="1600" spc="5" dirty="0" err="1">
                <a:latin typeface="Times New Roman"/>
                <a:cs typeface="Times New Roman"/>
              </a:rPr>
              <a:t>n</a:t>
            </a:r>
            <a:r>
              <a:rPr lang="en-US" sz="1600" spc="-5" dirty="0" err="1">
                <a:latin typeface="Times New Roman"/>
                <a:cs typeface="Times New Roman"/>
              </a:rPr>
              <a:t>g</a:t>
            </a:r>
            <a:r>
              <a:rPr lang="en-US" sz="1600" spc="-10" dirty="0" err="1">
                <a:latin typeface="Times New Roman"/>
                <a:cs typeface="Times New Roman"/>
              </a:rPr>
              <a:t>e</a:t>
            </a:r>
            <a:r>
              <a:rPr lang="en-US" sz="1600" dirty="0" err="1">
                <a:latin typeface="Times New Roman"/>
                <a:cs typeface="Times New Roman"/>
              </a:rPr>
              <a:t>t</a:t>
            </a:r>
            <a:r>
              <a:rPr lang="en-US" sz="1600" spc="-10" dirty="0" err="1">
                <a:latin typeface="Times New Roman"/>
                <a:cs typeface="Times New Roman"/>
              </a:rPr>
              <a:t>a</a:t>
            </a:r>
            <a:r>
              <a:rPr lang="en-US" sz="1600" dirty="0" err="1">
                <a:latin typeface="Times New Roman"/>
                <a:cs typeface="Times New Roman"/>
              </a:rPr>
              <a:t>h</a:t>
            </a:r>
            <a:r>
              <a:rPr lang="en-US" sz="1600" spc="15" dirty="0" err="1">
                <a:latin typeface="Times New Roman"/>
                <a:cs typeface="Times New Roman"/>
              </a:rPr>
              <a:t>u</a:t>
            </a:r>
            <a:r>
              <a:rPr lang="en-US" sz="1600" spc="-10" dirty="0" err="1">
                <a:latin typeface="Times New Roman"/>
                <a:cs typeface="Times New Roman"/>
              </a:rPr>
              <a:t>a</a:t>
            </a:r>
            <a:r>
              <a:rPr lang="en-US" sz="1600" dirty="0" err="1">
                <a:latin typeface="Times New Roman"/>
                <a:cs typeface="Times New Roman"/>
              </a:rPr>
              <a:t>n</a:t>
            </a:r>
            <a:r>
              <a:rPr lang="en-US" sz="1600" dirty="0">
                <a:latin typeface="Times New Roman"/>
                <a:cs typeface="Times New Roman"/>
              </a:rPr>
              <a:t>  </a:t>
            </a:r>
            <a:r>
              <a:rPr lang="en-US" sz="1600" spc="-50" dirty="0">
                <a:latin typeface="Times New Roman"/>
                <a:cs typeface="Times New Roman"/>
              </a:rPr>
              <a:t> </a:t>
            </a:r>
            <a:r>
              <a:rPr lang="en-US" sz="1600" spc="-5" dirty="0" err="1">
                <a:latin typeface="Times New Roman"/>
                <a:cs typeface="Times New Roman"/>
              </a:rPr>
              <a:t>i</a:t>
            </a:r>
            <a:r>
              <a:rPr lang="en-US" sz="1600" spc="5" dirty="0" err="1">
                <a:latin typeface="Times New Roman"/>
                <a:cs typeface="Times New Roman"/>
              </a:rPr>
              <a:t>n</a:t>
            </a:r>
            <a:r>
              <a:rPr lang="en-US" sz="1600" spc="-5" dirty="0" err="1">
                <a:latin typeface="Times New Roman"/>
                <a:cs typeface="Times New Roman"/>
              </a:rPr>
              <a:t>i</a:t>
            </a:r>
            <a:r>
              <a:rPr lang="en-US" sz="1600" dirty="0">
                <a:latin typeface="Times New Roman"/>
                <a:cs typeface="Times New Roman"/>
              </a:rPr>
              <a:t>  </a:t>
            </a:r>
            <a:r>
              <a:rPr lang="en-US" sz="1600" spc="100" dirty="0">
                <a:latin typeface="Times New Roman"/>
                <a:cs typeface="Times New Roman"/>
              </a:rPr>
              <a:t> </a:t>
            </a:r>
            <a:r>
              <a:rPr lang="en-US" sz="1600" spc="5" dirty="0" err="1">
                <a:latin typeface="Times New Roman"/>
                <a:cs typeface="Times New Roman"/>
              </a:rPr>
              <a:t>k</a:t>
            </a:r>
            <a:r>
              <a:rPr lang="en-US" sz="1600" spc="-10" dirty="0" err="1">
                <a:latin typeface="Times New Roman"/>
                <a:cs typeface="Times New Roman"/>
              </a:rPr>
              <a:t>e</a:t>
            </a:r>
            <a:r>
              <a:rPr lang="en-US" sz="1600" spc="-5" dirty="0" err="1">
                <a:latin typeface="Times New Roman"/>
                <a:cs typeface="Times New Roman"/>
              </a:rPr>
              <a:t>m</a:t>
            </a:r>
            <a:r>
              <a:rPr lang="en-US" sz="1600" spc="5" dirty="0" err="1">
                <a:latin typeface="Times New Roman"/>
                <a:cs typeface="Times New Roman"/>
              </a:rPr>
              <a:t>ud</a:t>
            </a:r>
            <a:r>
              <a:rPr lang="en-US" sz="1600" spc="10" dirty="0" err="1">
                <a:latin typeface="Times New Roman"/>
                <a:cs typeface="Times New Roman"/>
              </a:rPr>
              <a:t>i</a:t>
            </a:r>
            <a:r>
              <a:rPr lang="en-US" sz="1600" spc="-10" dirty="0" err="1">
                <a:latin typeface="Times New Roman"/>
                <a:cs typeface="Times New Roman"/>
              </a:rPr>
              <a:t>a</a:t>
            </a:r>
            <a:r>
              <a:rPr lang="en-US" sz="1600" dirty="0" err="1">
                <a:latin typeface="Times New Roman"/>
                <a:cs typeface="Times New Roman"/>
              </a:rPr>
              <a:t>n</a:t>
            </a:r>
            <a:r>
              <a:rPr lang="en-US" sz="1600" dirty="0">
                <a:latin typeface="Times New Roman"/>
                <a:cs typeface="Times New Roman"/>
              </a:rPr>
              <a:t>  </a:t>
            </a:r>
            <a:r>
              <a:rPr lang="en-US" sz="1600" spc="140" dirty="0">
                <a:latin typeface="Times New Roman"/>
                <a:cs typeface="Times New Roman"/>
              </a:rPr>
              <a:t> </a:t>
            </a:r>
            <a:r>
              <a:rPr lang="en-US" sz="1600" spc="-10" dirty="0" err="1">
                <a:latin typeface="Times New Roman"/>
                <a:cs typeface="Times New Roman"/>
              </a:rPr>
              <a:t>ma</a:t>
            </a:r>
            <a:r>
              <a:rPr lang="en-US" sz="1600" spc="5" dirty="0" err="1">
                <a:latin typeface="Times New Roman"/>
                <a:cs typeface="Times New Roman"/>
              </a:rPr>
              <a:t>s</a:t>
            </a:r>
            <a:r>
              <a:rPr lang="en-US" sz="1600" spc="-5" dirty="0" err="1">
                <a:latin typeface="Times New Roman"/>
                <a:cs typeface="Times New Roman"/>
              </a:rPr>
              <a:t>y</a:t>
            </a:r>
            <a:r>
              <a:rPr lang="en-US" sz="1600" spc="-10" dirty="0" err="1">
                <a:latin typeface="Times New Roman"/>
                <a:cs typeface="Times New Roman"/>
              </a:rPr>
              <a:t>a</a:t>
            </a:r>
            <a:r>
              <a:rPr lang="en-US" sz="1600" spc="5" dirty="0" err="1">
                <a:latin typeface="Times New Roman"/>
                <a:cs typeface="Times New Roman"/>
              </a:rPr>
              <a:t>r</a:t>
            </a:r>
            <a:r>
              <a:rPr lang="en-US" sz="1600" spc="-10" dirty="0" err="1">
                <a:latin typeface="Times New Roman"/>
                <a:cs typeface="Times New Roman"/>
              </a:rPr>
              <a:t>a</a:t>
            </a:r>
            <a:r>
              <a:rPr lang="en-US" sz="1600" spc="5" dirty="0" err="1">
                <a:latin typeface="Times New Roman"/>
                <a:cs typeface="Times New Roman"/>
              </a:rPr>
              <a:t>k</a:t>
            </a:r>
            <a:r>
              <a:rPr lang="en-US" sz="1600" spc="-20" dirty="0" err="1">
                <a:latin typeface="Times New Roman"/>
                <a:cs typeface="Times New Roman"/>
              </a:rPr>
              <a:t>a</a:t>
            </a:r>
            <a:r>
              <a:rPr lang="en-US" sz="1600" spc="-5" dirty="0" err="1">
                <a:latin typeface="Times New Roman"/>
                <a:cs typeface="Times New Roman"/>
              </a:rPr>
              <a:t>t</a:t>
            </a:r>
            <a:r>
              <a:rPr lang="en-US" sz="1600" dirty="0">
                <a:latin typeface="Times New Roman"/>
                <a:cs typeface="Times New Roman"/>
              </a:rPr>
              <a:t>  </a:t>
            </a:r>
            <a:r>
              <a:rPr lang="en-US" sz="1600" spc="60" dirty="0">
                <a:latin typeface="Times New Roman"/>
                <a:cs typeface="Times New Roman"/>
              </a:rPr>
              <a:t> </a:t>
            </a:r>
            <a:r>
              <a:rPr lang="en-US" sz="1600" spc="5" dirty="0">
                <a:latin typeface="Times New Roman"/>
                <a:cs typeface="Times New Roman"/>
              </a:rPr>
              <a:t>I</a:t>
            </a:r>
            <a:r>
              <a:rPr lang="en-US" sz="1600" spc="15" dirty="0">
                <a:latin typeface="Times New Roman"/>
                <a:cs typeface="Times New Roman"/>
              </a:rPr>
              <a:t>n</a:t>
            </a:r>
            <a:r>
              <a:rPr lang="en-US" sz="1600" spc="-5" dirty="0">
                <a:latin typeface="Times New Roman"/>
                <a:cs typeface="Times New Roman"/>
              </a:rPr>
              <a:t>d</a:t>
            </a:r>
            <a:r>
              <a:rPr lang="en-US" sz="1600" spc="5" dirty="0">
                <a:latin typeface="Times New Roman"/>
                <a:cs typeface="Times New Roman"/>
              </a:rPr>
              <a:t>on</a:t>
            </a:r>
            <a:r>
              <a:rPr lang="en-US" sz="1600" spc="-10" dirty="0">
                <a:latin typeface="Times New Roman"/>
                <a:cs typeface="Times New Roman"/>
              </a:rPr>
              <a:t>e</a:t>
            </a:r>
            <a:r>
              <a:rPr lang="en-US" sz="1600" spc="-5" dirty="0">
                <a:latin typeface="Times New Roman"/>
                <a:cs typeface="Times New Roman"/>
              </a:rPr>
              <a:t>s</a:t>
            </a:r>
            <a:r>
              <a:rPr lang="en-US" sz="1600" spc="10" dirty="0">
                <a:latin typeface="Times New Roman"/>
                <a:cs typeface="Times New Roman"/>
              </a:rPr>
              <a:t>i</a:t>
            </a:r>
            <a:r>
              <a:rPr lang="en-US" sz="1600" spc="-10" dirty="0">
                <a:latin typeface="Times New Roman"/>
                <a:cs typeface="Times New Roman"/>
              </a:rPr>
              <a:t>a</a:t>
            </a:r>
            <a:r>
              <a:rPr lang="en-US" sz="1600" spc="-5" dirty="0">
                <a:latin typeface="Times New Roman"/>
                <a:cs typeface="Times New Roman"/>
              </a:rPr>
              <a:t> </a:t>
            </a:r>
            <a:r>
              <a:rPr lang="en-US" sz="1600" spc="-10" dirty="0" err="1">
                <a:latin typeface="Times New Roman"/>
                <a:cs typeface="Times New Roman"/>
              </a:rPr>
              <a:t>mel</a:t>
            </a:r>
            <a:r>
              <a:rPr lang="en-US" sz="1600" spc="-5" dirty="0" err="1">
                <a:latin typeface="Times New Roman"/>
                <a:cs typeface="Times New Roman"/>
              </a:rPr>
              <a:t>a</a:t>
            </a:r>
            <a:r>
              <a:rPr lang="en-US" sz="1600" spc="5" dirty="0" err="1">
                <a:latin typeface="Times New Roman"/>
                <a:cs typeface="Times New Roman"/>
              </a:rPr>
              <a:t>kuk</a:t>
            </a:r>
            <a:r>
              <a:rPr lang="en-US" sz="1600" spc="-10" dirty="0" err="1">
                <a:latin typeface="Times New Roman"/>
                <a:cs typeface="Times New Roman"/>
              </a:rPr>
              <a:t>a</a:t>
            </a:r>
            <a:r>
              <a:rPr lang="en-US" sz="1600" dirty="0" err="1">
                <a:latin typeface="Times New Roman"/>
                <a:cs typeface="Times New Roman"/>
              </a:rPr>
              <a:t>n</a:t>
            </a:r>
            <a:r>
              <a:rPr lang="en-US" sz="1600" dirty="0">
                <a:latin typeface="Times New Roman"/>
                <a:cs typeface="Times New Roman"/>
              </a:rPr>
              <a:t> </a:t>
            </a:r>
            <a:r>
              <a:rPr lang="en-US" sz="1600" spc="20" dirty="0">
                <a:latin typeface="Times New Roman"/>
                <a:cs typeface="Times New Roman"/>
              </a:rPr>
              <a:t> </a:t>
            </a:r>
            <a:r>
              <a:rPr lang="en-US" sz="1600" spc="5" dirty="0" err="1">
                <a:latin typeface="Times New Roman"/>
                <a:cs typeface="Times New Roman"/>
              </a:rPr>
              <a:t>b</a:t>
            </a:r>
            <a:r>
              <a:rPr lang="en-US" sz="1600" spc="-10" dirty="0" err="1">
                <a:latin typeface="Times New Roman"/>
                <a:cs typeface="Times New Roman"/>
              </a:rPr>
              <a:t>e</a:t>
            </a:r>
            <a:r>
              <a:rPr lang="en-US" sz="1600" spc="15" dirty="0" err="1">
                <a:latin typeface="Times New Roman"/>
                <a:cs typeface="Times New Roman"/>
              </a:rPr>
              <a:t>r</a:t>
            </a:r>
            <a:r>
              <a:rPr lang="en-US" sz="1600" spc="5" dirty="0" err="1">
                <a:latin typeface="Times New Roman"/>
                <a:cs typeface="Times New Roman"/>
              </a:rPr>
              <a:t>b</a:t>
            </a:r>
            <a:r>
              <a:rPr lang="en-US" sz="1600" spc="-10" dirty="0" err="1">
                <a:latin typeface="Times New Roman"/>
                <a:cs typeface="Times New Roman"/>
              </a:rPr>
              <a:t>a</a:t>
            </a:r>
            <a:r>
              <a:rPr lang="en-US" sz="1600" spc="5" dirty="0" err="1">
                <a:latin typeface="Times New Roman"/>
                <a:cs typeface="Times New Roman"/>
              </a:rPr>
              <a:t>g</a:t>
            </a:r>
            <a:r>
              <a:rPr lang="en-US" sz="1600" spc="-20" dirty="0" err="1">
                <a:latin typeface="Times New Roman"/>
                <a:cs typeface="Times New Roman"/>
              </a:rPr>
              <a:t>a</a:t>
            </a:r>
            <a:r>
              <a:rPr lang="en-US" sz="1600" spc="-5" dirty="0" err="1">
                <a:latin typeface="Times New Roman"/>
                <a:cs typeface="Times New Roman"/>
              </a:rPr>
              <a:t>i</a:t>
            </a:r>
            <a:r>
              <a:rPr lang="en-US" sz="1600" dirty="0">
                <a:latin typeface="Times New Roman"/>
                <a:cs typeface="Times New Roman"/>
              </a:rPr>
              <a:t> </a:t>
            </a:r>
            <a:r>
              <a:rPr lang="en-US" sz="1600" spc="25" dirty="0">
                <a:latin typeface="Times New Roman"/>
                <a:cs typeface="Times New Roman"/>
              </a:rPr>
              <a:t> </a:t>
            </a:r>
            <a:r>
              <a:rPr lang="en-US" sz="1600" spc="-5" dirty="0" err="1">
                <a:latin typeface="Times New Roman"/>
                <a:cs typeface="Times New Roman"/>
              </a:rPr>
              <a:t>i</a:t>
            </a:r>
            <a:r>
              <a:rPr lang="en-US" sz="1600" spc="5" dirty="0" err="1">
                <a:latin typeface="Times New Roman"/>
                <a:cs typeface="Times New Roman"/>
              </a:rPr>
              <a:t>no</a:t>
            </a:r>
            <a:r>
              <a:rPr lang="en-US" sz="1600" spc="-5" dirty="0" err="1">
                <a:latin typeface="Times New Roman"/>
                <a:cs typeface="Times New Roman"/>
              </a:rPr>
              <a:t>v</a:t>
            </a:r>
            <a:r>
              <a:rPr lang="en-US" sz="1600" spc="-10" dirty="0" err="1">
                <a:latin typeface="Times New Roman"/>
                <a:cs typeface="Times New Roman"/>
              </a:rPr>
              <a:t>a</a:t>
            </a:r>
            <a:r>
              <a:rPr lang="en-US" sz="1600" spc="5" dirty="0" err="1">
                <a:latin typeface="Times New Roman"/>
                <a:cs typeface="Times New Roman"/>
              </a:rPr>
              <a:t>s</a:t>
            </a:r>
            <a:r>
              <a:rPr lang="en-US" sz="1600" spc="-5" dirty="0" err="1">
                <a:latin typeface="Times New Roman"/>
                <a:cs typeface="Times New Roman"/>
              </a:rPr>
              <a:t>i</a:t>
            </a:r>
            <a:r>
              <a:rPr lang="en-US" sz="1600" dirty="0">
                <a:latin typeface="Times New Roman"/>
                <a:cs typeface="Times New Roman"/>
              </a:rPr>
              <a:t> </a:t>
            </a:r>
            <a:r>
              <a:rPr lang="en-US" sz="1600" spc="-70" dirty="0">
                <a:latin typeface="Times New Roman"/>
                <a:cs typeface="Times New Roman"/>
              </a:rPr>
              <a:t> </a:t>
            </a:r>
            <a:r>
              <a:rPr lang="en-US" sz="1600" spc="5" dirty="0" err="1">
                <a:latin typeface="Times New Roman"/>
                <a:cs typeface="Times New Roman"/>
              </a:rPr>
              <a:t>d</a:t>
            </a:r>
            <a:r>
              <a:rPr lang="en-US" sz="1600" spc="-10" dirty="0" err="1">
                <a:latin typeface="Times New Roman"/>
                <a:cs typeface="Times New Roman"/>
              </a:rPr>
              <a:t>a</a:t>
            </a:r>
            <a:r>
              <a:rPr lang="en-US" sz="1600" dirty="0" err="1">
                <a:latin typeface="Times New Roman"/>
                <a:cs typeface="Times New Roman"/>
              </a:rPr>
              <a:t>n</a:t>
            </a:r>
            <a:r>
              <a:rPr lang="en-US" sz="1600" dirty="0">
                <a:latin typeface="Times New Roman"/>
                <a:cs typeface="Times New Roman"/>
              </a:rPr>
              <a:t> </a:t>
            </a:r>
            <a:r>
              <a:rPr lang="en-US" sz="1600" spc="10" dirty="0">
                <a:latin typeface="Times New Roman"/>
                <a:cs typeface="Times New Roman"/>
              </a:rPr>
              <a:t> </a:t>
            </a:r>
            <a:r>
              <a:rPr lang="en-US" sz="1600" spc="-10" dirty="0" err="1">
                <a:latin typeface="Times New Roman"/>
                <a:cs typeface="Times New Roman"/>
              </a:rPr>
              <a:t>e</a:t>
            </a:r>
            <a:r>
              <a:rPr lang="en-US" sz="1600" dirty="0" err="1">
                <a:latin typeface="Times New Roman"/>
                <a:cs typeface="Times New Roman"/>
              </a:rPr>
              <a:t>ks</a:t>
            </a:r>
            <a:r>
              <a:rPr lang="en-US" sz="1600" spc="15" dirty="0" err="1">
                <a:latin typeface="Times New Roman"/>
                <a:cs typeface="Times New Roman"/>
              </a:rPr>
              <a:t>p</a:t>
            </a:r>
            <a:r>
              <a:rPr lang="en-US" sz="1600" spc="-10" dirty="0" err="1">
                <a:latin typeface="Times New Roman"/>
                <a:cs typeface="Times New Roman"/>
              </a:rPr>
              <a:t>e</a:t>
            </a:r>
            <a:r>
              <a:rPr lang="en-US" sz="1600" spc="5" dirty="0" err="1">
                <a:latin typeface="Times New Roman"/>
                <a:cs typeface="Times New Roman"/>
              </a:rPr>
              <a:t>r</a:t>
            </a:r>
            <a:r>
              <a:rPr lang="en-US" sz="1600" dirty="0" err="1">
                <a:latin typeface="Times New Roman"/>
                <a:cs typeface="Times New Roman"/>
              </a:rPr>
              <a:t>i</a:t>
            </a:r>
            <a:r>
              <a:rPr lang="en-US" sz="1600" spc="-10" dirty="0" err="1">
                <a:latin typeface="Times New Roman"/>
                <a:cs typeface="Times New Roman"/>
              </a:rPr>
              <a:t>me</a:t>
            </a:r>
            <a:r>
              <a:rPr lang="en-US" sz="1600" dirty="0" err="1">
                <a:latin typeface="Times New Roman"/>
                <a:cs typeface="Times New Roman"/>
              </a:rPr>
              <a:t>n</a:t>
            </a:r>
            <a:r>
              <a:rPr lang="en-US" sz="1600" dirty="0">
                <a:latin typeface="Times New Roman"/>
                <a:cs typeface="Times New Roman"/>
              </a:rPr>
              <a:t> </a:t>
            </a:r>
            <a:r>
              <a:rPr lang="en-US" sz="1600" spc="20" dirty="0">
                <a:latin typeface="Times New Roman"/>
                <a:cs typeface="Times New Roman"/>
              </a:rPr>
              <a:t> </a:t>
            </a:r>
            <a:r>
              <a:rPr lang="en-US" sz="1600" spc="10" dirty="0" err="1">
                <a:latin typeface="Times New Roman"/>
                <a:cs typeface="Times New Roman"/>
              </a:rPr>
              <a:t>i</a:t>
            </a:r>
            <a:r>
              <a:rPr lang="en-US" sz="1600" spc="-5" dirty="0" err="1">
                <a:latin typeface="Times New Roman"/>
                <a:cs typeface="Times New Roman"/>
              </a:rPr>
              <a:t>l</a:t>
            </a:r>
            <a:r>
              <a:rPr lang="en-US" sz="1600" spc="-10" dirty="0" err="1">
                <a:latin typeface="Times New Roman"/>
                <a:cs typeface="Times New Roman"/>
              </a:rPr>
              <a:t>m</a:t>
            </a:r>
            <a:r>
              <a:rPr lang="en-US" sz="1600" dirty="0" err="1">
                <a:latin typeface="Times New Roman"/>
                <a:cs typeface="Times New Roman"/>
              </a:rPr>
              <a:t>u</a:t>
            </a:r>
            <a:r>
              <a:rPr lang="en-US" sz="1600" dirty="0">
                <a:latin typeface="Times New Roman"/>
                <a:cs typeface="Times New Roman"/>
              </a:rPr>
              <a:t> </a:t>
            </a:r>
            <a:r>
              <a:rPr lang="en-US" sz="1600" spc="-80" dirty="0">
                <a:latin typeface="Times New Roman"/>
                <a:cs typeface="Times New Roman"/>
              </a:rPr>
              <a:t> </a:t>
            </a:r>
            <a:r>
              <a:rPr lang="en-US" sz="1600" spc="15" dirty="0" err="1">
                <a:latin typeface="Times New Roman"/>
                <a:cs typeface="Times New Roman"/>
              </a:rPr>
              <a:t>p</a:t>
            </a:r>
            <a:r>
              <a:rPr lang="en-US" sz="1600" spc="-10" dirty="0" err="1">
                <a:latin typeface="Times New Roman"/>
                <a:cs typeface="Times New Roman"/>
              </a:rPr>
              <a:t>e</a:t>
            </a:r>
            <a:r>
              <a:rPr lang="en-US" sz="1600" spc="5" dirty="0" err="1">
                <a:latin typeface="Times New Roman"/>
                <a:cs typeface="Times New Roman"/>
              </a:rPr>
              <a:t>n</a:t>
            </a:r>
            <a:r>
              <a:rPr lang="en-US" sz="1600" spc="-5" dirty="0" err="1">
                <a:latin typeface="Times New Roman"/>
                <a:cs typeface="Times New Roman"/>
              </a:rPr>
              <a:t>g</a:t>
            </a:r>
            <a:r>
              <a:rPr lang="en-US" sz="1600" dirty="0" err="1">
                <a:latin typeface="Times New Roman"/>
                <a:cs typeface="Times New Roman"/>
              </a:rPr>
              <a:t>e</a:t>
            </a:r>
            <a:r>
              <a:rPr lang="en-US" sz="1600" spc="-10" dirty="0" err="1">
                <a:latin typeface="Times New Roman"/>
                <a:cs typeface="Times New Roman"/>
              </a:rPr>
              <a:t>ta</a:t>
            </a:r>
            <a:r>
              <a:rPr lang="en-US" sz="1600" spc="15" dirty="0" err="1">
                <a:latin typeface="Times New Roman"/>
                <a:cs typeface="Times New Roman"/>
              </a:rPr>
              <a:t>h</a:t>
            </a:r>
            <a:r>
              <a:rPr lang="en-US" sz="1600" spc="5" dirty="0" err="1">
                <a:latin typeface="Times New Roman"/>
                <a:cs typeface="Times New Roman"/>
              </a:rPr>
              <a:t>u</a:t>
            </a:r>
            <a:r>
              <a:rPr lang="en-US" sz="1600" spc="-10" dirty="0" err="1">
                <a:latin typeface="Times New Roman"/>
                <a:cs typeface="Times New Roman"/>
              </a:rPr>
              <a:t>a</a:t>
            </a:r>
            <a:r>
              <a:rPr lang="en-US" sz="1600" dirty="0" err="1">
                <a:latin typeface="Times New Roman"/>
                <a:cs typeface="Times New Roman"/>
              </a:rPr>
              <a:t>n</a:t>
            </a:r>
            <a:r>
              <a:rPr lang="en-US" sz="1600" dirty="0">
                <a:latin typeface="Times New Roman"/>
                <a:cs typeface="Times New Roman"/>
              </a:rPr>
              <a:t> </a:t>
            </a:r>
            <a:r>
              <a:rPr lang="en-US" sz="1600" spc="-130" dirty="0">
                <a:latin typeface="Times New Roman"/>
                <a:cs typeface="Times New Roman"/>
              </a:rPr>
              <a:t> </a:t>
            </a:r>
            <a:r>
              <a:rPr lang="en-US" sz="1600" spc="15" dirty="0" err="1">
                <a:latin typeface="Times New Roman"/>
                <a:cs typeface="Times New Roman"/>
              </a:rPr>
              <a:t>d</a:t>
            </a:r>
            <a:r>
              <a:rPr lang="en-US" sz="1600" spc="-10" dirty="0" err="1">
                <a:latin typeface="Times New Roman"/>
                <a:cs typeface="Times New Roman"/>
              </a:rPr>
              <a:t>a</a:t>
            </a:r>
            <a:r>
              <a:rPr lang="en-US" sz="1600" dirty="0" err="1">
                <a:latin typeface="Times New Roman"/>
                <a:cs typeface="Times New Roman"/>
              </a:rPr>
              <a:t>n</a:t>
            </a:r>
            <a:r>
              <a:rPr lang="en-US" sz="1600" dirty="0">
                <a:latin typeface="Times New Roman"/>
                <a:cs typeface="Times New Roman"/>
              </a:rPr>
              <a:t>  </a:t>
            </a:r>
            <a:r>
              <a:rPr lang="en-US" sz="1600" dirty="0" err="1">
                <a:latin typeface="Times New Roman"/>
                <a:cs typeface="Times New Roman"/>
              </a:rPr>
              <a:t>t</a:t>
            </a:r>
            <a:r>
              <a:rPr lang="en-US" sz="1600" spc="-10" dirty="0" err="1">
                <a:latin typeface="Times New Roman"/>
                <a:cs typeface="Times New Roman"/>
              </a:rPr>
              <a:t>e</a:t>
            </a:r>
            <a:r>
              <a:rPr lang="en-US" sz="1600" spc="5" dirty="0" err="1">
                <a:latin typeface="Times New Roman"/>
                <a:cs typeface="Times New Roman"/>
              </a:rPr>
              <a:t>kno</a:t>
            </a:r>
            <a:r>
              <a:rPr lang="en-US" sz="1600" spc="-5" dirty="0" err="1">
                <a:latin typeface="Times New Roman"/>
                <a:cs typeface="Times New Roman"/>
              </a:rPr>
              <a:t>l</a:t>
            </a:r>
            <a:r>
              <a:rPr lang="en-US" sz="1600" spc="5" dirty="0" err="1">
                <a:latin typeface="Times New Roman"/>
                <a:cs typeface="Times New Roman"/>
              </a:rPr>
              <a:t>o</a:t>
            </a:r>
            <a:r>
              <a:rPr lang="en-US" sz="1600" dirty="0" err="1">
                <a:latin typeface="Times New Roman"/>
                <a:cs typeface="Times New Roman"/>
              </a:rPr>
              <a:t>g</a:t>
            </a:r>
            <a:r>
              <a:rPr lang="en-US" sz="1600" spc="-5" dirty="0" err="1">
                <a:latin typeface="Times New Roman"/>
                <a:cs typeface="Times New Roman"/>
              </a:rPr>
              <a:t>i</a:t>
            </a:r>
            <a:r>
              <a:rPr lang="en-US" sz="1600" dirty="0">
                <a:latin typeface="Times New Roman"/>
                <a:cs typeface="Times New Roman"/>
              </a:rPr>
              <a:t> </a:t>
            </a:r>
            <a:r>
              <a:rPr lang="en-US" sz="1600" spc="20" dirty="0">
                <a:latin typeface="Times New Roman"/>
                <a:cs typeface="Times New Roman"/>
              </a:rPr>
              <a:t> </a:t>
            </a:r>
            <a:r>
              <a:rPr lang="en-US" sz="1600" spc="-10" dirty="0" err="1">
                <a:latin typeface="Times New Roman"/>
                <a:cs typeface="Times New Roman"/>
              </a:rPr>
              <a:t>u</a:t>
            </a:r>
            <a:r>
              <a:rPr lang="en-US" sz="1600" spc="-5" dirty="0" err="1">
                <a:latin typeface="Times New Roman"/>
                <a:cs typeface="Times New Roman"/>
              </a:rPr>
              <a:t>n</a:t>
            </a:r>
            <a:r>
              <a:rPr lang="en-US" sz="1600" dirty="0" err="1">
                <a:latin typeface="Times New Roman"/>
                <a:cs typeface="Times New Roman"/>
              </a:rPr>
              <a:t>t</a:t>
            </a:r>
            <a:r>
              <a:rPr lang="en-US" sz="1600" spc="5" dirty="0" err="1">
                <a:latin typeface="Times New Roman"/>
                <a:cs typeface="Times New Roman"/>
              </a:rPr>
              <a:t>u</a:t>
            </a:r>
            <a:r>
              <a:rPr lang="en-US" sz="1600" dirty="0" err="1">
                <a:latin typeface="Times New Roman"/>
                <a:cs typeface="Times New Roman"/>
              </a:rPr>
              <a:t>k</a:t>
            </a:r>
            <a:r>
              <a:rPr lang="en-US" sz="1600" dirty="0">
                <a:latin typeface="Times New Roman"/>
                <a:cs typeface="Times New Roman"/>
              </a:rPr>
              <a:t> </a:t>
            </a:r>
            <a:r>
              <a:rPr lang="en-US" sz="1600" spc="10" dirty="0">
                <a:latin typeface="Times New Roman"/>
                <a:cs typeface="Times New Roman"/>
              </a:rPr>
              <a:t> </a:t>
            </a:r>
            <a:r>
              <a:rPr lang="en-US" sz="1600" spc="-10" dirty="0" err="1">
                <a:latin typeface="Times New Roman"/>
                <a:cs typeface="Times New Roman"/>
              </a:rPr>
              <a:t>me</a:t>
            </a:r>
            <a:r>
              <a:rPr lang="en-US" sz="1600" spc="5" dirty="0" err="1">
                <a:latin typeface="Times New Roman"/>
                <a:cs typeface="Times New Roman"/>
              </a:rPr>
              <a:t>n</a:t>
            </a:r>
            <a:r>
              <a:rPr lang="en-US" sz="1600" spc="-5" dirty="0" err="1">
                <a:latin typeface="Times New Roman"/>
                <a:cs typeface="Times New Roman"/>
              </a:rPr>
              <a:t>g</a:t>
            </a:r>
            <a:r>
              <a:rPr lang="en-US" sz="1600" spc="-10" dirty="0" err="1">
                <a:latin typeface="Times New Roman"/>
                <a:cs typeface="Times New Roman"/>
              </a:rPr>
              <a:t>e</a:t>
            </a:r>
            <a:r>
              <a:rPr lang="en-US" sz="1600" dirty="0" err="1">
                <a:latin typeface="Times New Roman"/>
                <a:cs typeface="Times New Roman"/>
              </a:rPr>
              <a:t>m</a:t>
            </a:r>
            <a:r>
              <a:rPr lang="en-US" sz="1600" spc="5" dirty="0" err="1">
                <a:latin typeface="Times New Roman"/>
                <a:cs typeface="Times New Roman"/>
              </a:rPr>
              <a:t>b</a:t>
            </a:r>
            <a:r>
              <a:rPr lang="en-US" sz="1600" spc="-10" dirty="0" err="1">
                <a:latin typeface="Times New Roman"/>
                <a:cs typeface="Times New Roman"/>
              </a:rPr>
              <a:t>a</a:t>
            </a:r>
            <a:r>
              <a:rPr lang="en-US" sz="1600" spc="5" dirty="0" err="1">
                <a:latin typeface="Times New Roman"/>
                <a:cs typeface="Times New Roman"/>
              </a:rPr>
              <a:t>ngk</a:t>
            </a:r>
            <a:r>
              <a:rPr lang="en-US" sz="1600" spc="-10" dirty="0" err="1">
                <a:latin typeface="Times New Roman"/>
                <a:cs typeface="Times New Roman"/>
              </a:rPr>
              <a:t>a</a:t>
            </a:r>
            <a:r>
              <a:rPr lang="en-US" sz="1600" dirty="0" err="1">
                <a:latin typeface="Times New Roman"/>
                <a:cs typeface="Times New Roman"/>
              </a:rPr>
              <a:t>n</a:t>
            </a:r>
            <a:r>
              <a:rPr lang="en-US" sz="1600" dirty="0">
                <a:latin typeface="Times New Roman"/>
                <a:cs typeface="Times New Roman"/>
              </a:rPr>
              <a:t> </a:t>
            </a:r>
            <a:r>
              <a:rPr lang="en-US" sz="1600" spc="-5" dirty="0" err="1">
                <a:latin typeface="Times New Roman"/>
                <a:cs typeface="Times New Roman"/>
              </a:rPr>
              <a:t>i</a:t>
            </a:r>
            <a:r>
              <a:rPr lang="en-US" sz="1600" spc="10" dirty="0" err="1">
                <a:latin typeface="Times New Roman"/>
                <a:cs typeface="Times New Roman"/>
              </a:rPr>
              <a:t>l</a:t>
            </a:r>
            <a:r>
              <a:rPr lang="en-US" sz="1600" dirty="0" err="1">
                <a:latin typeface="Times New Roman"/>
                <a:cs typeface="Times New Roman"/>
              </a:rPr>
              <a:t>mu</a:t>
            </a:r>
            <a:r>
              <a:rPr lang="en-US" sz="1600" spc="5" dirty="0">
                <a:latin typeface="Times New Roman"/>
                <a:cs typeface="Times New Roman"/>
              </a:rPr>
              <a:t> </a:t>
            </a:r>
            <a:r>
              <a:rPr lang="en-US" sz="1600" spc="5" dirty="0" err="1">
                <a:latin typeface="Times New Roman"/>
                <a:cs typeface="Times New Roman"/>
              </a:rPr>
              <a:t>p</a:t>
            </a:r>
            <a:r>
              <a:rPr lang="en-US" sz="1600" dirty="0" err="1">
                <a:latin typeface="Times New Roman"/>
                <a:cs typeface="Times New Roman"/>
              </a:rPr>
              <a:t>e</a:t>
            </a:r>
            <a:r>
              <a:rPr lang="en-US" sz="1600" spc="15" dirty="0" err="1">
                <a:latin typeface="Times New Roman"/>
                <a:cs typeface="Times New Roman"/>
              </a:rPr>
              <a:t>n</a:t>
            </a:r>
            <a:r>
              <a:rPr lang="en-US" sz="1600" spc="-5" dirty="0" err="1">
                <a:latin typeface="Times New Roman"/>
                <a:cs typeface="Times New Roman"/>
              </a:rPr>
              <a:t>g</a:t>
            </a:r>
            <a:r>
              <a:rPr lang="en-US" sz="1600" dirty="0" err="1">
                <a:latin typeface="Times New Roman"/>
                <a:cs typeface="Times New Roman"/>
              </a:rPr>
              <a:t>e</a:t>
            </a:r>
            <a:r>
              <a:rPr lang="en-US" sz="1600" spc="-10" dirty="0" err="1">
                <a:latin typeface="Times New Roman"/>
                <a:cs typeface="Times New Roman"/>
              </a:rPr>
              <a:t>ta</a:t>
            </a:r>
            <a:r>
              <a:rPr lang="en-US" sz="1600" spc="15" dirty="0" err="1">
                <a:latin typeface="Times New Roman"/>
                <a:cs typeface="Times New Roman"/>
              </a:rPr>
              <a:t>h</a:t>
            </a:r>
            <a:r>
              <a:rPr lang="en-US" sz="1600" spc="-5" dirty="0" err="1">
                <a:latin typeface="Times New Roman"/>
                <a:cs typeface="Times New Roman"/>
              </a:rPr>
              <a:t>u</a:t>
            </a:r>
            <a:r>
              <a:rPr lang="en-US" sz="1600" spc="-10" dirty="0" err="1">
                <a:latin typeface="Times New Roman"/>
                <a:cs typeface="Times New Roman"/>
              </a:rPr>
              <a:t>a</a:t>
            </a:r>
            <a:r>
              <a:rPr lang="en-US" sz="1600" dirty="0" err="1">
                <a:latin typeface="Times New Roman"/>
                <a:cs typeface="Times New Roman"/>
              </a:rPr>
              <a:t>n</a:t>
            </a:r>
            <a:r>
              <a:rPr lang="en-US" sz="1600" spc="5" dirty="0">
                <a:latin typeface="Times New Roman"/>
                <a:cs typeface="Times New Roman"/>
              </a:rPr>
              <a:t> </a:t>
            </a:r>
            <a:r>
              <a:rPr lang="en-US" sz="1600" spc="15" dirty="0">
                <a:latin typeface="Times New Roman"/>
                <a:cs typeface="Times New Roman"/>
              </a:rPr>
              <a:t>d</a:t>
            </a:r>
            <a:r>
              <a:rPr lang="en-US" sz="1600" spc="-5" dirty="0">
                <a:latin typeface="Times New Roman"/>
                <a:cs typeface="Times New Roman"/>
              </a:rPr>
              <a:t>i</a:t>
            </a:r>
            <a:r>
              <a:rPr lang="en-US" sz="1600" spc="15" dirty="0">
                <a:latin typeface="Times New Roman"/>
                <a:cs typeface="Times New Roman"/>
              </a:rPr>
              <a:t> </a:t>
            </a:r>
            <a:r>
              <a:rPr lang="en-US" sz="1600" spc="-5" dirty="0">
                <a:latin typeface="Times New Roman"/>
                <a:cs typeface="Times New Roman"/>
              </a:rPr>
              <a:t>I</a:t>
            </a:r>
            <a:r>
              <a:rPr lang="en-US" sz="1600" spc="15" dirty="0">
                <a:latin typeface="Times New Roman"/>
                <a:cs typeface="Times New Roman"/>
              </a:rPr>
              <a:t>n</a:t>
            </a:r>
            <a:r>
              <a:rPr lang="en-US" sz="1600" spc="-5" dirty="0">
                <a:latin typeface="Times New Roman"/>
                <a:cs typeface="Times New Roman"/>
              </a:rPr>
              <a:t>d</a:t>
            </a:r>
            <a:r>
              <a:rPr lang="en-US" sz="1600" spc="5" dirty="0">
                <a:latin typeface="Times New Roman"/>
                <a:cs typeface="Times New Roman"/>
              </a:rPr>
              <a:t>o</a:t>
            </a:r>
            <a:r>
              <a:rPr lang="en-US" sz="1600" spc="15" dirty="0">
                <a:latin typeface="Times New Roman"/>
                <a:cs typeface="Times New Roman"/>
              </a:rPr>
              <a:t>n</a:t>
            </a:r>
            <a:r>
              <a:rPr lang="en-US" sz="1600" spc="-10" dirty="0">
                <a:latin typeface="Times New Roman"/>
                <a:cs typeface="Times New Roman"/>
              </a:rPr>
              <a:t>e</a:t>
            </a:r>
            <a:r>
              <a:rPr lang="en-US" sz="1600" spc="-15" dirty="0">
                <a:latin typeface="Times New Roman"/>
                <a:cs typeface="Times New Roman"/>
              </a:rPr>
              <a:t>s</a:t>
            </a:r>
            <a:r>
              <a:rPr lang="en-US" sz="1600" dirty="0">
                <a:latin typeface="Times New Roman"/>
                <a:cs typeface="Times New Roman"/>
              </a:rPr>
              <a:t>i</a:t>
            </a:r>
            <a:r>
              <a:rPr lang="en-US" sz="1600" spc="-10" dirty="0">
                <a:latin typeface="Times New Roman"/>
                <a:cs typeface="Times New Roman"/>
              </a:rPr>
              <a:t>a</a:t>
            </a:r>
            <a:endParaRPr lang="en-US" sz="1600" dirty="0">
              <a:latin typeface="Times New Roman"/>
              <a:cs typeface="Times New Roman"/>
            </a:endParaRPr>
          </a:p>
          <a:p>
            <a:pPr marL="812800" marR="5080" lvl="1" indent="-342900" algn="just">
              <a:lnSpc>
                <a:spcPct val="100200"/>
              </a:lnSpc>
              <a:buFont typeface="Arial" panose="020B0604020202020204" pitchFamily="34" charset="0"/>
              <a:buChar char="•"/>
            </a:pP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" name="Group 107"/>
          <p:cNvGrpSpPr/>
          <p:nvPr/>
        </p:nvGrpSpPr>
        <p:grpSpPr>
          <a:xfrm>
            <a:off x="0" y="-9988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-33617"/>
            <a:ext cx="2714612" cy="566956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144507" y="-2651945"/>
            <a:ext cx="640440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8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15" name="object 6"/>
          <p:cNvSpPr txBox="1"/>
          <p:nvPr/>
        </p:nvSpPr>
        <p:spPr>
          <a:xfrm>
            <a:off x="836619" y="270367"/>
            <a:ext cx="7987596" cy="55399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065" marR="5080" algn="ctr">
              <a:lnSpc>
                <a:spcPct val="100000"/>
              </a:lnSpc>
              <a:tabLst>
                <a:tab pos="2774315" algn="l"/>
              </a:tabLst>
            </a:pPr>
            <a:r>
              <a:rPr lang="sv-SE" dirty="0">
                <a:solidFill>
                  <a:schemeClr val="bg1"/>
                </a:solidFill>
                <a:latin typeface="Times New Roman"/>
                <a:cs typeface="Times New Roman"/>
              </a:rPr>
              <a:t>H</a:t>
            </a:r>
            <a:r>
              <a:rPr lang="sv-SE" spc="-10" dirty="0">
                <a:solidFill>
                  <a:schemeClr val="bg1"/>
                </a:solidFill>
                <a:latin typeface="Times New Roman"/>
                <a:cs typeface="Times New Roman"/>
              </a:rPr>
              <a:t>U</a:t>
            </a:r>
            <a:r>
              <a:rPr lang="sv-SE" spc="-25" dirty="0">
                <a:solidFill>
                  <a:schemeClr val="bg1"/>
                </a:solidFill>
                <a:latin typeface="Times New Roman"/>
                <a:cs typeface="Times New Roman"/>
              </a:rPr>
              <a:t>B</a:t>
            </a:r>
            <a:r>
              <a:rPr lang="sv-SE" dirty="0">
                <a:solidFill>
                  <a:schemeClr val="bg1"/>
                </a:solidFill>
                <a:latin typeface="Times New Roman"/>
                <a:cs typeface="Times New Roman"/>
              </a:rPr>
              <a:t>U</a:t>
            </a:r>
            <a:r>
              <a:rPr lang="sv-SE" spc="-5" dirty="0">
                <a:solidFill>
                  <a:schemeClr val="bg1"/>
                </a:solidFill>
                <a:latin typeface="Times New Roman"/>
                <a:cs typeface="Times New Roman"/>
              </a:rPr>
              <a:t>N</a:t>
            </a:r>
            <a:r>
              <a:rPr lang="sv-SE" spc="-10" dirty="0">
                <a:solidFill>
                  <a:schemeClr val="bg1"/>
                </a:solidFill>
                <a:latin typeface="Times New Roman"/>
                <a:cs typeface="Times New Roman"/>
              </a:rPr>
              <a:t>G</a:t>
            </a:r>
            <a:r>
              <a:rPr lang="sv-SE" dirty="0">
                <a:solidFill>
                  <a:schemeClr val="bg1"/>
                </a:solidFill>
                <a:latin typeface="Times New Roman"/>
                <a:cs typeface="Times New Roman"/>
              </a:rPr>
              <a:t>AN</a:t>
            </a:r>
            <a:r>
              <a:rPr lang="sv-SE" spc="195" dirty="0">
                <a:solidFill>
                  <a:schemeClr val="bg1"/>
                </a:solidFill>
                <a:latin typeface="Times New Roman"/>
                <a:cs typeface="Times New Roman"/>
              </a:rPr>
              <a:t> </a:t>
            </a:r>
            <a:r>
              <a:rPr lang="sv-SE" spc="-10" dirty="0">
                <a:solidFill>
                  <a:schemeClr val="bg1"/>
                </a:solidFill>
                <a:latin typeface="Times New Roman"/>
                <a:cs typeface="Times New Roman"/>
              </a:rPr>
              <a:t>N</a:t>
            </a:r>
            <a:r>
              <a:rPr lang="sv-SE" dirty="0">
                <a:solidFill>
                  <a:schemeClr val="bg1"/>
                </a:solidFill>
                <a:latin typeface="Times New Roman"/>
                <a:cs typeface="Times New Roman"/>
              </a:rPr>
              <a:t>I</a:t>
            </a:r>
            <a:r>
              <a:rPr lang="sv-SE" spc="15" dirty="0">
                <a:solidFill>
                  <a:schemeClr val="bg1"/>
                </a:solidFill>
                <a:latin typeface="Times New Roman"/>
                <a:cs typeface="Times New Roman"/>
              </a:rPr>
              <a:t>L</a:t>
            </a:r>
            <a:r>
              <a:rPr lang="sv-SE" spc="-5" dirty="0">
                <a:solidFill>
                  <a:schemeClr val="bg1"/>
                </a:solidFill>
                <a:latin typeface="Times New Roman"/>
                <a:cs typeface="Times New Roman"/>
              </a:rPr>
              <a:t>A</a:t>
            </a:r>
            <a:r>
              <a:rPr lang="sv-SE" spc="5" dirty="0">
                <a:solidFill>
                  <a:schemeClr val="bg1"/>
                </a:solidFill>
                <a:latin typeface="Times New Roman"/>
                <a:cs typeface="Times New Roman"/>
              </a:rPr>
              <a:t>I</a:t>
            </a:r>
            <a:r>
              <a:rPr lang="sv-SE" dirty="0">
                <a:solidFill>
                  <a:schemeClr val="bg1"/>
                </a:solidFill>
                <a:latin typeface="Times New Roman"/>
                <a:cs typeface="Times New Roman"/>
              </a:rPr>
              <a:t>-</a:t>
            </a:r>
            <a:r>
              <a:rPr lang="sv-SE" spc="-10" dirty="0">
                <a:solidFill>
                  <a:schemeClr val="bg1"/>
                </a:solidFill>
                <a:latin typeface="Times New Roman"/>
                <a:cs typeface="Times New Roman"/>
              </a:rPr>
              <a:t>N</a:t>
            </a:r>
            <a:r>
              <a:rPr lang="sv-SE" dirty="0">
                <a:solidFill>
                  <a:schemeClr val="bg1"/>
                </a:solidFill>
                <a:latin typeface="Times New Roman"/>
                <a:cs typeface="Times New Roman"/>
              </a:rPr>
              <a:t>I</a:t>
            </a:r>
            <a:r>
              <a:rPr lang="sv-SE" spc="15" dirty="0">
                <a:solidFill>
                  <a:schemeClr val="bg1"/>
                </a:solidFill>
                <a:latin typeface="Times New Roman"/>
                <a:cs typeface="Times New Roman"/>
              </a:rPr>
              <a:t>L</a:t>
            </a:r>
            <a:r>
              <a:rPr lang="sv-SE" dirty="0">
                <a:solidFill>
                  <a:schemeClr val="bg1"/>
                </a:solidFill>
                <a:latin typeface="Times New Roman"/>
                <a:cs typeface="Times New Roman"/>
              </a:rPr>
              <a:t>AI</a:t>
            </a:r>
            <a:r>
              <a:rPr lang="sv-SE" spc="40" dirty="0">
                <a:solidFill>
                  <a:schemeClr val="bg1"/>
                </a:solidFill>
                <a:latin typeface="Times New Roman"/>
                <a:cs typeface="Times New Roman"/>
              </a:rPr>
              <a:t> </a:t>
            </a:r>
            <a:r>
              <a:rPr lang="sv-SE" spc="-15" dirty="0">
                <a:solidFill>
                  <a:schemeClr val="bg1"/>
                </a:solidFill>
                <a:latin typeface="Times New Roman"/>
                <a:cs typeface="Times New Roman"/>
              </a:rPr>
              <a:t>P</a:t>
            </a:r>
            <a:r>
              <a:rPr lang="sv-SE" dirty="0">
                <a:solidFill>
                  <a:schemeClr val="bg1"/>
                </a:solidFill>
                <a:latin typeface="Times New Roman"/>
                <a:cs typeface="Times New Roman"/>
              </a:rPr>
              <a:t>A</a:t>
            </a:r>
            <a:r>
              <a:rPr lang="sv-SE" spc="-10" dirty="0">
                <a:solidFill>
                  <a:schemeClr val="bg1"/>
                </a:solidFill>
                <a:latin typeface="Times New Roman"/>
                <a:cs typeface="Times New Roman"/>
              </a:rPr>
              <a:t>N</a:t>
            </a:r>
            <a:r>
              <a:rPr lang="sv-SE" spc="-5" dirty="0">
                <a:solidFill>
                  <a:schemeClr val="bg1"/>
                </a:solidFill>
                <a:latin typeface="Times New Roman"/>
                <a:cs typeface="Times New Roman"/>
              </a:rPr>
              <a:t>C</a:t>
            </a:r>
            <a:r>
              <a:rPr lang="sv-SE" spc="-10" dirty="0">
                <a:solidFill>
                  <a:schemeClr val="bg1"/>
                </a:solidFill>
                <a:latin typeface="Times New Roman"/>
                <a:cs typeface="Times New Roman"/>
              </a:rPr>
              <a:t>A</a:t>
            </a:r>
            <a:r>
              <a:rPr lang="sv-SE" spc="-5" dirty="0">
                <a:solidFill>
                  <a:schemeClr val="bg1"/>
                </a:solidFill>
                <a:latin typeface="Times New Roman"/>
                <a:cs typeface="Times New Roman"/>
              </a:rPr>
              <a:t>S</a:t>
            </a:r>
            <a:r>
              <a:rPr lang="sv-SE" dirty="0">
                <a:solidFill>
                  <a:schemeClr val="bg1"/>
                </a:solidFill>
                <a:latin typeface="Times New Roman"/>
                <a:cs typeface="Times New Roman"/>
              </a:rPr>
              <a:t>I</a:t>
            </a:r>
            <a:r>
              <a:rPr lang="sv-SE" spc="35" dirty="0">
                <a:solidFill>
                  <a:schemeClr val="bg1"/>
                </a:solidFill>
                <a:latin typeface="Times New Roman"/>
                <a:cs typeface="Times New Roman"/>
              </a:rPr>
              <a:t>L</a:t>
            </a:r>
            <a:r>
              <a:rPr lang="sv-SE" dirty="0">
                <a:solidFill>
                  <a:schemeClr val="bg1"/>
                </a:solidFill>
                <a:latin typeface="Times New Roman"/>
                <a:cs typeface="Times New Roman"/>
              </a:rPr>
              <a:t>A</a:t>
            </a:r>
            <a:r>
              <a:rPr lang="sv-SE" spc="-5" dirty="0">
                <a:solidFill>
                  <a:schemeClr val="bg1"/>
                </a:solidFill>
                <a:latin typeface="Times New Roman"/>
                <a:cs typeface="Times New Roman"/>
              </a:rPr>
              <a:t> </a:t>
            </a:r>
            <a:r>
              <a:rPr lang="sv-SE" spc="-10" dirty="0">
                <a:solidFill>
                  <a:schemeClr val="bg1"/>
                </a:solidFill>
                <a:latin typeface="Times New Roman"/>
                <a:cs typeface="Times New Roman"/>
              </a:rPr>
              <a:t>D</a:t>
            </a:r>
            <a:r>
              <a:rPr lang="sv-SE" spc="-15" dirty="0">
                <a:solidFill>
                  <a:schemeClr val="bg1"/>
                </a:solidFill>
                <a:latin typeface="Times New Roman"/>
                <a:cs typeface="Times New Roman"/>
              </a:rPr>
              <a:t>E</a:t>
            </a:r>
            <a:r>
              <a:rPr lang="sv-SE" spc="-10" dirty="0">
                <a:solidFill>
                  <a:schemeClr val="bg1"/>
                </a:solidFill>
                <a:latin typeface="Times New Roman"/>
                <a:cs typeface="Times New Roman"/>
              </a:rPr>
              <a:t>N</a:t>
            </a:r>
            <a:r>
              <a:rPr lang="sv-SE" spc="10" dirty="0">
                <a:solidFill>
                  <a:schemeClr val="bg1"/>
                </a:solidFill>
                <a:latin typeface="Times New Roman"/>
                <a:cs typeface="Times New Roman"/>
              </a:rPr>
              <a:t>G</a:t>
            </a:r>
            <a:r>
              <a:rPr lang="sv-SE" spc="-10" dirty="0">
                <a:solidFill>
                  <a:schemeClr val="bg1"/>
                </a:solidFill>
                <a:latin typeface="Times New Roman"/>
                <a:cs typeface="Times New Roman"/>
              </a:rPr>
              <a:t>A</a:t>
            </a:r>
            <a:r>
              <a:rPr lang="sv-SE" dirty="0">
                <a:solidFill>
                  <a:schemeClr val="bg1"/>
                </a:solidFill>
                <a:latin typeface="Times New Roman"/>
                <a:cs typeface="Times New Roman"/>
              </a:rPr>
              <a:t>N </a:t>
            </a:r>
            <a:r>
              <a:rPr lang="sv-SE" spc="-5" dirty="0">
                <a:solidFill>
                  <a:schemeClr val="bg1"/>
                </a:solidFill>
                <a:latin typeface="Times New Roman"/>
                <a:cs typeface="Times New Roman"/>
              </a:rPr>
              <a:t>P</a:t>
            </a:r>
            <a:r>
              <a:rPr lang="sv-SE" spc="-15" dirty="0">
                <a:solidFill>
                  <a:schemeClr val="bg1"/>
                </a:solidFill>
                <a:latin typeface="Times New Roman"/>
                <a:cs typeface="Times New Roman"/>
              </a:rPr>
              <a:t>EN</a:t>
            </a:r>
            <a:r>
              <a:rPr lang="sv-SE" dirty="0">
                <a:solidFill>
                  <a:schemeClr val="bg1"/>
                </a:solidFill>
                <a:latin typeface="Times New Roman"/>
                <a:cs typeface="Times New Roman"/>
              </a:rPr>
              <a:t>G</a:t>
            </a:r>
            <a:r>
              <a:rPr lang="sv-SE" spc="-5" dirty="0">
                <a:solidFill>
                  <a:schemeClr val="bg1"/>
                </a:solidFill>
                <a:latin typeface="Times New Roman"/>
                <a:cs typeface="Times New Roman"/>
              </a:rPr>
              <a:t>E</a:t>
            </a:r>
            <a:r>
              <a:rPr lang="sv-SE" spc="-10" dirty="0">
                <a:solidFill>
                  <a:schemeClr val="bg1"/>
                </a:solidFill>
                <a:latin typeface="Times New Roman"/>
                <a:cs typeface="Times New Roman"/>
              </a:rPr>
              <a:t>M</a:t>
            </a:r>
            <a:r>
              <a:rPr lang="sv-SE" spc="-25" dirty="0">
                <a:solidFill>
                  <a:schemeClr val="bg1"/>
                </a:solidFill>
                <a:latin typeface="Times New Roman"/>
                <a:cs typeface="Times New Roman"/>
              </a:rPr>
              <a:t>B</a:t>
            </a:r>
            <a:r>
              <a:rPr lang="sv-SE" dirty="0">
                <a:solidFill>
                  <a:schemeClr val="bg1"/>
                </a:solidFill>
                <a:latin typeface="Times New Roman"/>
                <a:cs typeface="Times New Roman"/>
              </a:rPr>
              <a:t>A</a:t>
            </a:r>
            <a:r>
              <a:rPr lang="sv-SE" spc="-15" dirty="0">
                <a:solidFill>
                  <a:schemeClr val="bg1"/>
                </a:solidFill>
                <a:latin typeface="Times New Roman"/>
                <a:cs typeface="Times New Roman"/>
              </a:rPr>
              <a:t>N</a:t>
            </a:r>
            <a:r>
              <a:rPr lang="sv-SE" spc="-10" dirty="0">
                <a:solidFill>
                  <a:schemeClr val="bg1"/>
                </a:solidFill>
                <a:latin typeface="Times New Roman"/>
                <a:cs typeface="Times New Roman"/>
              </a:rPr>
              <a:t>G</a:t>
            </a:r>
            <a:r>
              <a:rPr lang="sv-SE" dirty="0">
                <a:solidFill>
                  <a:schemeClr val="bg1"/>
                </a:solidFill>
                <a:latin typeface="Times New Roman"/>
                <a:cs typeface="Times New Roman"/>
              </a:rPr>
              <a:t>AN	</a:t>
            </a:r>
          </a:p>
          <a:p>
            <a:pPr marL="12065" marR="5080" algn="ctr">
              <a:lnSpc>
                <a:spcPct val="100000"/>
              </a:lnSpc>
              <a:tabLst>
                <a:tab pos="2774315" algn="l"/>
              </a:tabLst>
            </a:pPr>
            <a:r>
              <a:rPr lang="sv-SE" dirty="0" smtClean="0">
                <a:solidFill>
                  <a:schemeClr val="bg1"/>
                </a:solidFill>
                <a:latin typeface="Times New Roman"/>
                <a:cs typeface="Times New Roman"/>
              </a:rPr>
              <a:t>I</a:t>
            </a:r>
            <a:r>
              <a:rPr lang="sv-SE" spc="-15" dirty="0" smtClean="0">
                <a:solidFill>
                  <a:schemeClr val="bg1"/>
                </a:solidFill>
                <a:latin typeface="Times New Roman"/>
                <a:cs typeface="Times New Roman"/>
              </a:rPr>
              <a:t>L</a:t>
            </a:r>
            <a:r>
              <a:rPr lang="sv-SE" spc="-10" dirty="0" smtClean="0">
                <a:solidFill>
                  <a:schemeClr val="bg1"/>
                </a:solidFill>
                <a:latin typeface="Times New Roman"/>
                <a:cs typeface="Times New Roman"/>
              </a:rPr>
              <a:t>M</a:t>
            </a:r>
            <a:r>
              <a:rPr lang="sv-SE" dirty="0" smtClean="0">
                <a:solidFill>
                  <a:schemeClr val="bg1"/>
                </a:solidFill>
                <a:latin typeface="Times New Roman"/>
                <a:cs typeface="Times New Roman"/>
              </a:rPr>
              <a:t>U</a:t>
            </a:r>
            <a:r>
              <a:rPr lang="sv-SE" spc="-5" dirty="0" smtClean="0">
                <a:solidFill>
                  <a:schemeClr val="bg1"/>
                </a:solidFill>
                <a:latin typeface="Times New Roman"/>
                <a:cs typeface="Times New Roman"/>
              </a:rPr>
              <a:t>PE</a:t>
            </a:r>
            <a:r>
              <a:rPr lang="sv-SE" spc="-15" dirty="0" smtClean="0">
                <a:solidFill>
                  <a:schemeClr val="bg1"/>
                </a:solidFill>
                <a:latin typeface="Times New Roman"/>
                <a:cs typeface="Times New Roman"/>
              </a:rPr>
              <a:t>N</a:t>
            </a:r>
            <a:r>
              <a:rPr lang="sv-SE" dirty="0" smtClean="0">
                <a:solidFill>
                  <a:schemeClr val="bg1"/>
                </a:solidFill>
                <a:latin typeface="Times New Roman"/>
                <a:cs typeface="Times New Roman"/>
              </a:rPr>
              <a:t>G</a:t>
            </a:r>
            <a:r>
              <a:rPr lang="sv-SE" spc="-15" dirty="0" smtClean="0">
                <a:solidFill>
                  <a:schemeClr val="bg1"/>
                </a:solidFill>
                <a:latin typeface="Times New Roman"/>
                <a:cs typeface="Times New Roman"/>
              </a:rPr>
              <a:t>ET</a:t>
            </a:r>
            <a:r>
              <a:rPr lang="sv-SE" spc="-10" dirty="0" smtClean="0">
                <a:solidFill>
                  <a:schemeClr val="bg1"/>
                </a:solidFill>
                <a:latin typeface="Times New Roman"/>
                <a:cs typeface="Times New Roman"/>
              </a:rPr>
              <a:t>A</a:t>
            </a:r>
            <a:r>
              <a:rPr lang="sv-SE" dirty="0" smtClean="0">
                <a:solidFill>
                  <a:schemeClr val="bg1"/>
                </a:solidFill>
                <a:latin typeface="Times New Roman"/>
                <a:cs typeface="Times New Roman"/>
              </a:rPr>
              <a:t>HUAN</a:t>
            </a:r>
            <a:endParaRPr lang="sv-SE" dirty="0">
              <a:solidFill>
                <a:schemeClr val="bg1"/>
              </a:solidFill>
              <a:latin typeface="Times New Roman"/>
              <a:cs typeface="Times New Roman"/>
            </a:endParaRPr>
          </a:p>
        </p:txBody>
      </p:sp>
      <p:sp>
        <p:nvSpPr>
          <p:cNvPr id="16" name="object 10"/>
          <p:cNvSpPr txBox="1"/>
          <p:nvPr/>
        </p:nvSpPr>
        <p:spPr>
          <a:xfrm>
            <a:off x="478692" y="1326915"/>
            <a:ext cx="8703449" cy="37223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00" marR="5080">
              <a:lnSpc>
                <a:spcPct val="123200"/>
              </a:lnSpc>
              <a:tabLst>
                <a:tab pos="525145" algn="l"/>
                <a:tab pos="2879725" algn="l"/>
                <a:tab pos="5113655" algn="l"/>
                <a:tab pos="5343525" algn="l"/>
                <a:tab pos="5944235" algn="l"/>
                <a:tab pos="7479665" algn="l"/>
                <a:tab pos="7635875" algn="l"/>
                <a:tab pos="8183245" algn="l"/>
              </a:tabLst>
            </a:pPr>
            <a:r>
              <a:rPr lang="en-US" dirty="0" err="1"/>
              <a:t>Sila</a:t>
            </a:r>
            <a:r>
              <a:rPr lang="en-US" dirty="0"/>
              <a:t> </a:t>
            </a:r>
            <a:r>
              <a:rPr lang="en-US" dirty="0" err="1"/>
              <a:t>pertama</a:t>
            </a:r>
            <a:r>
              <a:rPr lang="en-US" dirty="0"/>
              <a:t> </a:t>
            </a:r>
            <a:r>
              <a:rPr lang="en-US" dirty="0" err="1"/>
              <a:t>ketuhanan</a:t>
            </a:r>
            <a:r>
              <a:rPr lang="en-US" dirty="0"/>
              <a:t> yang </a:t>
            </a:r>
            <a:r>
              <a:rPr lang="en-US" dirty="0" err="1"/>
              <a:t>maha</a:t>
            </a:r>
            <a:r>
              <a:rPr lang="en-US" dirty="0"/>
              <a:t> </a:t>
            </a:r>
            <a:r>
              <a:rPr lang="en-US" dirty="0" err="1"/>
              <a:t>esa</a:t>
            </a:r>
            <a:r>
              <a:rPr lang="en-US" dirty="0"/>
              <a:t> : </a:t>
            </a:r>
            <a:r>
              <a:rPr lang="en-US" dirty="0" err="1"/>
              <a:t>nilai</a:t>
            </a:r>
            <a:r>
              <a:rPr lang="en-US" dirty="0"/>
              <a:t> </a:t>
            </a:r>
            <a:r>
              <a:rPr lang="en-US" dirty="0" smtClean="0"/>
              <a:t>yang </a:t>
            </a:r>
            <a:r>
              <a:rPr lang="en-US" dirty="0" err="1" smtClean="0"/>
              <a:t>terdapat</a:t>
            </a:r>
            <a:r>
              <a:rPr lang="en-US" dirty="0" smtClean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sila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</a:t>
            </a:r>
            <a:r>
              <a:rPr lang="en-US" dirty="0" err="1"/>
              <a:t>ketuhanan</a:t>
            </a:r>
            <a:r>
              <a:rPr lang="en-US" dirty="0"/>
              <a:t>. </a:t>
            </a:r>
            <a:r>
              <a:rPr lang="en-US" dirty="0" err="1"/>
              <a:t>Dimana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pengembangan</a:t>
            </a:r>
            <a:r>
              <a:rPr lang="en-US" dirty="0"/>
              <a:t> </a:t>
            </a:r>
            <a:r>
              <a:rPr lang="en-US" dirty="0" err="1"/>
              <a:t>ilmu</a:t>
            </a:r>
            <a:r>
              <a:rPr lang="en-US" dirty="0"/>
              <a:t> </a:t>
            </a:r>
            <a:r>
              <a:rPr lang="en-US" dirty="0" err="1"/>
              <a:t>pengetahuan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teknologi</a:t>
            </a:r>
            <a:r>
              <a:rPr lang="en-US" dirty="0"/>
              <a:t> </a:t>
            </a:r>
            <a:r>
              <a:rPr lang="en-US" dirty="0" err="1"/>
              <a:t>haruslah</a:t>
            </a:r>
            <a:r>
              <a:rPr lang="en-US" dirty="0"/>
              <a:t> </a:t>
            </a:r>
            <a:r>
              <a:rPr lang="en-US" dirty="0" err="1"/>
              <a:t>memikirkan</a:t>
            </a:r>
            <a:r>
              <a:rPr lang="en-US" dirty="0"/>
              <a:t> </a:t>
            </a:r>
            <a:r>
              <a:rPr lang="en-US" dirty="0" err="1"/>
              <a:t>dampaknya</a:t>
            </a:r>
            <a:r>
              <a:rPr lang="en-US" dirty="0"/>
              <a:t>. </a:t>
            </a:r>
            <a:r>
              <a:rPr lang="en-US" dirty="0" err="1"/>
              <a:t>Apakah</a:t>
            </a:r>
            <a:r>
              <a:rPr lang="en-US" dirty="0"/>
              <a:t> </a:t>
            </a:r>
            <a:r>
              <a:rPr lang="en-US" dirty="0" err="1"/>
              <a:t>iptek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dampak</a:t>
            </a:r>
            <a:r>
              <a:rPr lang="en-US" dirty="0"/>
              <a:t> </a:t>
            </a:r>
            <a:r>
              <a:rPr lang="en-US" dirty="0" err="1"/>
              <a:t>baik</a:t>
            </a:r>
            <a:r>
              <a:rPr lang="en-US" dirty="0"/>
              <a:t> yang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banyak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dampak</a:t>
            </a:r>
            <a:r>
              <a:rPr lang="en-US" dirty="0"/>
              <a:t> </a:t>
            </a:r>
            <a:r>
              <a:rPr lang="en-US" dirty="0" err="1"/>
              <a:t>buruk</a:t>
            </a:r>
            <a:r>
              <a:rPr lang="en-US" dirty="0"/>
              <a:t> yang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banyak</a:t>
            </a:r>
            <a:r>
              <a:rPr lang="en-US" dirty="0"/>
              <a:t>. </a:t>
            </a: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iptek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dampak</a:t>
            </a:r>
            <a:r>
              <a:rPr lang="en-US" dirty="0"/>
              <a:t> </a:t>
            </a:r>
            <a:r>
              <a:rPr lang="en-US" dirty="0" err="1"/>
              <a:t>baik</a:t>
            </a:r>
            <a:r>
              <a:rPr lang="en-US" dirty="0"/>
              <a:t> yang </a:t>
            </a:r>
            <a:r>
              <a:rPr lang="en-US" dirty="0" err="1"/>
              <a:t>banyak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bangsa</a:t>
            </a:r>
            <a:r>
              <a:rPr lang="en-US" dirty="0"/>
              <a:t> </a:t>
            </a:r>
            <a:r>
              <a:rPr lang="en-US" dirty="0" err="1"/>
              <a:t>indonesia</a:t>
            </a:r>
            <a:r>
              <a:rPr lang="en-US" dirty="0"/>
              <a:t>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iptek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bisa</a:t>
            </a:r>
            <a:r>
              <a:rPr lang="en-US" dirty="0"/>
              <a:t> </a:t>
            </a:r>
            <a:r>
              <a:rPr lang="en-US" dirty="0" err="1"/>
              <a:t>dikembangkan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dipergunakan</a:t>
            </a:r>
            <a:r>
              <a:rPr lang="en-US" dirty="0"/>
              <a:t>. </a:t>
            </a:r>
            <a:r>
              <a:rPr lang="en-US" dirty="0" err="1"/>
              <a:t>Peran</a:t>
            </a:r>
            <a:r>
              <a:rPr lang="en-US" dirty="0"/>
              <a:t> </a:t>
            </a:r>
            <a:r>
              <a:rPr lang="en-US" dirty="0" err="1"/>
              <a:t>sila</a:t>
            </a:r>
            <a:r>
              <a:rPr lang="en-US" dirty="0"/>
              <a:t> </a:t>
            </a:r>
            <a:r>
              <a:rPr lang="en-US" dirty="0" err="1"/>
              <a:t>pertama</a:t>
            </a:r>
            <a:r>
              <a:rPr lang="en-US" dirty="0"/>
              <a:t> </a:t>
            </a:r>
            <a:r>
              <a:rPr lang="en-US" dirty="0" err="1"/>
              <a:t>sangatlah</a:t>
            </a:r>
            <a:r>
              <a:rPr lang="en-US" dirty="0"/>
              <a:t> </a:t>
            </a:r>
            <a:r>
              <a:rPr lang="en-US" dirty="0" err="1"/>
              <a:t>penting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perkembangan</a:t>
            </a:r>
            <a:r>
              <a:rPr lang="en-US" dirty="0"/>
              <a:t> </a:t>
            </a:r>
            <a:r>
              <a:rPr lang="en-US" dirty="0" err="1"/>
              <a:t>ilmu</a:t>
            </a:r>
            <a:r>
              <a:rPr lang="en-US" dirty="0"/>
              <a:t> </a:t>
            </a:r>
            <a:r>
              <a:rPr lang="en-US" dirty="0" err="1"/>
              <a:t>pengetahuan</a:t>
            </a:r>
            <a:r>
              <a:rPr lang="en-US" dirty="0"/>
              <a:t>.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</a:t>
            </a:r>
            <a:r>
              <a:rPr lang="en-US" dirty="0" err="1"/>
              <a:t>ketuhanan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berfungsi</a:t>
            </a:r>
            <a:r>
              <a:rPr lang="en-US" dirty="0"/>
              <a:t> </a:t>
            </a:r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arahan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para </a:t>
            </a:r>
            <a:r>
              <a:rPr lang="en-US" dirty="0" err="1"/>
              <a:t>ilmuwan</a:t>
            </a:r>
            <a:r>
              <a:rPr lang="en-US" dirty="0"/>
              <a:t> agar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mengembangkan</a:t>
            </a:r>
            <a:r>
              <a:rPr lang="en-US" dirty="0"/>
              <a:t> </a:t>
            </a:r>
            <a:r>
              <a:rPr lang="en-US" dirty="0" err="1"/>
              <a:t>ilmu</a:t>
            </a:r>
            <a:r>
              <a:rPr lang="en-US" dirty="0"/>
              <a:t> </a:t>
            </a:r>
            <a:r>
              <a:rPr lang="en-US" dirty="0" err="1"/>
              <a:t>pengetahuan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teknolgi</a:t>
            </a:r>
            <a:r>
              <a:rPr lang="en-US" dirty="0"/>
              <a:t> </a:t>
            </a:r>
            <a:r>
              <a:rPr lang="en-US" dirty="0" err="1"/>
              <a:t>haruslah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tujuan</a:t>
            </a:r>
            <a:r>
              <a:rPr lang="en-US" dirty="0"/>
              <a:t> </a:t>
            </a:r>
            <a:r>
              <a:rPr lang="en-US" dirty="0" err="1"/>
              <a:t>kebaikan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kemajuan</a:t>
            </a:r>
            <a:r>
              <a:rPr lang="en-US" dirty="0"/>
              <a:t> </a:t>
            </a:r>
            <a:r>
              <a:rPr lang="en-US" dirty="0" err="1"/>
              <a:t>bangsa</a:t>
            </a:r>
            <a:r>
              <a:rPr lang="en-US" dirty="0"/>
              <a:t> </a:t>
            </a:r>
            <a:r>
              <a:rPr lang="en-US" dirty="0" err="1"/>
              <a:t>indonesia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mengembangkan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iptek</a:t>
            </a:r>
            <a:r>
              <a:rPr lang="en-US" dirty="0"/>
              <a:t> yang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disalahgunakan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merugikan</a:t>
            </a:r>
            <a:r>
              <a:rPr lang="en-US" dirty="0"/>
              <a:t> </a:t>
            </a:r>
            <a:r>
              <a:rPr lang="en-US" dirty="0" err="1"/>
              <a:t>bangsa</a:t>
            </a:r>
            <a:r>
              <a:rPr lang="en-US" dirty="0"/>
              <a:t> </a:t>
            </a:r>
            <a:r>
              <a:rPr lang="en-US" dirty="0" err="1"/>
              <a:t>indonesia</a:t>
            </a:r>
            <a:r>
              <a:rPr lang="en-US" dirty="0"/>
              <a:t>.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arahan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ilmuwan</a:t>
            </a:r>
            <a:r>
              <a:rPr lang="en-US" dirty="0"/>
              <a:t>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ilmuwan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mempunyai</a:t>
            </a:r>
            <a:r>
              <a:rPr lang="en-US" dirty="0"/>
              <a:t> </a:t>
            </a:r>
            <a:r>
              <a:rPr lang="en-US" dirty="0" err="1"/>
              <a:t>akhlak</a:t>
            </a:r>
            <a:r>
              <a:rPr lang="en-US" dirty="0"/>
              <a:t>/</a:t>
            </a:r>
            <a:r>
              <a:rPr lang="en-US" dirty="0" err="1"/>
              <a:t>sikap</a:t>
            </a:r>
            <a:r>
              <a:rPr lang="en-US" dirty="0"/>
              <a:t> yang </a:t>
            </a:r>
            <a:r>
              <a:rPr lang="en-US" dirty="0" err="1"/>
              <a:t>baik</a:t>
            </a:r>
            <a:r>
              <a:rPr lang="en-US" dirty="0"/>
              <a:t>.</a:t>
            </a:r>
            <a:endParaRPr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31876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" name="Group 107"/>
          <p:cNvGrpSpPr/>
          <p:nvPr/>
        </p:nvGrpSpPr>
        <p:grpSpPr>
          <a:xfrm>
            <a:off x="0" y="-9988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-33617"/>
            <a:ext cx="2714612" cy="566956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144507" y="-2651945"/>
            <a:ext cx="640440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8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15" name="object 6"/>
          <p:cNvSpPr txBox="1"/>
          <p:nvPr/>
        </p:nvSpPr>
        <p:spPr>
          <a:xfrm>
            <a:off x="836619" y="270367"/>
            <a:ext cx="7987596" cy="55399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065" marR="5080" algn="ctr">
              <a:lnSpc>
                <a:spcPct val="100000"/>
              </a:lnSpc>
              <a:tabLst>
                <a:tab pos="2774315" algn="l"/>
              </a:tabLst>
            </a:pPr>
            <a:r>
              <a:rPr lang="sv-SE" dirty="0">
                <a:solidFill>
                  <a:schemeClr val="bg1"/>
                </a:solidFill>
                <a:latin typeface="Times New Roman"/>
                <a:cs typeface="Times New Roman"/>
              </a:rPr>
              <a:t>H</a:t>
            </a:r>
            <a:r>
              <a:rPr lang="sv-SE" spc="-10" dirty="0">
                <a:solidFill>
                  <a:schemeClr val="bg1"/>
                </a:solidFill>
                <a:latin typeface="Times New Roman"/>
                <a:cs typeface="Times New Roman"/>
              </a:rPr>
              <a:t>U</a:t>
            </a:r>
            <a:r>
              <a:rPr lang="sv-SE" spc="-25" dirty="0">
                <a:solidFill>
                  <a:schemeClr val="bg1"/>
                </a:solidFill>
                <a:latin typeface="Times New Roman"/>
                <a:cs typeface="Times New Roman"/>
              </a:rPr>
              <a:t>B</a:t>
            </a:r>
            <a:r>
              <a:rPr lang="sv-SE" dirty="0">
                <a:solidFill>
                  <a:schemeClr val="bg1"/>
                </a:solidFill>
                <a:latin typeface="Times New Roman"/>
                <a:cs typeface="Times New Roman"/>
              </a:rPr>
              <a:t>U</a:t>
            </a:r>
            <a:r>
              <a:rPr lang="sv-SE" spc="-5" dirty="0">
                <a:solidFill>
                  <a:schemeClr val="bg1"/>
                </a:solidFill>
                <a:latin typeface="Times New Roman"/>
                <a:cs typeface="Times New Roman"/>
              </a:rPr>
              <a:t>N</a:t>
            </a:r>
            <a:r>
              <a:rPr lang="sv-SE" spc="-10" dirty="0">
                <a:solidFill>
                  <a:schemeClr val="bg1"/>
                </a:solidFill>
                <a:latin typeface="Times New Roman"/>
                <a:cs typeface="Times New Roman"/>
              </a:rPr>
              <a:t>G</a:t>
            </a:r>
            <a:r>
              <a:rPr lang="sv-SE" dirty="0">
                <a:solidFill>
                  <a:schemeClr val="bg1"/>
                </a:solidFill>
                <a:latin typeface="Times New Roman"/>
                <a:cs typeface="Times New Roman"/>
              </a:rPr>
              <a:t>AN</a:t>
            </a:r>
            <a:r>
              <a:rPr lang="sv-SE" spc="195" dirty="0">
                <a:solidFill>
                  <a:schemeClr val="bg1"/>
                </a:solidFill>
                <a:latin typeface="Times New Roman"/>
                <a:cs typeface="Times New Roman"/>
              </a:rPr>
              <a:t> </a:t>
            </a:r>
            <a:r>
              <a:rPr lang="sv-SE" spc="-10" dirty="0">
                <a:solidFill>
                  <a:schemeClr val="bg1"/>
                </a:solidFill>
                <a:latin typeface="Times New Roman"/>
                <a:cs typeface="Times New Roman"/>
              </a:rPr>
              <a:t>N</a:t>
            </a:r>
            <a:r>
              <a:rPr lang="sv-SE" dirty="0">
                <a:solidFill>
                  <a:schemeClr val="bg1"/>
                </a:solidFill>
                <a:latin typeface="Times New Roman"/>
                <a:cs typeface="Times New Roman"/>
              </a:rPr>
              <a:t>I</a:t>
            </a:r>
            <a:r>
              <a:rPr lang="sv-SE" spc="15" dirty="0">
                <a:solidFill>
                  <a:schemeClr val="bg1"/>
                </a:solidFill>
                <a:latin typeface="Times New Roman"/>
                <a:cs typeface="Times New Roman"/>
              </a:rPr>
              <a:t>L</a:t>
            </a:r>
            <a:r>
              <a:rPr lang="sv-SE" spc="-5" dirty="0">
                <a:solidFill>
                  <a:schemeClr val="bg1"/>
                </a:solidFill>
                <a:latin typeface="Times New Roman"/>
                <a:cs typeface="Times New Roman"/>
              </a:rPr>
              <a:t>A</a:t>
            </a:r>
            <a:r>
              <a:rPr lang="sv-SE" spc="5" dirty="0">
                <a:solidFill>
                  <a:schemeClr val="bg1"/>
                </a:solidFill>
                <a:latin typeface="Times New Roman"/>
                <a:cs typeface="Times New Roman"/>
              </a:rPr>
              <a:t>I</a:t>
            </a:r>
            <a:r>
              <a:rPr lang="sv-SE" dirty="0">
                <a:solidFill>
                  <a:schemeClr val="bg1"/>
                </a:solidFill>
                <a:latin typeface="Times New Roman"/>
                <a:cs typeface="Times New Roman"/>
              </a:rPr>
              <a:t>-</a:t>
            </a:r>
            <a:r>
              <a:rPr lang="sv-SE" spc="-10" dirty="0">
                <a:solidFill>
                  <a:schemeClr val="bg1"/>
                </a:solidFill>
                <a:latin typeface="Times New Roman"/>
                <a:cs typeface="Times New Roman"/>
              </a:rPr>
              <a:t>N</a:t>
            </a:r>
            <a:r>
              <a:rPr lang="sv-SE" dirty="0">
                <a:solidFill>
                  <a:schemeClr val="bg1"/>
                </a:solidFill>
                <a:latin typeface="Times New Roman"/>
                <a:cs typeface="Times New Roman"/>
              </a:rPr>
              <a:t>I</a:t>
            </a:r>
            <a:r>
              <a:rPr lang="sv-SE" spc="15" dirty="0">
                <a:solidFill>
                  <a:schemeClr val="bg1"/>
                </a:solidFill>
                <a:latin typeface="Times New Roman"/>
                <a:cs typeface="Times New Roman"/>
              </a:rPr>
              <a:t>L</a:t>
            </a:r>
            <a:r>
              <a:rPr lang="sv-SE" dirty="0">
                <a:solidFill>
                  <a:schemeClr val="bg1"/>
                </a:solidFill>
                <a:latin typeface="Times New Roman"/>
                <a:cs typeface="Times New Roman"/>
              </a:rPr>
              <a:t>AI</a:t>
            </a:r>
            <a:r>
              <a:rPr lang="sv-SE" spc="40" dirty="0">
                <a:solidFill>
                  <a:schemeClr val="bg1"/>
                </a:solidFill>
                <a:latin typeface="Times New Roman"/>
                <a:cs typeface="Times New Roman"/>
              </a:rPr>
              <a:t> </a:t>
            </a:r>
            <a:r>
              <a:rPr lang="sv-SE" spc="-15" dirty="0">
                <a:solidFill>
                  <a:schemeClr val="bg1"/>
                </a:solidFill>
                <a:latin typeface="Times New Roman"/>
                <a:cs typeface="Times New Roman"/>
              </a:rPr>
              <a:t>P</a:t>
            </a:r>
            <a:r>
              <a:rPr lang="sv-SE" dirty="0">
                <a:solidFill>
                  <a:schemeClr val="bg1"/>
                </a:solidFill>
                <a:latin typeface="Times New Roman"/>
                <a:cs typeface="Times New Roman"/>
              </a:rPr>
              <a:t>A</a:t>
            </a:r>
            <a:r>
              <a:rPr lang="sv-SE" spc="-10" dirty="0">
                <a:solidFill>
                  <a:schemeClr val="bg1"/>
                </a:solidFill>
                <a:latin typeface="Times New Roman"/>
                <a:cs typeface="Times New Roman"/>
              </a:rPr>
              <a:t>N</a:t>
            </a:r>
            <a:r>
              <a:rPr lang="sv-SE" spc="-5" dirty="0">
                <a:solidFill>
                  <a:schemeClr val="bg1"/>
                </a:solidFill>
                <a:latin typeface="Times New Roman"/>
                <a:cs typeface="Times New Roman"/>
              </a:rPr>
              <a:t>C</a:t>
            </a:r>
            <a:r>
              <a:rPr lang="sv-SE" spc="-10" dirty="0">
                <a:solidFill>
                  <a:schemeClr val="bg1"/>
                </a:solidFill>
                <a:latin typeface="Times New Roman"/>
                <a:cs typeface="Times New Roman"/>
              </a:rPr>
              <a:t>A</a:t>
            </a:r>
            <a:r>
              <a:rPr lang="sv-SE" spc="-5" dirty="0">
                <a:solidFill>
                  <a:schemeClr val="bg1"/>
                </a:solidFill>
                <a:latin typeface="Times New Roman"/>
                <a:cs typeface="Times New Roman"/>
              </a:rPr>
              <a:t>S</a:t>
            </a:r>
            <a:r>
              <a:rPr lang="sv-SE" dirty="0">
                <a:solidFill>
                  <a:schemeClr val="bg1"/>
                </a:solidFill>
                <a:latin typeface="Times New Roman"/>
                <a:cs typeface="Times New Roman"/>
              </a:rPr>
              <a:t>I</a:t>
            </a:r>
            <a:r>
              <a:rPr lang="sv-SE" spc="35" dirty="0">
                <a:solidFill>
                  <a:schemeClr val="bg1"/>
                </a:solidFill>
                <a:latin typeface="Times New Roman"/>
                <a:cs typeface="Times New Roman"/>
              </a:rPr>
              <a:t>L</a:t>
            </a:r>
            <a:r>
              <a:rPr lang="sv-SE" dirty="0">
                <a:solidFill>
                  <a:schemeClr val="bg1"/>
                </a:solidFill>
                <a:latin typeface="Times New Roman"/>
                <a:cs typeface="Times New Roman"/>
              </a:rPr>
              <a:t>A</a:t>
            </a:r>
            <a:r>
              <a:rPr lang="sv-SE" spc="-5" dirty="0">
                <a:solidFill>
                  <a:schemeClr val="bg1"/>
                </a:solidFill>
                <a:latin typeface="Times New Roman"/>
                <a:cs typeface="Times New Roman"/>
              </a:rPr>
              <a:t> </a:t>
            </a:r>
            <a:r>
              <a:rPr lang="sv-SE" spc="-10" dirty="0">
                <a:solidFill>
                  <a:schemeClr val="bg1"/>
                </a:solidFill>
                <a:latin typeface="Times New Roman"/>
                <a:cs typeface="Times New Roman"/>
              </a:rPr>
              <a:t>D</a:t>
            </a:r>
            <a:r>
              <a:rPr lang="sv-SE" spc="-15" dirty="0">
                <a:solidFill>
                  <a:schemeClr val="bg1"/>
                </a:solidFill>
                <a:latin typeface="Times New Roman"/>
                <a:cs typeface="Times New Roman"/>
              </a:rPr>
              <a:t>E</a:t>
            </a:r>
            <a:r>
              <a:rPr lang="sv-SE" spc="-10" dirty="0">
                <a:solidFill>
                  <a:schemeClr val="bg1"/>
                </a:solidFill>
                <a:latin typeface="Times New Roman"/>
                <a:cs typeface="Times New Roman"/>
              </a:rPr>
              <a:t>N</a:t>
            </a:r>
            <a:r>
              <a:rPr lang="sv-SE" spc="10" dirty="0">
                <a:solidFill>
                  <a:schemeClr val="bg1"/>
                </a:solidFill>
                <a:latin typeface="Times New Roman"/>
                <a:cs typeface="Times New Roman"/>
              </a:rPr>
              <a:t>G</a:t>
            </a:r>
            <a:r>
              <a:rPr lang="sv-SE" spc="-10" dirty="0">
                <a:solidFill>
                  <a:schemeClr val="bg1"/>
                </a:solidFill>
                <a:latin typeface="Times New Roman"/>
                <a:cs typeface="Times New Roman"/>
              </a:rPr>
              <a:t>A</a:t>
            </a:r>
            <a:r>
              <a:rPr lang="sv-SE" dirty="0">
                <a:solidFill>
                  <a:schemeClr val="bg1"/>
                </a:solidFill>
                <a:latin typeface="Times New Roman"/>
                <a:cs typeface="Times New Roman"/>
              </a:rPr>
              <a:t>N </a:t>
            </a:r>
            <a:r>
              <a:rPr lang="sv-SE" spc="-5" dirty="0">
                <a:solidFill>
                  <a:schemeClr val="bg1"/>
                </a:solidFill>
                <a:latin typeface="Times New Roman"/>
                <a:cs typeface="Times New Roman"/>
              </a:rPr>
              <a:t>P</a:t>
            </a:r>
            <a:r>
              <a:rPr lang="sv-SE" spc="-15" dirty="0">
                <a:solidFill>
                  <a:schemeClr val="bg1"/>
                </a:solidFill>
                <a:latin typeface="Times New Roman"/>
                <a:cs typeface="Times New Roman"/>
              </a:rPr>
              <a:t>EN</a:t>
            </a:r>
            <a:r>
              <a:rPr lang="sv-SE" dirty="0">
                <a:solidFill>
                  <a:schemeClr val="bg1"/>
                </a:solidFill>
                <a:latin typeface="Times New Roman"/>
                <a:cs typeface="Times New Roman"/>
              </a:rPr>
              <a:t>G</a:t>
            </a:r>
            <a:r>
              <a:rPr lang="sv-SE" spc="-5" dirty="0">
                <a:solidFill>
                  <a:schemeClr val="bg1"/>
                </a:solidFill>
                <a:latin typeface="Times New Roman"/>
                <a:cs typeface="Times New Roman"/>
              </a:rPr>
              <a:t>E</a:t>
            </a:r>
            <a:r>
              <a:rPr lang="sv-SE" spc="-10" dirty="0">
                <a:solidFill>
                  <a:schemeClr val="bg1"/>
                </a:solidFill>
                <a:latin typeface="Times New Roman"/>
                <a:cs typeface="Times New Roman"/>
              </a:rPr>
              <a:t>M</a:t>
            </a:r>
            <a:r>
              <a:rPr lang="sv-SE" spc="-25" dirty="0">
                <a:solidFill>
                  <a:schemeClr val="bg1"/>
                </a:solidFill>
                <a:latin typeface="Times New Roman"/>
                <a:cs typeface="Times New Roman"/>
              </a:rPr>
              <a:t>B</a:t>
            </a:r>
            <a:r>
              <a:rPr lang="sv-SE" dirty="0">
                <a:solidFill>
                  <a:schemeClr val="bg1"/>
                </a:solidFill>
                <a:latin typeface="Times New Roman"/>
                <a:cs typeface="Times New Roman"/>
              </a:rPr>
              <a:t>A</a:t>
            </a:r>
            <a:r>
              <a:rPr lang="sv-SE" spc="-15" dirty="0">
                <a:solidFill>
                  <a:schemeClr val="bg1"/>
                </a:solidFill>
                <a:latin typeface="Times New Roman"/>
                <a:cs typeface="Times New Roman"/>
              </a:rPr>
              <a:t>N</a:t>
            </a:r>
            <a:r>
              <a:rPr lang="sv-SE" spc="-10" dirty="0">
                <a:solidFill>
                  <a:schemeClr val="bg1"/>
                </a:solidFill>
                <a:latin typeface="Times New Roman"/>
                <a:cs typeface="Times New Roman"/>
              </a:rPr>
              <a:t>G</a:t>
            </a:r>
            <a:r>
              <a:rPr lang="sv-SE" dirty="0">
                <a:solidFill>
                  <a:schemeClr val="bg1"/>
                </a:solidFill>
                <a:latin typeface="Times New Roman"/>
                <a:cs typeface="Times New Roman"/>
              </a:rPr>
              <a:t>AN	</a:t>
            </a:r>
          </a:p>
          <a:p>
            <a:pPr marL="12065" marR="5080" algn="ctr">
              <a:lnSpc>
                <a:spcPct val="100000"/>
              </a:lnSpc>
              <a:tabLst>
                <a:tab pos="2774315" algn="l"/>
              </a:tabLst>
            </a:pPr>
            <a:r>
              <a:rPr lang="sv-SE" dirty="0" smtClean="0">
                <a:solidFill>
                  <a:schemeClr val="bg1"/>
                </a:solidFill>
                <a:latin typeface="Times New Roman"/>
                <a:cs typeface="Times New Roman"/>
              </a:rPr>
              <a:t>I</a:t>
            </a:r>
            <a:r>
              <a:rPr lang="sv-SE" spc="-15" dirty="0" smtClean="0">
                <a:solidFill>
                  <a:schemeClr val="bg1"/>
                </a:solidFill>
                <a:latin typeface="Times New Roman"/>
                <a:cs typeface="Times New Roman"/>
              </a:rPr>
              <a:t>L</a:t>
            </a:r>
            <a:r>
              <a:rPr lang="sv-SE" spc="-10" dirty="0" smtClean="0">
                <a:solidFill>
                  <a:schemeClr val="bg1"/>
                </a:solidFill>
                <a:latin typeface="Times New Roman"/>
                <a:cs typeface="Times New Roman"/>
              </a:rPr>
              <a:t>M</a:t>
            </a:r>
            <a:r>
              <a:rPr lang="sv-SE" dirty="0" smtClean="0">
                <a:solidFill>
                  <a:schemeClr val="bg1"/>
                </a:solidFill>
                <a:latin typeface="Times New Roman"/>
                <a:cs typeface="Times New Roman"/>
              </a:rPr>
              <a:t>U</a:t>
            </a:r>
            <a:r>
              <a:rPr lang="sv-SE" spc="-5" dirty="0" smtClean="0">
                <a:solidFill>
                  <a:schemeClr val="bg1"/>
                </a:solidFill>
                <a:latin typeface="Times New Roman"/>
                <a:cs typeface="Times New Roman"/>
              </a:rPr>
              <a:t>PE</a:t>
            </a:r>
            <a:r>
              <a:rPr lang="sv-SE" spc="-15" dirty="0" smtClean="0">
                <a:solidFill>
                  <a:schemeClr val="bg1"/>
                </a:solidFill>
                <a:latin typeface="Times New Roman"/>
                <a:cs typeface="Times New Roman"/>
              </a:rPr>
              <a:t>N</a:t>
            </a:r>
            <a:r>
              <a:rPr lang="sv-SE" dirty="0" smtClean="0">
                <a:solidFill>
                  <a:schemeClr val="bg1"/>
                </a:solidFill>
                <a:latin typeface="Times New Roman"/>
                <a:cs typeface="Times New Roman"/>
              </a:rPr>
              <a:t>G</a:t>
            </a:r>
            <a:r>
              <a:rPr lang="sv-SE" spc="-15" dirty="0" smtClean="0">
                <a:solidFill>
                  <a:schemeClr val="bg1"/>
                </a:solidFill>
                <a:latin typeface="Times New Roman"/>
                <a:cs typeface="Times New Roman"/>
              </a:rPr>
              <a:t>ET</a:t>
            </a:r>
            <a:r>
              <a:rPr lang="sv-SE" spc="-10" dirty="0" smtClean="0">
                <a:solidFill>
                  <a:schemeClr val="bg1"/>
                </a:solidFill>
                <a:latin typeface="Times New Roman"/>
                <a:cs typeface="Times New Roman"/>
              </a:rPr>
              <a:t>A</a:t>
            </a:r>
            <a:r>
              <a:rPr lang="sv-SE" dirty="0" smtClean="0">
                <a:solidFill>
                  <a:schemeClr val="bg1"/>
                </a:solidFill>
                <a:latin typeface="Times New Roman"/>
                <a:cs typeface="Times New Roman"/>
              </a:rPr>
              <a:t>HUAN</a:t>
            </a:r>
            <a:endParaRPr lang="sv-SE" dirty="0">
              <a:solidFill>
                <a:schemeClr val="bg1"/>
              </a:solidFill>
              <a:latin typeface="Times New Roman"/>
              <a:cs typeface="Times New Roman"/>
            </a:endParaRPr>
          </a:p>
        </p:txBody>
      </p:sp>
      <p:sp>
        <p:nvSpPr>
          <p:cNvPr id="16" name="object 10"/>
          <p:cNvSpPr txBox="1"/>
          <p:nvPr/>
        </p:nvSpPr>
        <p:spPr>
          <a:xfrm>
            <a:off x="478692" y="1326915"/>
            <a:ext cx="8703449" cy="262135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00" marR="5080">
              <a:lnSpc>
                <a:spcPct val="123200"/>
              </a:lnSpc>
              <a:tabLst>
                <a:tab pos="525145" algn="l"/>
                <a:tab pos="2879725" algn="l"/>
                <a:tab pos="5113655" algn="l"/>
                <a:tab pos="5343525" algn="l"/>
                <a:tab pos="5944235" algn="l"/>
                <a:tab pos="7479665" algn="l"/>
                <a:tab pos="7635875" algn="l"/>
                <a:tab pos="8183245" algn="l"/>
              </a:tabLst>
            </a:pPr>
            <a:r>
              <a:rPr lang="en-US" sz="2000" dirty="0"/>
              <a:t>• </a:t>
            </a:r>
            <a:r>
              <a:rPr lang="en-US" sz="2000" dirty="0" err="1"/>
              <a:t>Sila</a:t>
            </a:r>
            <a:r>
              <a:rPr lang="en-US" sz="2000" dirty="0"/>
              <a:t> </a:t>
            </a:r>
            <a:r>
              <a:rPr lang="en-US" sz="2000" dirty="0" err="1"/>
              <a:t>kedua</a:t>
            </a:r>
            <a:r>
              <a:rPr lang="en-US" sz="2000" dirty="0"/>
              <a:t> </a:t>
            </a:r>
            <a:r>
              <a:rPr lang="en-US" sz="2000" dirty="0" err="1"/>
              <a:t>kemanusiaan</a:t>
            </a:r>
            <a:r>
              <a:rPr lang="en-US" sz="2000" dirty="0"/>
              <a:t> yang </a:t>
            </a:r>
            <a:r>
              <a:rPr lang="en-US" sz="2000" dirty="0" err="1"/>
              <a:t>adil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beradab</a:t>
            </a:r>
            <a:r>
              <a:rPr lang="en-US" sz="2000" dirty="0"/>
              <a:t> :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sila</a:t>
            </a:r>
            <a:r>
              <a:rPr lang="en-US" sz="2000" dirty="0"/>
              <a:t> </a:t>
            </a:r>
            <a:r>
              <a:rPr lang="en-US" sz="2000" dirty="0" err="1"/>
              <a:t>ini</a:t>
            </a:r>
            <a:r>
              <a:rPr lang="en-US" sz="2000" dirty="0"/>
              <a:t> </a:t>
            </a:r>
            <a:r>
              <a:rPr lang="en-US" sz="2000" dirty="0" err="1"/>
              <a:t>mengandung</a:t>
            </a:r>
            <a:r>
              <a:rPr lang="en-US" sz="2000" dirty="0"/>
              <a:t> </a:t>
            </a:r>
            <a:r>
              <a:rPr lang="en-US" sz="2000" dirty="0" err="1"/>
              <a:t>nilai</a:t>
            </a:r>
            <a:r>
              <a:rPr lang="en-US" sz="2000" dirty="0"/>
              <a:t> </a:t>
            </a:r>
            <a:r>
              <a:rPr lang="en-US" sz="2000" dirty="0" err="1"/>
              <a:t>kemanusiaan</a:t>
            </a:r>
            <a:r>
              <a:rPr lang="en-US" sz="2000" dirty="0"/>
              <a:t>. </a:t>
            </a:r>
            <a:r>
              <a:rPr lang="en-US" sz="2000" dirty="0" err="1"/>
              <a:t>Dimana</a:t>
            </a:r>
            <a:r>
              <a:rPr lang="en-US" sz="2000" dirty="0"/>
              <a:t>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pengembangan</a:t>
            </a:r>
            <a:r>
              <a:rPr lang="en-US" sz="2000" dirty="0"/>
              <a:t> </a:t>
            </a:r>
            <a:r>
              <a:rPr lang="en-US" sz="2000" dirty="0" err="1"/>
              <a:t>ilmu</a:t>
            </a:r>
            <a:r>
              <a:rPr lang="en-US" sz="2000" dirty="0"/>
              <a:t> </a:t>
            </a:r>
            <a:r>
              <a:rPr lang="en-US" sz="2000" dirty="0" err="1"/>
              <a:t>pengetahuan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teknologi</a:t>
            </a:r>
            <a:r>
              <a:rPr lang="en-US" sz="2000" dirty="0"/>
              <a:t> di Indonesia </a:t>
            </a:r>
            <a:r>
              <a:rPr lang="en-US" sz="2000" dirty="0" err="1"/>
              <a:t>haruslah</a:t>
            </a:r>
            <a:r>
              <a:rPr lang="en-US" sz="2000" dirty="0"/>
              <a:t> </a:t>
            </a:r>
            <a:r>
              <a:rPr lang="en-US" sz="2000" dirty="0" err="1"/>
              <a:t>ditujukan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kesejahteraan</a:t>
            </a:r>
            <a:r>
              <a:rPr lang="en-US" sz="2000" dirty="0"/>
              <a:t> </a:t>
            </a:r>
            <a:r>
              <a:rPr lang="en-US" sz="2000" dirty="0" err="1"/>
              <a:t>bangsa</a:t>
            </a:r>
            <a:r>
              <a:rPr lang="en-US" sz="2000" dirty="0"/>
              <a:t> Indonesia. </a:t>
            </a:r>
            <a:r>
              <a:rPr lang="en-US" sz="2000" dirty="0" err="1"/>
              <a:t>Bangsa</a:t>
            </a:r>
            <a:r>
              <a:rPr lang="en-US" sz="2000" dirty="0"/>
              <a:t> Indonesia </a:t>
            </a:r>
            <a:r>
              <a:rPr lang="en-US" sz="2000" dirty="0" err="1"/>
              <a:t>sendiri</a:t>
            </a:r>
            <a:r>
              <a:rPr lang="en-US" sz="2000" dirty="0"/>
              <a:t> </a:t>
            </a:r>
            <a:r>
              <a:rPr lang="en-US" sz="2000" dirty="0" err="1"/>
              <a:t>harus</a:t>
            </a:r>
            <a:r>
              <a:rPr lang="en-US" sz="2000" dirty="0"/>
              <a:t> </a:t>
            </a:r>
            <a:r>
              <a:rPr lang="en-US" sz="2000" dirty="0" err="1"/>
              <a:t>melihat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memahami</a:t>
            </a:r>
            <a:r>
              <a:rPr lang="en-US" sz="2000" dirty="0"/>
              <a:t> </a:t>
            </a:r>
            <a:r>
              <a:rPr lang="en-US" sz="2000" dirty="0" err="1"/>
              <a:t>nilai</a:t>
            </a:r>
            <a:r>
              <a:rPr lang="en-US" sz="2000" dirty="0"/>
              <a:t> </a:t>
            </a:r>
            <a:r>
              <a:rPr lang="en-US" sz="2000" dirty="0" err="1"/>
              <a:t>Pancasila</a:t>
            </a:r>
            <a:r>
              <a:rPr lang="en-US" sz="2000" dirty="0"/>
              <a:t> </a:t>
            </a:r>
            <a:r>
              <a:rPr lang="en-US" sz="2000" dirty="0" err="1"/>
              <a:t>ini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penggunaan</a:t>
            </a:r>
            <a:r>
              <a:rPr lang="en-US" sz="2000" dirty="0"/>
              <a:t> </a:t>
            </a:r>
            <a:r>
              <a:rPr lang="en-US" sz="2000" dirty="0" err="1"/>
              <a:t>iptek</a:t>
            </a:r>
            <a:r>
              <a:rPr lang="en-US" sz="2000" dirty="0"/>
              <a:t> </a:t>
            </a:r>
            <a:r>
              <a:rPr lang="en-US" sz="2000" dirty="0" err="1"/>
              <a:t>harus</a:t>
            </a:r>
            <a:r>
              <a:rPr lang="en-US" sz="2000" dirty="0"/>
              <a:t> </a:t>
            </a:r>
            <a:r>
              <a:rPr lang="en-US" sz="2000" dirty="0" err="1"/>
              <a:t>digunakan</a:t>
            </a:r>
            <a:r>
              <a:rPr lang="en-US" sz="2000" dirty="0"/>
              <a:t> </a:t>
            </a: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bermoral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tidak</a:t>
            </a:r>
            <a:r>
              <a:rPr lang="en-US" sz="2000" dirty="0"/>
              <a:t> </a:t>
            </a:r>
            <a:r>
              <a:rPr lang="en-US" sz="2000" dirty="0" err="1"/>
              <a:t>merugikan</a:t>
            </a:r>
            <a:r>
              <a:rPr lang="en-US" sz="2000" dirty="0"/>
              <a:t> </a:t>
            </a:r>
            <a:r>
              <a:rPr lang="en-US" sz="2000" dirty="0" err="1"/>
              <a:t>atau</a:t>
            </a:r>
            <a:r>
              <a:rPr lang="en-US" sz="2000" dirty="0"/>
              <a:t> </a:t>
            </a:r>
            <a:r>
              <a:rPr lang="en-US" sz="2000" dirty="0" err="1"/>
              <a:t>berbuat</a:t>
            </a:r>
            <a:r>
              <a:rPr lang="en-US" sz="2000" dirty="0"/>
              <a:t> </a:t>
            </a:r>
            <a:r>
              <a:rPr lang="en-US" sz="2000" dirty="0" err="1"/>
              <a:t>tidak</a:t>
            </a:r>
            <a:r>
              <a:rPr lang="en-US" sz="2000" dirty="0"/>
              <a:t> </a:t>
            </a:r>
            <a:r>
              <a:rPr lang="en-US" sz="2000" dirty="0" err="1"/>
              <a:t>adil</a:t>
            </a:r>
            <a:r>
              <a:rPr lang="en-US" sz="2000" dirty="0"/>
              <a:t> </a:t>
            </a: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suatu</a:t>
            </a:r>
            <a:r>
              <a:rPr lang="en-US" sz="2000" dirty="0"/>
              <a:t> </a:t>
            </a:r>
            <a:r>
              <a:rPr lang="en-US" sz="2000" dirty="0" err="1"/>
              <a:t>iptek</a:t>
            </a:r>
            <a:r>
              <a:rPr lang="en-US" sz="2000" dirty="0"/>
              <a:t> </a:t>
            </a:r>
            <a:r>
              <a:rPr lang="en-US" sz="2000" dirty="0" err="1"/>
              <a:t>itu</a:t>
            </a:r>
            <a:r>
              <a:rPr lang="en-US" sz="2000" dirty="0"/>
              <a:t> </a:t>
            </a:r>
            <a:r>
              <a:rPr lang="en-US" sz="2000" dirty="0" err="1"/>
              <a:t>sendiri</a:t>
            </a:r>
            <a:r>
              <a:rPr lang="en-US" sz="2000" dirty="0"/>
              <a:t>. </a:t>
            </a:r>
            <a:r>
              <a:rPr lang="en-US" sz="2000" dirty="0" err="1"/>
              <a:t>Pengembangan</a:t>
            </a:r>
            <a:r>
              <a:rPr lang="en-US" sz="2000" dirty="0"/>
              <a:t> </a:t>
            </a:r>
            <a:r>
              <a:rPr lang="en-US" sz="2000" dirty="0" err="1"/>
              <a:t>iptek</a:t>
            </a:r>
            <a:r>
              <a:rPr lang="en-US" sz="2000" dirty="0"/>
              <a:t> </a:t>
            </a:r>
            <a:r>
              <a:rPr lang="en-US" sz="2000" dirty="0" err="1"/>
              <a:t>disini</a:t>
            </a:r>
            <a:r>
              <a:rPr lang="en-US" sz="2000" dirty="0"/>
              <a:t> </a:t>
            </a:r>
            <a:r>
              <a:rPr lang="en-US" sz="2000" dirty="0" err="1"/>
              <a:t>haruslah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menaikkan</a:t>
            </a:r>
            <a:r>
              <a:rPr lang="en-US" sz="2000" dirty="0"/>
              <a:t> </a:t>
            </a:r>
            <a:r>
              <a:rPr lang="en-US" sz="2000" dirty="0" err="1"/>
              <a:t>harkat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martabat</a:t>
            </a:r>
            <a:r>
              <a:rPr lang="en-US" sz="2000" dirty="0"/>
              <a:t> </a:t>
            </a:r>
            <a:r>
              <a:rPr lang="en-US" sz="2000" dirty="0" err="1"/>
              <a:t>bangsa</a:t>
            </a:r>
            <a:r>
              <a:rPr lang="en-US" sz="2000" dirty="0"/>
              <a:t> </a:t>
            </a:r>
            <a:r>
              <a:rPr lang="en-US" sz="2000" dirty="0" err="1"/>
              <a:t>indonesia</a:t>
            </a:r>
            <a:r>
              <a:rPr lang="en-US" sz="2000" dirty="0"/>
              <a:t>.</a:t>
            </a:r>
            <a:endParaRPr sz="2000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866363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" name="Group 107"/>
          <p:cNvGrpSpPr/>
          <p:nvPr/>
        </p:nvGrpSpPr>
        <p:grpSpPr>
          <a:xfrm>
            <a:off x="0" y="-9988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-33617"/>
            <a:ext cx="2714612" cy="566956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144507" y="-2651945"/>
            <a:ext cx="640440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8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15" name="object 6"/>
          <p:cNvSpPr txBox="1"/>
          <p:nvPr/>
        </p:nvSpPr>
        <p:spPr>
          <a:xfrm>
            <a:off x="836619" y="270367"/>
            <a:ext cx="7987596" cy="55399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065" marR="5080" algn="ctr">
              <a:lnSpc>
                <a:spcPct val="100000"/>
              </a:lnSpc>
              <a:tabLst>
                <a:tab pos="2774315" algn="l"/>
              </a:tabLst>
            </a:pPr>
            <a:r>
              <a:rPr lang="sv-SE" dirty="0">
                <a:solidFill>
                  <a:schemeClr val="bg1"/>
                </a:solidFill>
                <a:latin typeface="Times New Roman"/>
                <a:cs typeface="Times New Roman"/>
              </a:rPr>
              <a:t>H</a:t>
            </a:r>
            <a:r>
              <a:rPr lang="sv-SE" spc="-10" dirty="0">
                <a:solidFill>
                  <a:schemeClr val="bg1"/>
                </a:solidFill>
                <a:latin typeface="Times New Roman"/>
                <a:cs typeface="Times New Roman"/>
              </a:rPr>
              <a:t>U</a:t>
            </a:r>
            <a:r>
              <a:rPr lang="sv-SE" spc="-25" dirty="0">
                <a:solidFill>
                  <a:schemeClr val="bg1"/>
                </a:solidFill>
                <a:latin typeface="Times New Roman"/>
                <a:cs typeface="Times New Roman"/>
              </a:rPr>
              <a:t>B</a:t>
            </a:r>
            <a:r>
              <a:rPr lang="sv-SE" dirty="0">
                <a:solidFill>
                  <a:schemeClr val="bg1"/>
                </a:solidFill>
                <a:latin typeface="Times New Roman"/>
                <a:cs typeface="Times New Roman"/>
              </a:rPr>
              <a:t>U</a:t>
            </a:r>
            <a:r>
              <a:rPr lang="sv-SE" spc="-5" dirty="0">
                <a:solidFill>
                  <a:schemeClr val="bg1"/>
                </a:solidFill>
                <a:latin typeface="Times New Roman"/>
                <a:cs typeface="Times New Roman"/>
              </a:rPr>
              <a:t>N</a:t>
            </a:r>
            <a:r>
              <a:rPr lang="sv-SE" spc="-10" dirty="0">
                <a:solidFill>
                  <a:schemeClr val="bg1"/>
                </a:solidFill>
                <a:latin typeface="Times New Roman"/>
                <a:cs typeface="Times New Roman"/>
              </a:rPr>
              <a:t>G</a:t>
            </a:r>
            <a:r>
              <a:rPr lang="sv-SE" dirty="0">
                <a:solidFill>
                  <a:schemeClr val="bg1"/>
                </a:solidFill>
                <a:latin typeface="Times New Roman"/>
                <a:cs typeface="Times New Roman"/>
              </a:rPr>
              <a:t>AN</a:t>
            </a:r>
            <a:r>
              <a:rPr lang="sv-SE" spc="195" dirty="0">
                <a:solidFill>
                  <a:schemeClr val="bg1"/>
                </a:solidFill>
                <a:latin typeface="Times New Roman"/>
                <a:cs typeface="Times New Roman"/>
              </a:rPr>
              <a:t> </a:t>
            </a:r>
            <a:r>
              <a:rPr lang="sv-SE" spc="-10" dirty="0">
                <a:solidFill>
                  <a:schemeClr val="bg1"/>
                </a:solidFill>
                <a:latin typeface="Times New Roman"/>
                <a:cs typeface="Times New Roman"/>
              </a:rPr>
              <a:t>N</a:t>
            </a:r>
            <a:r>
              <a:rPr lang="sv-SE" dirty="0">
                <a:solidFill>
                  <a:schemeClr val="bg1"/>
                </a:solidFill>
                <a:latin typeface="Times New Roman"/>
                <a:cs typeface="Times New Roman"/>
              </a:rPr>
              <a:t>I</a:t>
            </a:r>
            <a:r>
              <a:rPr lang="sv-SE" spc="15" dirty="0">
                <a:solidFill>
                  <a:schemeClr val="bg1"/>
                </a:solidFill>
                <a:latin typeface="Times New Roman"/>
                <a:cs typeface="Times New Roman"/>
              </a:rPr>
              <a:t>L</a:t>
            </a:r>
            <a:r>
              <a:rPr lang="sv-SE" spc="-5" dirty="0">
                <a:solidFill>
                  <a:schemeClr val="bg1"/>
                </a:solidFill>
                <a:latin typeface="Times New Roman"/>
                <a:cs typeface="Times New Roman"/>
              </a:rPr>
              <a:t>A</a:t>
            </a:r>
            <a:r>
              <a:rPr lang="sv-SE" spc="5" dirty="0">
                <a:solidFill>
                  <a:schemeClr val="bg1"/>
                </a:solidFill>
                <a:latin typeface="Times New Roman"/>
                <a:cs typeface="Times New Roman"/>
              </a:rPr>
              <a:t>I</a:t>
            </a:r>
            <a:r>
              <a:rPr lang="sv-SE" dirty="0">
                <a:solidFill>
                  <a:schemeClr val="bg1"/>
                </a:solidFill>
                <a:latin typeface="Times New Roman"/>
                <a:cs typeface="Times New Roman"/>
              </a:rPr>
              <a:t>-</a:t>
            </a:r>
            <a:r>
              <a:rPr lang="sv-SE" spc="-10" dirty="0">
                <a:solidFill>
                  <a:schemeClr val="bg1"/>
                </a:solidFill>
                <a:latin typeface="Times New Roman"/>
                <a:cs typeface="Times New Roman"/>
              </a:rPr>
              <a:t>N</a:t>
            </a:r>
            <a:r>
              <a:rPr lang="sv-SE" dirty="0">
                <a:solidFill>
                  <a:schemeClr val="bg1"/>
                </a:solidFill>
                <a:latin typeface="Times New Roman"/>
                <a:cs typeface="Times New Roman"/>
              </a:rPr>
              <a:t>I</a:t>
            </a:r>
            <a:r>
              <a:rPr lang="sv-SE" spc="15" dirty="0">
                <a:solidFill>
                  <a:schemeClr val="bg1"/>
                </a:solidFill>
                <a:latin typeface="Times New Roman"/>
                <a:cs typeface="Times New Roman"/>
              </a:rPr>
              <a:t>L</a:t>
            </a:r>
            <a:r>
              <a:rPr lang="sv-SE" dirty="0">
                <a:solidFill>
                  <a:schemeClr val="bg1"/>
                </a:solidFill>
                <a:latin typeface="Times New Roman"/>
                <a:cs typeface="Times New Roman"/>
              </a:rPr>
              <a:t>AI</a:t>
            </a:r>
            <a:r>
              <a:rPr lang="sv-SE" spc="40" dirty="0">
                <a:solidFill>
                  <a:schemeClr val="bg1"/>
                </a:solidFill>
                <a:latin typeface="Times New Roman"/>
                <a:cs typeface="Times New Roman"/>
              </a:rPr>
              <a:t> </a:t>
            </a:r>
            <a:r>
              <a:rPr lang="sv-SE" spc="-15" dirty="0">
                <a:solidFill>
                  <a:schemeClr val="bg1"/>
                </a:solidFill>
                <a:latin typeface="Times New Roman"/>
                <a:cs typeface="Times New Roman"/>
              </a:rPr>
              <a:t>P</a:t>
            </a:r>
            <a:r>
              <a:rPr lang="sv-SE" dirty="0">
                <a:solidFill>
                  <a:schemeClr val="bg1"/>
                </a:solidFill>
                <a:latin typeface="Times New Roman"/>
                <a:cs typeface="Times New Roman"/>
              </a:rPr>
              <a:t>A</a:t>
            </a:r>
            <a:r>
              <a:rPr lang="sv-SE" spc="-10" dirty="0">
                <a:solidFill>
                  <a:schemeClr val="bg1"/>
                </a:solidFill>
                <a:latin typeface="Times New Roman"/>
                <a:cs typeface="Times New Roman"/>
              </a:rPr>
              <a:t>N</a:t>
            </a:r>
            <a:r>
              <a:rPr lang="sv-SE" spc="-5" dirty="0">
                <a:solidFill>
                  <a:schemeClr val="bg1"/>
                </a:solidFill>
                <a:latin typeface="Times New Roman"/>
                <a:cs typeface="Times New Roman"/>
              </a:rPr>
              <a:t>C</a:t>
            </a:r>
            <a:r>
              <a:rPr lang="sv-SE" spc="-10" dirty="0">
                <a:solidFill>
                  <a:schemeClr val="bg1"/>
                </a:solidFill>
                <a:latin typeface="Times New Roman"/>
                <a:cs typeface="Times New Roman"/>
              </a:rPr>
              <a:t>A</a:t>
            </a:r>
            <a:r>
              <a:rPr lang="sv-SE" spc="-5" dirty="0">
                <a:solidFill>
                  <a:schemeClr val="bg1"/>
                </a:solidFill>
                <a:latin typeface="Times New Roman"/>
                <a:cs typeface="Times New Roman"/>
              </a:rPr>
              <a:t>S</a:t>
            </a:r>
            <a:r>
              <a:rPr lang="sv-SE" dirty="0">
                <a:solidFill>
                  <a:schemeClr val="bg1"/>
                </a:solidFill>
                <a:latin typeface="Times New Roman"/>
                <a:cs typeface="Times New Roman"/>
              </a:rPr>
              <a:t>I</a:t>
            </a:r>
            <a:r>
              <a:rPr lang="sv-SE" spc="35" dirty="0">
                <a:solidFill>
                  <a:schemeClr val="bg1"/>
                </a:solidFill>
                <a:latin typeface="Times New Roman"/>
                <a:cs typeface="Times New Roman"/>
              </a:rPr>
              <a:t>L</a:t>
            </a:r>
            <a:r>
              <a:rPr lang="sv-SE" dirty="0">
                <a:solidFill>
                  <a:schemeClr val="bg1"/>
                </a:solidFill>
                <a:latin typeface="Times New Roman"/>
                <a:cs typeface="Times New Roman"/>
              </a:rPr>
              <a:t>A</a:t>
            </a:r>
            <a:r>
              <a:rPr lang="sv-SE" spc="-5" dirty="0">
                <a:solidFill>
                  <a:schemeClr val="bg1"/>
                </a:solidFill>
                <a:latin typeface="Times New Roman"/>
                <a:cs typeface="Times New Roman"/>
              </a:rPr>
              <a:t> </a:t>
            </a:r>
            <a:r>
              <a:rPr lang="sv-SE" spc="-10" dirty="0">
                <a:solidFill>
                  <a:schemeClr val="bg1"/>
                </a:solidFill>
                <a:latin typeface="Times New Roman"/>
                <a:cs typeface="Times New Roman"/>
              </a:rPr>
              <a:t>D</a:t>
            </a:r>
            <a:r>
              <a:rPr lang="sv-SE" spc="-15" dirty="0">
                <a:solidFill>
                  <a:schemeClr val="bg1"/>
                </a:solidFill>
                <a:latin typeface="Times New Roman"/>
                <a:cs typeface="Times New Roman"/>
              </a:rPr>
              <a:t>E</a:t>
            </a:r>
            <a:r>
              <a:rPr lang="sv-SE" spc="-10" dirty="0">
                <a:solidFill>
                  <a:schemeClr val="bg1"/>
                </a:solidFill>
                <a:latin typeface="Times New Roman"/>
                <a:cs typeface="Times New Roman"/>
              </a:rPr>
              <a:t>N</a:t>
            </a:r>
            <a:r>
              <a:rPr lang="sv-SE" spc="10" dirty="0">
                <a:solidFill>
                  <a:schemeClr val="bg1"/>
                </a:solidFill>
                <a:latin typeface="Times New Roman"/>
                <a:cs typeface="Times New Roman"/>
              </a:rPr>
              <a:t>G</a:t>
            </a:r>
            <a:r>
              <a:rPr lang="sv-SE" spc="-10" dirty="0">
                <a:solidFill>
                  <a:schemeClr val="bg1"/>
                </a:solidFill>
                <a:latin typeface="Times New Roman"/>
                <a:cs typeface="Times New Roman"/>
              </a:rPr>
              <a:t>A</a:t>
            </a:r>
            <a:r>
              <a:rPr lang="sv-SE" dirty="0">
                <a:solidFill>
                  <a:schemeClr val="bg1"/>
                </a:solidFill>
                <a:latin typeface="Times New Roman"/>
                <a:cs typeface="Times New Roman"/>
              </a:rPr>
              <a:t>N </a:t>
            </a:r>
            <a:r>
              <a:rPr lang="sv-SE" spc="-5" dirty="0">
                <a:solidFill>
                  <a:schemeClr val="bg1"/>
                </a:solidFill>
                <a:latin typeface="Times New Roman"/>
                <a:cs typeface="Times New Roman"/>
              </a:rPr>
              <a:t>P</a:t>
            </a:r>
            <a:r>
              <a:rPr lang="sv-SE" spc="-15" dirty="0">
                <a:solidFill>
                  <a:schemeClr val="bg1"/>
                </a:solidFill>
                <a:latin typeface="Times New Roman"/>
                <a:cs typeface="Times New Roman"/>
              </a:rPr>
              <a:t>EN</a:t>
            </a:r>
            <a:r>
              <a:rPr lang="sv-SE" dirty="0">
                <a:solidFill>
                  <a:schemeClr val="bg1"/>
                </a:solidFill>
                <a:latin typeface="Times New Roman"/>
                <a:cs typeface="Times New Roman"/>
              </a:rPr>
              <a:t>G</a:t>
            </a:r>
            <a:r>
              <a:rPr lang="sv-SE" spc="-5" dirty="0">
                <a:solidFill>
                  <a:schemeClr val="bg1"/>
                </a:solidFill>
                <a:latin typeface="Times New Roman"/>
                <a:cs typeface="Times New Roman"/>
              </a:rPr>
              <a:t>E</a:t>
            </a:r>
            <a:r>
              <a:rPr lang="sv-SE" spc="-10" dirty="0">
                <a:solidFill>
                  <a:schemeClr val="bg1"/>
                </a:solidFill>
                <a:latin typeface="Times New Roman"/>
                <a:cs typeface="Times New Roman"/>
              </a:rPr>
              <a:t>M</a:t>
            </a:r>
            <a:r>
              <a:rPr lang="sv-SE" spc="-25" dirty="0">
                <a:solidFill>
                  <a:schemeClr val="bg1"/>
                </a:solidFill>
                <a:latin typeface="Times New Roman"/>
                <a:cs typeface="Times New Roman"/>
              </a:rPr>
              <a:t>B</a:t>
            </a:r>
            <a:r>
              <a:rPr lang="sv-SE" dirty="0">
                <a:solidFill>
                  <a:schemeClr val="bg1"/>
                </a:solidFill>
                <a:latin typeface="Times New Roman"/>
                <a:cs typeface="Times New Roman"/>
              </a:rPr>
              <a:t>A</a:t>
            </a:r>
            <a:r>
              <a:rPr lang="sv-SE" spc="-15" dirty="0">
                <a:solidFill>
                  <a:schemeClr val="bg1"/>
                </a:solidFill>
                <a:latin typeface="Times New Roman"/>
                <a:cs typeface="Times New Roman"/>
              </a:rPr>
              <a:t>N</a:t>
            </a:r>
            <a:r>
              <a:rPr lang="sv-SE" spc="-10" dirty="0">
                <a:solidFill>
                  <a:schemeClr val="bg1"/>
                </a:solidFill>
                <a:latin typeface="Times New Roman"/>
                <a:cs typeface="Times New Roman"/>
              </a:rPr>
              <a:t>G</a:t>
            </a:r>
            <a:r>
              <a:rPr lang="sv-SE" dirty="0">
                <a:solidFill>
                  <a:schemeClr val="bg1"/>
                </a:solidFill>
                <a:latin typeface="Times New Roman"/>
                <a:cs typeface="Times New Roman"/>
              </a:rPr>
              <a:t>AN	</a:t>
            </a:r>
          </a:p>
          <a:p>
            <a:pPr marL="12065" marR="5080" algn="ctr">
              <a:lnSpc>
                <a:spcPct val="100000"/>
              </a:lnSpc>
              <a:tabLst>
                <a:tab pos="2774315" algn="l"/>
              </a:tabLst>
            </a:pPr>
            <a:r>
              <a:rPr lang="sv-SE" dirty="0" smtClean="0">
                <a:solidFill>
                  <a:schemeClr val="bg1"/>
                </a:solidFill>
                <a:latin typeface="Times New Roman"/>
                <a:cs typeface="Times New Roman"/>
              </a:rPr>
              <a:t>I</a:t>
            </a:r>
            <a:r>
              <a:rPr lang="sv-SE" spc="-15" dirty="0" smtClean="0">
                <a:solidFill>
                  <a:schemeClr val="bg1"/>
                </a:solidFill>
                <a:latin typeface="Times New Roman"/>
                <a:cs typeface="Times New Roman"/>
              </a:rPr>
              <a:t>L</a:t>
            </a:r>
            <a:r>
              <a:rPr lang="sv-SE" spc="-10" dirty="0" smtClean="0">
                <a:solidFill>
                  <a:schemeClr val="bg1"/>
                </a:solidFill>
                <a:latin typeface="Times New Roman"/>
                <a:cs typeface="Times New Roman"/>
              </a:rPr>
              <a:t>M</a:t>
            </a:r>
            <a:r>
              <a:rPr lang="sv-SE" dirty="0" smtClean="0">
                <a:solidFill>
                  <a:schemeClr val="bg1"/>
                </a:solidFill>
                <a:latin typeface="Times New Roman"/>
                <a:cs typeface="Times New Roman"/>
              </a:rPr>
              <a:t>U</a:t>
            </a:r>
            <a:r>
              <a:rPr lang="sv-SE" spc="-5" dirty="0" smtClean="0">
                <a:solidFill>
                  <a:schemeClr val="bg1"/>
                </a:solidFill>
                <a:latin typeface="Times New Roman"/>
                <a:cs typeface="Times New Roman"/>
              </a:rPr>
              <a:t>PE</a:t>
            </a:r>
            <a:r>
              <a:rPr lang="sv-SE" spc="-15" dirty="0" smtClean="0">
                <a:solidFill>
                  <a:schemeClr val="bg1"/>
                </a:solidFill>
                <a:latin typeface="Times New Roman"/>
                <a:cs typeface="Times New Roman"/>
              </a:rPr>
              <a:t>N</a:t>
            </a:r>
            <a:r>
              <a:rPr lang="sv-SE" dirty="0" smtClean="0">
                <a:solidFill>
                  <a:schemeClr val="bg1"/>
                </a:solidFill>
                <a:latin typeface="Times New Roman"/>
                <a:cs typeface="Times New Roman"/>
              </a:rPr>
              <a:t>G</a:t>
            </a:r>
            <a:r>
              <a:rPr lang="sv-SE" spc="-15" dirty="0" smtClean="0">
                <a:solidFill>
                  <a:schemeClr val="bg1"/>
                </a:solidFill>
                <a:latin typeface="Times New Roman"/>
                <a:cs typeface="Times New Roman"/>
              </a:rPr>
              <a:t>ET</a:t>
            </a:r>
            <a:r>
              <a:rPr lang="sv-SE" spc="-10" dirty="0" smtClean="0">
                <a:solidFill>
                  <a:schemeClr val="bg1"/>
                </a:solidFill>
                <a:latin typeface="Times New Roman"/>
                <a:cs typeface="Times New Roman"/>
              </a:rPr>
              <a:t>A</a:t>
            </a:r>
            <a:r>
              <a:rPr lang="sv-SE" dirty="0" smtClean="0">
                <a:solidFill>
                  <a:schemeClr val="bg1"/>
                </a:solidFill>
                <a:latin typeface="Times New Roman"/>
                <a:cs typeface="Times New Roman"/>
              </a:rPr>
              <a:t>HUAN</a:t>
            </a:r>
            <a:endParaRPr lang="sv-SE" dirty="0">
              <a:solidFill>
                <a:schemeClr val="bg1"/>
              </a:solidFill>
              <a:latin typeface="Times New Roman"/>
              <a:cs typeface="Times New Roman"/>
            </a:endParaRPr>
          </a:p>
        </p:txBody>
      </p:sp>
      <p:sp>
        <p:nvSpPr>
          <p:cNvPr id="16" name="object 10"/>
          <p:cNvSpPr txBox="1"/>
          <p:nvPr/>
        </p:nvSpPr>
        <p:spPr>
          <a:xfrm>
            <a:off x="478692" y="1326915"/>
            <a:ext cx="8703449" cy="262135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00" marR="5080">
              <a:lnSpc>
                <a:spcPct val="123200"/>
              </a:lnSpc>
              <a:tabLst>
                <a:tab pos="525145" algn="l"/>
                <a:tab pos="2879725" algn="l"/>
                <a:tab pos="5113655" algn="l"/>
                <a:tab pos="5343525" algn="l"/>
                <a:tab pos="5944235" algn="l"/>
                <a:tab pos="7479665" algn="l"/>
                <a:tab pos="7635875" algn="l"/>
                <a:tab pos="8183245" algn="l"/>
              </a:tabLst>
            </a:pPr>
            <a:r>
              <a:rPr lang="en-US" sz="2000" dirty="0" err="1"/>
              <a:t>Sila</a:t>
            </a:r>
            <a:r>
              <a:rPr lang="en-US" sz="2000" dirty="0"/>
              <a:t> </a:t>
            </a:r>
            <a:r>
              <a:rPr lang="en-US" sz="2000" dirty="0" err="1"/>
              <a:t>ketiga</a:t>
            </a:r>
            <a:r>
              <a:rPr lang="en-US" sz="2000" dirty="0"/>
              <a:t> </a:t>
            </a:r>
            <a:r>
              <a:rPr lang="en-US" sz="2000" dirty="0" err="1"/>
              <a:t>persatuan</a:t>
            </a:r>
            <a:r>
              <a:rPr lang="en-US" sz="2000" dirty="0"/>
              <a:t> </a:t>
            </a:r>
            <a:r>
              <a:rPr lang="en-US" sz="2000" dirty="0" err="1"/>
              <a:t>indonesia</a:t>
            </a:r>
            <a:r>
              <a:rPr lang="en-US" sz="2000" dirty="0"/>
              <a:t> : </a:t>
            </a:r>
            <a:r>
              <a:rPr lang="en-US" sz="2000" dirty="0" err="1" smtClean="0"/>
              <a:t>Dalam</a:t>
            </a:r>
            <a:r>
              <a:rPr lang="en-US" sz="2000" dirty="0" smtClean="0"/>
              <a:t> </a:t>
            </a:r>
            <a:r>
              <a:rPr lang="en-US" sz="2000" dirty="0" err="1" smtClean="0"/>
              <a:t>sila</a:t>
            </a:r>
            <a:r>
              <a:rPr lang="en-US" sz="2000" dirty="0" smtClean="0"/>
              <a:t>  </a:t>
            </a:r>
            <a:r>
              <a:rPr lang="en-US" sz="2000" dirty="0" err="1"/>
              <a:t>ini</a:t>
            </a:r>
            <a:r>
              <a:rPr lang="en-US" sz="2000" dirty="0"/>
              <a:t> </a:t>
            </a:r>
            <a:r>
              <a:rPr lang="en-US" sz="2000" dirty="0" err="1"/>
              <a:t>mengandung</a:t>
            </a:r>
            <a:r>
              <a:rPr lang="en-US" sz="2000" dirty="0"/>
              <a:t> </a:t>
            </a:r>
            <a:r>
              <a:rPr lang="en-US" sz="2000" dirty="0" err="1"/>
              <a:t>nilai</a:t>
            </a:r>
            <a:r>
              <a:rPr lang="en-US" sz="2000" dirty="0"/>
              <a:t> </a:t>
            </a:r>
            <a:r>
              <a:rPr lang="en-US" sz="2000" dirty="0" err="1"/>
              <a:t>persatuan</a:t>
            </a:r>
            <a:r>
              <a:rPr lang="en-US" sz="2000" dirty="0"/>
              <a:t>. </a:t>
            </a:r>
            <a:r>
              <a:rPr lang="en-US" sz="2000" dirty="0" err="1"/>
              <a:t>Dimana</a:t>
            </a:r>
            <a:r>
              <a:rPr lang="en-US" sz="2000" dirty="0"/>
              <a:t> </a:t>
            </a:r>
            <a:r>
              <a:rPr lang="en-US" sz="2000" dirty="0" err="1"/>
              <a:t>pengembangan</a:t>
            </a:r>
            <a:r>
              <a:rPr lang="en-US" sz="2000" dirty="0"/>
              <a:t> </a:t>
            </a:r>
            <a:r>
              <a:rPr lang="en-US" sz="2000" dirty="0" err="1"/>
              <a:t>ilmu</a:t>
            </a:r>
            <a:r>
              <a:rPr lang="en-US" sz="2000" dirty="0"/>
              <a:t> </a:t>
            </a:r>
            <a:r>
              <a:rPr lang="en-US" sz="2000" dirty="0" err="1"/>
              <a:t>pengetahuan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teknologi</a:t>
            </a:r>
            <a:r>
              <a:rPr lang="en-US" sz="2000" dirty="0"/>
              <a:t> </a:t>
            </a:r>
            <a:r>
              <a:rPr lang="en-US" sz="2000" dirty="0" err="1"/>
              <a:t>haruslah</a:t>
            </a:r>
            <a:r>
              <a:rPr lang="en-US" sz="2000" dirty="0"/>
              <a:t> </a:t>
            </a:r>
            <a:r>
              <a:rPr lang="en-US" sz="2000" dirty="0" err="1"/>
              <a:t>digunakan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mempersatukan</a:t>
            </a:r>
            <a:r>
              <a:rPr lang="en-US" sz="2000" dirty="0"/>
              <a:t> </a:t>
            </a:r>
            <a:r>
              <a:rPr lang="en-US" sz="2000" dirty="0" err="1"/>
              <a:t>bangsa</a:t>
            </a:r>
            <a:r>
              <a:rPr lang="en-US" sz="2000" dirty="0"/>
              <a:t>,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memperkuat</a:t>
            </a:r>
            <a:r>
              <a:rPr lang="en-US" sz="2000" dirty="0"/>
              <a:t> rasa </a:t>
            </a:r>
            <a:r>
              <a:rPr lang="en-US" sz="2000" dirty="0" err="1"/>
              <a:t>nasionalisme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tidak</a:t>
            </a:r>
            <a:r>
              <a:rPr lang="en-US" sz="2000" dirty="0"/>
              <a:t> </a:t>
            </a:r>
            <a:r>
              <a:rPr lang="en-US" sz="2000" dirty="0" err="1"/>
              <a:t>digunakan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memecah</a:t>
            </a:r>
            <a:r>
              <a:rPr lang="en-US" sz="2000" dirty="0"/>
              <a:t> </a:t>
            </a:r>
            <a:r>
              <a:rPr lang="en-US" sz="2000" dirty="0" err="1"/>
              <a:t>belah</a:t>
            </a:r>
            <a:r>
              <a:rPr lang="en-US" sz="2000" dirty="0"/>
              <a:t> </a:t>
            </a:r>
            <a:r>
              <a:rPr lang="en-US" sz="2000" dirty="0" err="1"/>
              <a:t>bangsa</a:t>
            </a:r>
            <a:r>
              <a:rPr lang="en-US" sz="2000" dirty="0"/>
              <a:t> Indonesia. </a:t>
            </a:r>
            <a:r>
              <a:rPr lang="en-US" sz="2000" dirty="0" err="1"/>
              <a:t>Bahkan</a:t>
            </a:r>
            <a:r>
              <a:rPr lang="en-US" sz="2000" dirty="0"/>
              <a:t> </a:t>
            </a: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teknologi</a:t>
            </a:r>
            <a:r>
              <a:rPr lang="en-US" sz="2000" dirty="0"/>
              <a:t> </a:t>
            </a:r>
            <a:r>
              <a:rPr lang="en-US" sz="2000" dirty="0" err="1"/>
              <a:t>sekarang</a:t>
            </a:r>
            <a:r>
              <a:rPr lang="en-US" sz="2000" dirty="0"/>
              <a:t> </a:t>
            </a:r>
            <a:r>
              <a:rPr lang="en-US" sz="2000" dirty="0" err="1"/>
              <a:t>bisa</a:t>
            </a:r>
            <a:r>
              <a:rPr lang="en-US" sz="2000" dirty="0"/>
              <a:t> </a:t>
            </a:r>
            <a:r>
              <a:rPr lang="en-US" sz="2000" dirty="0" err="1"/>
              <a:t>dipergunakan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media </a:t>
            </a:r>
            <a:r>
              <a:rPr lang="en-US" sz="2000" dirty="0" err="1"/>
              <a:t>pembelajaran</a:t>
            </a:r>
            <a:r>
              <a:rPr lang="en-US" sz="2000" dirty="0"/>
              <a:t> </a:t>
            </a:r>
            <a:r>
              <a:rPr lang="en-US" sz="2000" dirty="0" err="1"/>
              <a:t>bagi</a:t>
            </a:r>
            <a:r>
              <a:rPr lang="en-US" sz="2000" dirty="0"/>
              <a:t> </a:t>
            </a:r>
            <a:r>
              <a:rPr lang="en-US" sz="2000" dirty="0" err="1"/>
              <a:t>bangsa</a:t>
            </a:r>
            <a:r>
              <a:rPr lang="en-US" sz="2000" dirty="0"/>
              <a:t> Indonesia </a:t>
            </a:r>
            <a:r>
              <a:rPr lang="en-US" sz="2000" dirty="0" err="1"/>
              <a:t>seperti</a:t>
            </a:r>
            <a:r>
              <a:rPr lang="en-US" sz="2000" dirty="0"/>
              <a:t> </a:t>
            </a:r>
            <a:r>
              <a:rPr lang="en-US" sz="2000" dirty="0" err="1"/>
              <a:t>digunakan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membuat</a:t>
            </a:r>
            <a:r>
              <a:rPr lang="en-US" sz="2000" dirty="0"/>
              <a:t> film </a:t>
            </a:r>
            <a:r>
              <a:rPr lang="en-US" sz="2000" dirty="0" err="1"/>
              <a:t>dokumenter</a:t>
            </a:r>
            <a:r>
              <a:rPr lang="en-US" sz="2000" dirty="0"/>
              <a:t> </a:t>
            </a:r>
            <a:r>
              <a:rPr lang="en-US" sz="2000" dirty="0" err="1"/>
              <a:t>tentang</a:t>
            </a:r>
            <a:r>
              <a:rPr lang="en-US" sz="2000" dirty="0"/>
              <a:t> </a:t>
            </a:r>
            <a:r>
              <a:rPr lang="en-US" sz="2000" dirty="0" err="1"/>
              <a:t>sejarah</a:t>
            </a:r>
            <a:r>
              <a:rPr lang="en-US" sz="2000" dirty="0"/>
              <a:t> </a:t>
            </a:r>
            <a:r>
              <a:rPr lang="en-US" sz="2000" dirty="0" err="1"/>
              <a:t>perjuangan</a:t>
            </a:r>
            <a:r>
              <a:rPr lang="en-US" sz="2000" dirty="0"/>
              <a:t> </a:t>
            </a:r>
            <a:r>
              <a:rPr lang="en-US" sz="2000" dirty="0" err="1"/>
              <a:t>bangsa</a:t>
            </a:r>
            <a:r>
              <a:rPr lang="en-US" sz="2000" dirty="0"/>
              <a:t> </a:t>
            </a:r>
            <a:r>
              <a:rPr lang="en-US" sz="2000" dirty="0" err="1"/>
              <a:t>indonesia</a:t>
            </a:r>
            <a:r>
              <a:rPr lang="en-US" sz="2000" dirty="0"/>
              <a:t> </a:t>
            </a:r>
            <a:r>
              <a:rPr lang="en-US" sz="2000" dirty="0" err="1"/>
              <a:t>meraih</a:t>
            </a:r>
            <a:r>
              <a:rPr lang="en-US" sz="2000" dirty="0"/>
              <a:t> </a:t>
            </a:r>
            <a:r>
              <a:rPr lang="en-US" sz="2000" dirty="0" err="1"/>
              <a:t>kemerdekaan</a:t>
            </a:r>
            <a:r>
              <a:rPr lang="en-US" sz="2000" dirty="0"/>
              <a:t>.</a:t>
            </a:r>
            <a:endParaRPr sz="2000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810428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" name="Group 107"/>
          <p:cNvGrpSpPr/>
          <p:nvPr/>
        </p:nvGrpSpPr>
        <p:grpSpPr>
          <a:xfrm>
            <a:off x="0" y="-9988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-33617"/>
            <a:ext cx="2714612" cy="566956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144507" y="-2651945"/>
            <a:ext cx="640440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8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15" name="object 6"/>
          <p:cNvSpPr txBox="1"/>
          <p:nvPr/>
        </p:nvSpPr>
        <p:spPr>
          <a:xfrm>
            <a:off x="836619" y="270367"/>
            <a:ext cx="7987596" cy="55399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065" marR="5080" algn="ctr">
              <a:lnSpc>
                <a:spcPct val="100000"/>
              </a:lnSpc>
              <a:tabLst>
                <a:tab pos="2774315" algn="l"/>
              </a:tabLst>
            </a:pPr>
            <a:r>
              <a:rPr lang="sv-SE" dirty="0">
                <a:solidFill>
                  <a:schemeClr val="bg1"/>
                </a:solidFill>
                <a:latin typeface="Times New Roman"/>
                <a:cs typeface="Times New Roman"/>
              </a:rPr>
              <a:t>H</a:t>
            </a:r>
            <a:r>
              <a:rPr lang="sv-SE" spc="-10" dirty="0">
                <a:solidFill>
                  <a:schemeClr val="bg1"/>
                </a:solidFill>
                <a:latin typeface="Times New Roman"/>
                <a:cs typeface="Times New Roman"/>
              </a:rPr>
              <a:t>U</a:t>
            </a:r>
            <a:r>
              <a:rPr lang="sv-SE" spc="-25" dirty="0">
                <a:solidFill>
                  <a:schemeClr val="bg1"/>
                </a:solidFill>
                <a:latin typeface="Times New Roman"/>
                <a:cs typeface="Times New Roman"/>
              </a:rPr>
              <a:t>B</a:t>
            </a:r>
            <a:r>
              <a:rPr lang="sv-SE" dirty="0">
                <a:solidFill>
                  <a:schemeClr val="bg1"/>
                </a:solidFill>
                <a:latin typeface="Times New Roman"/>
                <a:cs typeface="Times New Roman"/>
              </a:rPr>
              <a:t>U</a:t>
            </a:r>
            <a:r>
              <a:rPr lang="sv-SE" spc="-5" dirty="0">
                <a:solidFill>
                  <a:schemeClr val="bg1"/>
                </a:solidFill>
                <a:latin typeface="Times New Roman"/>
                <a:cs typeface="Times New Roman"/>
              </a:rPr>
              <a:t>N</a:t>
            </a:r>
            <a:r>
              <a:rPr lang="sv-SE" spc="-10" dirty="0">
                <a:solidFill>
                  <a:schemeClr val="bg1"/>
                </a:solidFill>
                <a:latin typeface="Times New Roman"/>
                <a:cs typeface="Times New Roman"/>
              </a:rPr>
              <a:t>G</a:t>
            </a:r>
            <a:r>
              <a:rPr lang="sv-SE" dirty="0">
                <a:solidFill>
                  <a:schemeClr val="bg1"/>
                </a:solidFill>
                <a:latin typeface="Times New Roman"/>
                <a:cs typeface="Times New Roman"/>
              </a:rPr>
              <a:t>AN</a:t>
            </a:r>
            <a:r>
              <a:rPr lang="sv-SE" spc="195" dirty="0">
                <a:solidFill>
                  <a:schemeClr val="bg1"/>
                </a:solidFill>
                <a:latin typeface="Times New Roman"/>
                <a:cs typeface="Times New Roman"/>
              </a:rPr>
              <a:t> </a:t>
            </a:r>
            <a:r>
              <a:rPr lang="sv-SE" spc="-10" dirty="0">
                <a:solidFill>
                  <a:schemeClr val="bg1"/>
                </a:solidFill>
                <a:latin typeface="Times New Roman"/>
                <a:cs typeface="Times New Roman"/>
              </a:rPr>
              <a:t>N</a:t>
            </a:r>
            <a:r>
              <a:rPr lang="sv-SE" dirty="0">
                <a:solidFill>
                  <a:schemeClr val="bg1"/>
                </a:solidFill>
                <a:latin typeface="Times New Roman"/>
                <a:cs typeface="Times New Roman"/>
              </a:rPr>
              <a:t>I</a:t>
            </a:r>
            <a:r>
              <a:rPr lang="sv-SE" spc="15" dirty="0">
                <a:solidFill>
                  <a:schemeClr val="bg1"/>
                </a:solidFill>
                <a:latin typeface="Times New Roman"/>
                <a:cs typeface="Times New Roman"/>
              </a:rPr>
              <a:t>L</a:t>
            </a:r>
            <a:r>
              <a:rPr lang="sv-SE" spc="-5" dirty="0">
                <a:solidFill>
                  <a:schemeClr val="bg1"/>
                </a:solidFill>
                <a:latin typeface="Times New Roman"/>
                <a:cs typeface="Times New Roman"/>
              </a:rPr>
              <a:t>A</a:t>
            </a:r>
            <a:r>
              <a:rPr lang="sv-SE" spc="5" dirty="0">
                <a:solidFill>
                  <a:schemeClr val="bg1"/>
                </a:solidFill>
                <a:latin typeface="Times New Roman"/>
                <a:cs typeface="Times New Roman"/>
              </a:rPr>
              <a:t>I</a:t>
            </a:r>
            <a:r>
              <a:rPr lang="sv-SE" dirty="0">
                <a:solidFill>
                  <a:schemeClr val="bg1"/>
                </a:solidFill>
                <a:latin typeface="Times New Roman"/>
                <a:cs typeface="Times New Roman"/>
              </a:rPr>
              <a:t>-</a:t>
            </a:r>
            <a:r>
              <a:rPr lang="sv-SE" spc="-10" dirty="0">
                <a:solidFill>
                  <a:schemeClr val="bg1"/>
                </a:solidFill>
                <a:latin typeface="Times New Roman"/>
                <a:cs typeface="Times New Roman"/>
              </a:rPr>
              <a:t>N</a:t>
            </a:r>
            <a:r>
              <a:rPr lang="sv-SE" dirty="0">
                <a:solidFill>
                  <a:schemeClr val="bg1"/>
                </a:solidFill>
                <a:latin typeface="Times New Roman"/>
                <a:cs typeface="Times New Roman"/>
              </a:rPr>
              <a:t>I</a:t>
            </a:r>
            <a:r>
              <a:rPr lang="sv-SE" spc="15" dirty="0">
                <a:solidFill>
                  <a:schemeClr val="bg1"/>
                </a:solidFill>
                <a:latin typeface="Times New Roman"/>
                <a:cs typeface="Times New Roman"/>
              </a:rPr>
              <a:t>L</a:t>
            </a:r>
            <a:r>
              <a:rPr lang="sv-SE" dirty="0">
                <a:solidFill>
                  <a:schemeClr val="bg1"/>
                </a:solidFill>
                <a:latin typeface="Times New Roman"/>
                <a:cs typeface="Times New Roman"/>
              </a:rPr>
              <a:t>AI</a:t>
            </a:r>
            <a:r>
              <a:rPr lang="sv-SE" spc="40" dirty="0">
                <a:solidFill>
                  <a:schemeClr val="bg1"/>
                </a:solidFill>
                <a:latin typeface="Times New Roman"/>
                <a:cs typeface="Times New Roman"/>
              </a:rPr>
              <a:t> </a:t>
            </a:r>
            <a:r>
              <a:rPr lang="sv-SE" spc="-15" dirty="0">
                <a:solidFill>
                  <a:schemeClr val="bg1"/>
                </a:solidFill>
                <a:latin typeface="Times New Roman"/>
                <a:cs typeface="Times New Roman"/>
              </a:rPr>
              <a:t>P</a:t>
            </a:r>
            <a:r>
              <a:rPr lang="sv-SE" dirty="0">
                <a:solidFill>
                  <a:schemeClr val="bg1"/>
                </a:solidFill>
                <a:latin typeface="Times New Roman"/>
                <a:cs typeface="Times New Roman"/>
              </a:rPr>
              <a:t>A</a:t>
            </a:r>
            <a:r>
              <a:rPr lang="sv-SE" spc="-10" dirty="0">
                <a:solidFill>
                  <a:schemeClr val="bg1"/>
                </a:solidFill>
                <a:latin typeface="Times New Roman"/>
                <a:cs typeface="Times New Roman"/>
              </a:rPr>
              <a:t>N</a:t>
            </a:r>
            <a:r>
              <a:rPr lang="sv-SE" spc="-5" dirty="0">
                <a:solidFill>
                  <a:schemeClr val="bg1"/>
                </a:solidFill>
                <a:latin typeface="Times New Roman"/>
                <a:cs typeface="Times New Roman"/>
              </a:rPr>
              <a:t>C</a:t>
            </a:r>
            <a:r>
              <a:rPr lang="sv-SE" spc="-10" dirty="0">
                <a:solidFill>
                  <a:schemeClr val="bg1"/>
                </a:solidFill>
                <a:latin typeface="Times New Roman"/>
                <a:cs typeface="Times New Roman"/>
              </a:rPr>
              <a:t>A</a:t>
            </a:r>
            <a:r>
              <a:rPr lang="sv-SE" spc="-5" dirty="0">
                <a:solidFill>
                  <a:schemeClr val="bg1"/>
                </a:solidFill>
                <a:latin typeface="Times New Roman"/>
                <a:cs typeface="Times New Roman"/>
              </a:rPr>
              <a:t>S</a:t>
            </a:r>
            <a:r>
              <a:rPr lang="sv-SE" dirty="0">
                <a:solidFill>
                  <a:schemeClr val="bg1"/>
                </a:solidFill>
                <a:latin typeface="Times New Roman"/>
                <a:cs typeface="Times New Roman"/>
              </a:rPr>
              <a:t>I</a:t>
            </a:r>
            <a:r>
              <a:rPr lang="sv-SE" spc="35" dirty="0">
                <a:solidFill>
                  <a:schemeClr val="bg1"/>
                </a:solidFill>
                <a:latin typeface="Times New Roman"/>
                <a:cs typeface="Times New Roman"/>
              </a:rPr>
              <a:t>L</a:t>
            </a:r>
            <a:r>
              <a:rPr lang="sv-SE" dirty="0">
                <a:solidFill>
                  <a:schemeClr val="bg1"/>
                </a:solidFill>
                <a:latin typeface="Times New Roman"/>
                <a:cs typeface="Times New Roman"/>
              </a:rPr>
              <a:t>A</a:t>
            </a:r>
            <a:r>
              <a:rPr lang="sv-SE" spc="-5" dirty="0">
                <a:solidFill>
                  <a:schemeClr val="bg1"/>
                </a:solidFill>
                <a:latin typeface="Times New Roman"/>
                <a:cs typeface="Times New Roman"/>
              </a:rPr>
              <a:t> </a:t>
            </a:r>
            <a:r>
              <a:rPr lang="sv-SE" spc="-10" dirty="0">
                <a:solidFill>
                  <a:schemeClr val="bg1"/>
                </a:solidFill>
                <a:latin typeface="Times New Roman"/>
                <a:cs typeface="Times New Roman"/>
              </a:rPr>
              <a:t>D</a:t>
            </a:r>
            <a:r>
              <a:rPr lang="sv-SE" spc="-15" dirty="0">
                <a:solidFill>
                  <a:schemeClr val="bg1"/>
                </a:solidFill>
                <a:latin typeface="Times New Roman"/>
                <a:cs typeface="Times New Roman"/>
              </a:rPr>
              <a:t>E</a:t>
            </a:r>
            <a:r>
              <a:rPr lang="sv-SE" spc="-10" dirty="0">
                <a:solidFill>
                  <a:schemeClr val="bg1"/>
                </a:solidFill>
                <a:latin typeface="Times New Roman"/>
                <a:cs typeface="Times New Roman"/>
              </a:rPr>
              <a:t>N</a:t>
            </a:r>
            <a:r>
              <a:rPr lang="sv-SE" spc="10" dirty="0">
                <a:solidFill>
                  <a:schemeClr val="bg1"/>
                </a:solidFill>
                <a:latin typeface="Times New Roman"/>
                <a:cs typeface="Times New Roman"/>
              </a:rPr>
              <a:t>G</a:t>
            </a:r>
            <a:r>
              <a:rPr lang="sv-SE" spc="-10" dirty="0">
                <a:solidFill>
                  <a:schemeClr val="bg1"/>
                </a:solidFill>
                <a:latin typeface="Times New Roman"/>
                <a:cs typeface="Times New Roman"/>
              </a:rPr>
              <a:t>A</a:t>
            </a:r>
            <a:r>
              <a:rPr lang="sv-SE" dirty="0">
                <a:solidFill>
                  <a:schemeClr val="bg1"/>
                </a:solidFill>
                <a:latin typeface="Times New Roman"/>
                <a:cs typeface="Times New Roman"/>
              </a:rPr>
              <a:t>N </a:t>
            </a:r>
            <a:r>
              <a:rPr lang="sv-SE" spc="-5" dirty="0">
                <a:solidFill>
                  <a:schemeClr val="bg1"/>
                </a:solidFill>
                <a:latin typeface="Times New Roman"/>
                <a:cs typeface="Times New Roman"/>
              </a:rPr>
              <a:t>P</a:t>
            </a:r>
            <a:r>
              <a:rPr lang="sv-SE" spc="-15" dirty="0">
                <a:solidFill>
                  <a:schemeClr val="bg1"/>
                </a:solidFill>
                <a:latin typeface="Times New Roman"/>
                <a:cs typeface="Times New Roman"/>
              </a:rPr>
              <a:t>EN</a:t>
            </a:r>
            <a:r>
              <a:rPr lang="sv-SE" dirty="0">
                <a:solidFill>
                  <a:schemeClr val="bg1"/>
                </a:solidFill>
                <a:latin typeface="Times New Roman"/>
                <a:cs typeface="Times New Roman"/>
              </a:rPr>
              <a:t>G</a:t>
            </a:r>
            <a:r>
              <a:rPr lang="sv-SE" spc="-5" dirty="0">
                <a:solidFill>
                  <a:schemeClr val="bg1"/>
                </a:solidFill>
                <a:latin typeface="Times New Roman"/>
                <a:cs typeface="Times New Roman"/>
              </a:rPr>
              <a:t>E</a:t>
            </a:r>
            <a:r>
              <a:rPr lang="sv-SE" spc="-10" dirty="0">
                <a:solidFill>
                  <a:schemeClr val="bg1"/>
                </a:solidFill>
                <a:latin typeface="Times New Roman"/>
                <a:cs typeface="Times New Roman"/>
              </a:rPr>
              <a:t>M</a:t>
            </a:r>
            <a:r>
              <a:rPr lang="sv-SE" spc="-25" dirty="0">
                <a:solidFill>
                  <a:schemeClr val="bg1"/>
                </a:solidFill>
                <a:latin typeface="Times New Roman"/>
                <a:cs typeface="Times New Roman"/>
              </a:rPr>
              <a:t>B</a:t>
            </a:r>
            <a:r>
              <a:rPr lang="sv-SE" dirty="0">
                <a:solidFill>
                  <a:schemeClr val="bg1"/>
                </a:solidFill>
                <a:latin typeface="Times New Roman"/>
                <a:cs typeface="Times New Roman"/>
              </a:rPr>
              <a:t>A</a:t>
            </a:r>
            <a:r>
              <a:rPr lang="sv-SE" spc="-15" dirty="0">
                <a:solidFill>
                  <a:schemeClr val="bg1"/>
                </a:solidFill>
                <a:latin typeface="Times New Roman"/>
                <a:cs typeface="Times New Roman"/>
              </a:rPr>
              <a:t>N</a:t>
            </a:r>
            <a:r>
              <a:rPr lang="sv-SE" spc="-10" dirty="0">
                <a:solidFill>
                  <a:schemeClr val="bg1"/>
                </a:solidFill>
                <a:latin typeface="Times New Roman"/>
                <a:cs typeface="Times New Roman"/>
              </a:rPr>
              <a:t>G</a:t>
            </a:r>
            <a:r>
              <a:rPr lang="sv-SE" dirty="0">
                <a:solidFill>
                  <a:schemeClr val="bg1"/>
                </a:solidFill>
                <a:latin typeface="Times New Roman"/>
                <a:cs typeface="Times New Roman"/>
              </a:rPr>
              <a:t>AN	</a:t>
            </a:r>
          </a:p>
          <a:p>
            <a:pPr marL="12065" marR="5080" algn="ctr">
              <a:lnSpc>
                <a:spcPct val="100000"/>
              </a:lnSpc>
              <a:tabLst>
                <a:tab pos="2774315" algn="l"/>
              </a:tabLst>
            </a:pPr>
            <a:r>
              <a:rPr lang="sv-SE" dirty="0" smtClean="0">
                <a:solidFill>
                  <a:schemeClr val="bg1"/>
                </a:solidFill>
                <a:latin typeface="Times New Roman"/>
                <a:cs typeface="Times New Roman"/>
              </a:rPr>
              <a:t>I</a:t>
            </a:r>
            <a:r>
              <a:rPr lang="sv-SE" spc="-15" dirty="0" smtClean="0">
                <a:solidFill>
                  <a:schemeClr val="bg1"/>
                </a:solidFill>
                <a:latin typeface="Times New Roman"/>
                <a:cs typeface="Times New Roman"/>
              </a:rPr>
              <a:t>L</a:t>
            </a:r>
            <a:r>
              <a:rPr lang="sv-SE" spc="-10" dirty="0" smtClean="0">
                <a:solidFill>
                  <a:schemeClr val="bg1"/>
                </a:solidFill>
                <a:latin typeface="Times New Roman"/>
                <a:cs typeface="Times New Roman"/>
              </a:rPr>
              <a:t>M</a:t>
            </a:r>
            <a:r>
              <a:rPr lang="sv-SE" dirty="0" smtClean="0">
                <a:solidFill>
                  <a:schemeClr val="bg1"/>
                </a:solidFill>
                <a:latin typeface="Times New Roman"/>
                <a:cs typeface="Times New Roman"/>
              </a:rPr>
              <a:t>U</a:t>
            </a:r>
            <a:r>
              <a:rPr lang="sv-SE" spc="-5" dirty="0" smtClean="0">
                <a:solidFill>
                  <a:schemeClr val="bg1"/>
                </a:solidFill>
                <a:latin typeface="Times New Roman"/>
                <a:cs typeface="Times New Roman"/>
              </a:rPr>
              <a:t>PE</a:t>
            </a:r>
            <a:r>
              <a:rPr lang="sv-SE" spc="-15" dirty="0" smtClean="0">
                <a:solidFill>
                  <a:schemeClr val="bg1"/>
                </a:solidFill>
                <a:latin typeface="Times New Roman"/>
                <a:cs typeface="Times New Roman"/>
              </a:rPr>
              <a:t>N</a:t>
            </a:r>
            <a:r>
              <a:rPr lang="sv-SE" dirty="0" smtClean="0">
                <a:solidFill>
                  <a:schemeClr val="bg1"/>
                </a:solidFill>
                <a:latin typeface="Times New Roman"/>
                <a:cs typeface="Times New Roman"/>
              </a:rPr>
              <a:t>G</a:t>
            </a:r>
            <a:r>
              <a:rPr lang="sv-SE" spc="-15" dirty="0" smtClean="0">
                <a:solidFill>
                  <a:schemeClr val="bg1"/>
                </a:solidFill>
                <a:latin typeface="Times New Roman"/>
                <a:cs typeface="Times New Roman"/>
              </a:rPr>
              <a:t>ET</a:t>
            </a:r>
            <a:r>
              <a:rPr lang="sv-SE" spc="-10" dirty="0" smtClean="0">
                <a:solidFill>
                  <a:schemeClr val="bg1"/>
                </a:solidFill>
                <a:latin typeface="Times New Roman"/>
                <a:cs typeface="Times New Roman"/>
              </a:rPr>
              <a:t>A</a:t>
            </a:r>
            <a:r>
              <a:rPr lang="sv-SE" dirty="0" smtClean="0">
                <a:solidFill>
                  <a:schemeClr val="bg1"/>
                </a:solidFill>
                <a:latin typeface="Times New Roman"/>
                <a:cs typeface="Times New Roman"/>
              </a:rPr>
              <a:t>HUAN</a:t>
            </a:r>
            <a:endParaRPr lang="sv-SE" dirty="0">
              <a:solidFill>
                <a:schemeClr val="bg1"/>
              </a:solidFill>
              <a:latin typeface="Times New Roman"/>
              <a:cs typeface="Times New Roman"/>
            </a:endParaRPr>
          </a:p>
        </p:txBody>
      </p:sp>
      <p:sp>
        <p:nvSpPr>
          <p:cNvPr id="16" name="object 10"/>
          <p:cNvSpPr txBox="1"/>
          <p:nvPr/>
        </p:nvSpPr>
        <p:spPr>
          <a:xfrm>
            <a:off x="478692" y="1326915"/>
            <a:ext cx="8703449" cy="37570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00" marR="5080">
              <a:lnSpc>
                <a:spcPct val="123200"/>
              </a:lnSpc>
              <a:tabLst>
                <a:tab pos="525145" algn="l"/>
                <a:tab pos="2879725" algn="l"/>
                <a:tab pos="5113655" algn="l"/>
                <a:tab pos="5343525" algn="l"/>
                <a:tab pos="5944235" algn="l"/>
                <a:tab pos="7479665" algn="l"/>
                <a:tab pos="7635875" algn="l"/>
                <a:tab pos="8183245" algn="l"/>
              </a:tabLst>
            </a:pPr>
            <a:r>
              <a:rPr lang="en-US" sz="2000" dirty="0" err="1"/>
              <a:t>Sila</a:t>
            </a:r>
            <a:r>
              <a:rPr lang="en-US" sz="2000" dirty="0"/>
              <a:t> </a:t>
            </a:r>
            <a:r>
              <a:rPr lang="en-US" sz="2000" dirty="0" err="1"/>
              <a:t>keempat</a:t>
            </a:r>
            <a:r>
              <a:rPr lang="en-US" sz="2000" dirty="0"/>
              <a:t> </a:t>
            </a:r>
            <a:r>
              <a:rPr lang="en-US" sz="2000" dirty="0" err="1"/>
              <a:t>kerakyatan</a:t>
            </a:r>
            <a:r>
              <a:rPr lang="en-US" sz="2000" dirty="0"/>
              <a:t> yang </a:t>
            </a:r>
            <a:r>
              <a:rPr lang="en-US" sz="2000" dirty="0" err="1"/>
              <a:t>dipimpin</a:t>
            </a:r>
            <a:r>
              <a:rPr lang="en-US" sz="2000" dirty="0"/>
              <a:t> </a:t>
            </a:r>
            <a:r>
              <a:rPr lang="en-US" sz="2000" dirty="0" err="1"/>
              <a:t>oleh</a:t>
            </a:r>
            <a:r>
              <a:rPr lang="en-US" sz="2000" dirty="0"/>
              <a:t> </a:t>
            </a:r>
            <a:r>
              <a:rPr lang="en-US" sz="2000" dirty="0" err="1"/>
              <a:t>hikmat</a:t>
            </a:r>
            <a:r>
              <a:rPr lang="en-US" sz="2000" dirty="0"/>
              <a:t> </a:t>
            </a:r>
            <a:r>
              <a:rPr lang="en-US" sz="2000" dirty="0" err="1"/>
              <a:t>kebijaksanaan</a:t>
            </a:r>
            <a:r>
              <a:rPr lang="en-US" sz="2000" dirty="0"/>
              <a:t>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permusyawaratan</a:t>
            </a:r>
            <a:r>
              <a:rPr lang="en-US" sz="2000" dirty="0"/>
              <a:t> </a:t>
            </a:r>
            <a:r>
              <a:rPr lang="en-US" sz="2000" dirty="0" err="1"/>
              <a:t>perwakilan</a:t>
            </a:r>
            <a:r>
              <a:rPr lang="en-US" sz="2000" dirty="0"/>
              <a:t> :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sila</a:t>
            </a:r>
            <a:r>
              <a:rPr lang="en-US" sz="2000" dirty="0"/>
              <a:t> </a:t>
            </a:r>
            <a:r>
              <a:rPr lang="en-US" sz="2000" dirty="0" err="1"/>
              <a:t>ini</a:t>
            </a:r>
            <a:r>
              <a:rPr lang="en-US" sz="2000" dirty="0"/>
              <a:t> </a:t>
            </a:r>
            <a:r>
              <a:rPr lang="en-US" sz="2000" dirty="0" err="1"/>
              <a:t>mengandung</a:t>
            </a:r>
            <a:r>
              <a:rPr lang="en-US" sz="2000" dirty="0"/>
              <a:t> </a:t>
            </a:r>
            <a:r>
              <a:rPr lang="en-US" sz="2000" dirty="0" err="1"/>
              <a:t>bangsa</a:t>
            </a:r>
            <a:r>
              <a:rPr lang="en-US" sz="2000" dirty="0"/>
              <a:t> </a:t>
            </a:r>
            <a:r>
              <a:rPr lang="en-US" sz="2000" dirty="0" err="1"/>
              <a:t>indonesia</a:t>
            </a:r>
            <a:r>
              <a:rPr lang="en-US" sz="2000" dirty="0"/>
              <a:t> </a:t>
            </a:r>
            <a:r>
              <a:rPr lang="en-US" sz="2000" dirty="0" err="1"/>
              <a:t>memliki</a:t>
            </a:r>
            <a:r>
              <a:rPr lang="en-US" sz="2000" dirty="0"/>
              <a:t> </a:t>
            </a:r>
            <a:r>
              <a:rPr lang="en-US" sz="2000" dirty="0" err="1"/>
              <a:t>tetapi</a:t>
            </a:r>
            <a:r>
              <a:rPr lang="en-US" sz="2000" dirty="0"/>
              <a:t> </a:t>
            </a: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syarat</a:t>
            </a:r>
            <a:r>
              <a:rPr lang="en-US" sz="2000" dirty="0"/>
              <a:t> </a:t>
            </a:r>
            <a:r>
              <a:rPr lang="en-US" sz="2000" dirty="0" err="1"/>
              <a:t>bukan</a:t>
            </a:r>
            <a:r>
              <a:rPr lang="en-US" sz="2000" dirty="0"/>
              <a:t> </a:t>
            </a:r>
            <a:r>
              <a:rPr lang="en-US" sz="2000" dirty="0" err="1"/>
              <a:t>nilai</a:t>
            </a:r>
            <a:r>
              <a:rPr lang="en-US" sz="2000" dirty="0"/>
              <a:t> </a:t>
            </a:r>
            <a:r>
              <a:rPr lang="en-US" sz="2000" dirty="0" err="1"/>
              <a:t>kerakyatan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demokrasi</a:t>
            </a:r>
            <a:r>
              <a:rPr lang="en-US" sz="2000" dirty="0"/>
              <a:t>. </a:t>
            </a:r>
            <a:r>
              <a:rPr lang="en-US" sz="2000" dirty="0" err="1"/>
              <a:t>Dimana</a:t>
            </a:r>
            <a:r>
              <a:rPr lang="en-US" sz="2000" dirty="0"/>
              <a:t>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pengembangan</a:t>
            </a:r>
            <a:r>
              <a:rPr lang="en-US" sz="2000" dirty="0"/>
              <a:t> </a:t>
            </a:r>
            <a:r>
              <a:rPr lang="en-US" sz="2000" dirty="0" err="1"/>
              <a:t>iptek</a:t>
            </a:r>
            <a:r>
              <a:rPr lang="en-US" sz="2000" dirty="0"/>
              <a:t> </a:t>
            </a:r>
            <a:r>
              <a:rPr lang="en-US" sz="2000" dirty="0" err="1"/>
              <a:t>setiap</a:t>
            </a:r>
            <a:r>
              <a:rPr lang="en-US" sz="2000" dirty="0"/>
              <a:t> </a:t>
            </a:r>
            <a:r>
              <a:rPr lang="en-US" sz="2000" dirty="0" err="1"/>
              <a:t>kebebasan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mempelajari</a:t>
            </a:r>
            <a:r>
              <a:rPr lang="en-US" sz="2000" dirty="0"/>
              <a:t>, </a:t>
            </a:r>
            <a:r>
              <a:rPr lang="en-US" sz="2000" dirty="0" err="1"/>
              <a:t>mengajarkan</a:t>
            </a:r>
            <a:r>
              <a:rPr lang="en-US" sz="2000" dirty="0"/>
              <a:t>,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mengembangkan</a:t>
            </a:r>
            <a:r>
              <a:rPr lang="en-US" sz="2000" dirty="0"/>
              <a:t> </a:t>
            </a:r>
            <a:r>
              <a:rPr lang="en-US" sz="2000" dirty="0" err="1"/>
              <a:t>iptek</a:t>
            </a:r>
            <a:r>
              <a:rPr lang="en-US" sz="2000" dirty="0"/>
              <a:t> </a:t>
            </a:r>
            <a:r>
              <a:rPr lang="en-US" sz="2000" dirty="0" err="1"/>
              <a:t>iptek</a:t>
            </a:r>
            <a:r>
              <a:rPr lang="en-US" sz="2000" dirty="0"/>
              <a:t> yang </a:t>
            </a:r>
            <a:r>
              <a:rPr lang="en-US" sz="2000" dirty="0" err="1"/>
              <a:t>dapat</a:t>
            </a:r>
            <a:r>
              <a:rPr lang="en-US" sz="2000" dirty="0"/>
              <a:t> </a:t>
            </a:r>
            <a:r>
              <a:rPr lang="en-US" sz="2000" dirty="0" err="1"/>
              <a:t>merugikan</a:t>
            </a:r>
            <a:r>
              <a:rPr lang="en-US" sz="2000" dirty="0"/>
              <a:t> </a:t>
            </a:r>
            <a:r>
              <a:rPr lang="en-US" sz="2000" dirty="0" err="1"/>
              <a:t>bangsa</a:t>
            </a:r>
            <a:r>
              <a:rPr lang="en-US" sz="2000" dirty="0"/>
              <a:t> Indonesia. </a:t>
            </a:r>
            <a:r>
              <a:rPr lang="en-US" sz="2000" dirty="0" err="1"/>
              <a:t>Bangsa</a:t>
            </a:r>
            <a:r>
              <a:rPr lang="en-US" sz="2000" dirty="0"/>
              <a:t> Indonesia </a:t>
            </a:r>
            <a:r>
              <a:rPr lang="en-US" sz="2000" dirty="0" err="1"/>
              <a:t>juga</a:t>
            </a:r>
            <a:r>
              <a:rPr lang="en-US" sz="2000" dirty="0"/>
              <a:t> </a:t>
            </a:r>
            <a:r>
              <a:rPr lang="en-US" sz="2000" dirty="0" err="1"/>
              <a:t>harus</a:t>
            </a:r>
            <a:r>
              <a:rPr lang="en-US" sz="2000" dirty="0"/>
              <a:t> </a:t>
            </a:r>
            <a:r>
              <a:rPr lang="en-US" sz="2000" dirty="0" err="1"/>
              <a:t>dapat</a:t>
            </a:r>
            <a:r>
              <a:rPr lang="en-US" sz="2000" dirty="0"/>
              <a:t> </a:t>
            </a:r>
            <a:r>
              <a:rPr lang="en-US" sz="2000" dirty="0" err="1"/>
              <a:t>menghormati</a:t>
            </a:r>
            <a:r>
              <a:rPr lang="en-US" sz="2000" dirty="0"/>
              <a:t> </a:t>
            </a:r>
            <a:r>
              <a:rPr lang="en-US" sz="2000" dirty="0" err="1"/>
              <a:t>satu</a:t>
            </a:r>
            <a:r>
              <a:rPr lang="en-US" sz="2000" dirty="0"/>
              <a:t> </a:t>
            </a:r>
            <a:r>
              <a:rPr lang="en-US" sz="2000" dirty="0" err="1"/>
              <a:t>sama</a:t>
            </a:r>
            <a:r>
              <a:rPr lang="en-US" sz="2000" dirty="0"/>
              <a:t> lain, </a:t>
            </a:r>
            <a:r>
              <a:rPr lang="en-US" sz="2000" dirty="0" err="1"/>
              <a:t>artinya</a:t>
            </a:r>
            <a:r>
              <a:rPr lang="en-US" sz="2000" dirty="0"/>
              <a:t> </a:t>
            </a:r>
            <a:r>
              <a:rPr lang="en-US" sz="2000" dirty="0" err="1"/>
              <a:t>jika</a:t>
            </a:r>
            <a:r>
              <a:rPr lang="en-US" sz="2000" dirty="0"/>
              <a:t> </a:t>
            </a:r>
            <a:r>
              <a:rPr lang="en-US" sz="2000" dirty="0" err="1"/>
              <a:t>bangsa</a:t>
            </a:r>
            <a:r>
              <a:rPr lang="en-US" sz="2000" dirty="0"/>
              <a:t> Indonesia </a:t>
            </a:r>
            <a:r>
              <a:rPr lang="en-US" sz="2000" dirty="0" err="1"/>
              <a:t>dapat</a:t>
            </a:r>
            <a:r>
              <a:rPr lang="en-US" sz="2000" dirty="0"/>
              <a:t> </a:t>
            </a:r>
            <a:r>
              <a:rPr lang="en-US" sz="2000" dirty="0" err="1"/>
              <a:t>membuat</a:t>
            </a:r>
            <a:r>
              <a:rPr lang="en-US" sz="2000" dirty="0"/>
              <a:t> </a:t>
            </a:r>
            <a:r>
              <a:rPr lang="en-US" sz="2000" dirty="0" err="1"/>
              <a:t>suatu</a:t>
            </a:r>
            <a:r>
              <a:rPr lang="en-US" sz="2000" dirty="0"/>
              <a:t> </a:t>
            </a:r>
            <a:r>
              <a:rPr lang="en-US" sz="2000" dirty="0" err="1"/>
              <a:t>inovasi</a:t>
            </a:r>
            <a:r>
              <a:rPr lang="en-US" sz="2000" dirty="0"/>
              <a:t> </a:t>
            </a:r>
            <a:r>
              <a:rPr lang="en-US" sz="2000" dirty="0" err="1"/>
              <a:t>teknologi</a:t>
            </a:r>
            <a:r>
              <a:rPr lang="en-US" sz="2000" dirty="0"/>
              <a:t> </a:t>
            </a:r>
            <a:r>
              <a:rPr lang="en-US" sz="2000" dirty="0" err="1"/>
              <a:t>baru</a:t>
            </a:r>
            <a:r>
              <a:rPr lang="en-US" sz="2000" dirty="0"/>
              <a:t> </a:t>
            </a:r>
            <a:r>
              <a:rPr lang="en-US" sz="2000" dirty="0" err="1"/>
              <a:t>maka</a:t>
            </a:r>
            <a:r>
              <a:rPr lang="en-US" sz="2000" dirty="0"/>
              <a:t> orang Indonesia lain </a:t>
            </a:r>
            <a:r>
              <a:rPr lang="en-US" sz="2000" dirty="0" err="1"/>
              <a:t>haruslah</a:t>
            </a:r>
            <a:r>
              <a:rPr lang="en-US" sz="2000" dirty="0"/>
              <a:t> </a:t>
            </a:r>
            <a:r>
              <a:rPr lang="en-US" sz="2000" dirty="0" err="1"/>
              <a:t>memberi</a:t>
            </a:r>
            <a:r>
              <a:rPr lang="en-US" sz="2000" dirty="0"/>
              <a:t> </a:t>
            </a:r>
            <a:r>
              <a:rPr lang="en-US" sz="2000" dirty="0" err="1"/>
              <a:t>apresiasi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menghormati</a:t>
            </a:r>
            <a:r>
              <a:rPr lang="en-US" sz="2000" dirty="0"/>
              <a:t> </a:t>
            </a:r>
            <a:r>
              <a:rPr lang="en-US" sz="2000" dirty="0" err="1"/>
              <a:t>penemuan</a:t>
            </a:r>
            <a:r>
              <a:rPr lang="en-US" sz="2000" dirty="0"/>
              <a:t> </a:t>
            </a:r>
            <a:r>
              <a:rPr lang="en-US" sz="2000" dirty="0" err="1"/>
              <a:t>tersebut</a:t>
            </a:r>
            <a:r>
              <a:rPr lang="en-US" sz="2000" dirty="0"/>
              <a:t>. </a:t>
            </a:r>
            <a:r>
              <a:rPr lang="en-US" sz="2000" dirty="0" err="1"/>
              <a:t>Pemerintah</a:t>
            </a:r>
            <a:r>
              <a:rPr lang="en-US" sz="2000" dirty="0"/>
              <a:t> Indonesia </a:t>
            </a:r>
            <a:r>
              <a:rPr lang="en-US" sz="2000" dirty="0" err="1"/>
              <a:t>juga</a:t>
            </a:r>
            <a:r>
              <a:rPr lang="en-US" sz="2000" dirty="0"/>
              <a:t> </a:t>
            </a:r>
            <a:r>
              <a:rPr lang="en-US" sz="2000" dirty="0" err="1"/>
              <a:t>harus</a:t>
            </a:r>
            <a:r>
              <a:rPr lang="en-US" sz="2000" dirty="0"/>
              <a:t> </a:t>
            </a:r>
            <a:r>
              <a:rPr lang="en-US" sz="2000" dirty="0" err="1"/>
              <a:t>dapat</a:t>
            </a:r>
            <a:r>
              <a:rPr lang="en-US" sz="2000" dirty="0"/>
              <a:t> </a:t>
            </a:r>
            <a:r>
              <a:rPr lang="en-US" sz="2000" dirty="0" err="1"/>
              <a:t>memberikan</a:t>
            </a:r>
            <a:r>
              <a:rPr lang="en-US" sz="2000" dirty="0"/>
              <a:t> </a:t>
            </a:r>
            <a:r>
              <a:rPr lang="en-US" sz="2000" dirty="0" err="1"/>
              <a:t>apresiasi</a:t>
            </a:r>
            <a:r>
              <a:rPr lang="en-US" sz="2000" dirty="0"/>
              <a:t> </a:t>
            </a:r>
            <a:r>
              <a:rPr lang="en-US" sz="2000" dirty="0" err="1"/>
              <a:t>nyata</a:t>
            </a:r>
            <a:r>
              <a:rPr lang="en-US" sz="2000" dirty="0"/>
              <a:t> </a:t>
            </a:r>
            <a:r>
              <a:rPr lang="en-US" sz="2000" dirty="0" err="1"/>
              <a:t>dimana</a:t>
            </a:r>
            <a:r>
              <a:rPr lang="en-US" sz="2000" dirty="0"/>
              <a:t> </a:t>
            </a:r>
            <a:r>
              <a:rPr lang="en-US" sz="2000" dirty="0" err="1"/>
              <a:t>pemerintah</a:t>
            </a:r>
            <a:r>
              <a:rPr lang="en-US" sz="2000" dirty="0"/>
              <a:t> </a:t>
            </a:r>
            <a:r>
              <a:rPr lang="en-US" sz="2000" dirty="0" err="1"/>
              <a:t>dapat</a:t>
            </a:r>
            <a:r>
              <a:rPr lang="en-US" sz="2000" dirty="0"/>
              <a:t> </a:t>
            </a:r>
            <a:r>
              <a:rPr lang="en-US" sz="2000" dirty="0" err="1"/>
              <a:t>memberikan</a:t>
            </a:r>
            <a:r>
              <a:rPr lang="en-US" sz="2000" dirty="0"/>
              <a:t> </a:t>
            </a:r>
            <a:r>
              <a:rPr lang="en-US" sz="2000" dirty="0" err="1"/>
              <a:t>dukungan</a:t>
            </a:r>
            <a:r>
              <a:rPr lang="en-US" sz="2000" dirty="0"/>
              <a:t> </a:t>
            </a:r>
            <a:r>
              <a:rPr lang="en-US" sz="2000" dirty="0" err="1"/>
              <a:t>finansial</a:t>
            </a:r>
            <a:r>
              <a:rPr lang="en-US" sz="2000" dirty="0"/>
              <a:t>, </a:t>
            </a:r>
            <a:r>
              <a:rPr lang="en-US" sz="2000" dirty="0" err="1"/>
              <a:t>perizinan</a:t>
            </a:r>
            <a:r>
              <a:rPr lang="en-US" sz="2000" dirty="0"/>
              <a:t>, </a:t>
            </a:r>
            <a:r>
              <a:rPr lang="en-US" sz="2000" dirty="0" err="1"/>
              <a:t>dsb</a:t>
            </a:r>
            <a:r>
              <a:rPr lang="en-US" sz="2000" dirty="0"/>
              <a:t>.</a:t>
            </a:r>
            <a:endParaRPr sz="2000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352277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" name="Group 107"/>
          <p:cNvGrpSpPr/>
          <p:nvPr/>
        </p:nvGrpSpPr>
        <p:grpSpPr>
          <a:xfrm>
            <a:off x="0" y="-9988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-33617"/>
            <a:ext cx="2714612" cy="566956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144507" y="-2651945"/>
            <a:ext cx="640440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8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15" name="object 6"/>
          <p:cNvSpPr txBox="1"/>
          <p:nvPr/>
        </p:nvSpPr>
        <p:spPr>
          <a:xfrm>
            <a:off x="836619" y="270367"/>
            <a:ext cx="7987596" cy="55399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065" marR="5080" algn="ctr">
              <a:lnSpc>
                <a:spcPct val="100000"/>
              </a:lnSpc>
              <a:tabLst>
                <a:tab pos="2774315" algn="l"/>
              </a:tabLst>
            </a:pPr>
            <a:r>
              <a:rPr lang="sv-SE" dirty="0">
                <a:solidFill>
                  <a:schemeClr val="bg1"/>
                </a:solidFill>
                <a:latin typeface="Times New Roman"/>
                <a:cs typeface="Times New Roman"/>
              </a:rPr>
              <a:t>H</a:t>
            </a:r>
            <a:r>
              <a:rPr lang="sv-SE" spc="-10" dirty="0">
                <a:solidFill>
                  <a:schemeClr val="bg1"/>
                </a:solidFill>
                <a:latin typeface="Times New Roman"/>
                <a:cs typeface="Times New Roman"/>
              </a:rPr>
              <a:t>U</a:t>
            </a:r>
            <a:r>
              <a:rPr lang="sv-SE" spc="-25" dirty="0">
                <a:solidFill>
                  <a:schemeClr val="bg1"/>
                </a:solidFill>
                <a:latin typeface="Times New Roman"/>
                <a:cs typeface="Times New Roman"/>
              </a:rPr>
              <a:t>B</a:t>
            </a:r>
            <a:r>
              <a:rPr lang="sv-SE" dirty="0">
                <a:solidFill>
                  <a:schemeClr val="bg1"/>
                </a:solidFill>
                <a:latin typeface="Times New Roman"/>
                <a:cs typeface="Times New Roman"/>
              </a:rPr>
              <a:t>U</a:t>
            </a:r>
            <a:r>
              <a:rPr lang="sv-SE" spc="-5" dirty="0">
                <a:solidFill>
                  <a:schemeClr val="bg1"/>
                </a:solidFill>
                <a:latin typeface="Times New Roman"/>
                <a:cs typeface="Times New Roman"/>
              </a:rPr>
              <a:t>N</a:t>
            </a:r>
            <a:r>
              <a:rPr lang="sv-SE" spc="-10" dirty="0">
                <a:solidFill>
                  <a:schemeClr val="bg1"/>
                </a:solidFill>
                <a:latin typeface="Times New Roman"/>
                <a:cs typeface="Times New Roman"/>
              </a:rPr>
              <a:t>G</a:t>
            </a:r>
            <a:r>
              <a:rPr lang="sv-SE" dirty="0">
                <a:solidFill>
                  <a:schemeClr val="bg1"/>
                </a:solidFill>
                <a:latin typeface="Times New Roman"/>
                <a:cs typeface="Times New Roman"/>
              </a:rPr>
              <a:t>AN</a:t>
            </a:r>
            <a:r>
              <a:rPr lang="sv-SE" spc="195" dirty="0">
                <a:solidFill>
                  <a:schemeClr val="bg1"/>
                </a:solidFill>
                <a:latin typeface="Times New Roman"/>
                <a:cs typeface="Times New Roman"/>
              </a:rPr>
              <a:t> </a:t>
            </a:r>
            <a:r>
              <a:rPr lang="sv-SE" spc="-10" dirty="0">
                <a:solidFill>
                  <a:schemeClr val="bg1"/>
                </a:solidFill>
                <a:latin typeface="Times New Roman"/>
                <a:cs typeface="Times New Roman"/>
              </a:rPr>
              <a:t>N</a:t>
            </a:r>
            <a:r>
              <a:rPr lang="sv-SE" dirty="0">
                <a:solidFill>
                  <a:schemeClr val="bg1"/>
                </a:solidFill>
                <a:latin typeface="Times New Roman"/>
                <a:cs typeface="Times New Roman"/>
              </a:rPr>
              <a:t>I</a:t>
            </a:r>
            <a:r>
              <a:rPr lang="sv-SE" spc="15" dirty="0">
                <a:solidFill>
                  <a:schemeClr val="bg1"/>
                </a:solidFill>
                <a:latin typeface="Times New Roman"/>
                <a:cs typeface="Times New Roman"/>
              </a:rPr>
              <a:t>L</a:t>
            </a:r>
            <a:r>
              <a:rPr lang="sv-SE" spc="-5" dirty="0">
                <a:solidFill>
                  <a:schemeClr val="bg1"/>
                </a:solidFill>
                <a:latin typeface="Times New Roman"/>
                <a:cs typeface="Times New Roman"/>
              </a:rPr>
              <a:t>A</a:t>
            </a:r>
            <a:r>
              <a:rPr lang="sv-SE" spc="5" dirty="0">
                <a:solidFill>
                  <a:schemeClr val="bg1"/>
                </a:solidFill>
                <a:latin typeface="Times New Roman"/>
                <a:cs typeface="Times New Roman"/>
              </a:rPr>
              <a:t>I</a:t>
            </a:r>
            <a:r>
              <a:rPr lang="sv-SE" dirty="0">
                <a:solidFill>
                  <a:schemeClr val="bg1"/>
                </a:solidFill>
                <a:latin typeface="Times New Roman"/>
                <a:cs typeface="Times New Roman"/>
              </a:rPr>
              <a:t>-</a:t>
            </a:r>
            <a:r>
              <a:rPr lang="sv-SE" spc="-10" dirty="0">
                <a:solidFill>
                  <a:schemeClr val="bg1"/>
                </a:solidFill>
                <a:latin typeface="Times New Roman"/>
                <a:cs typeface="Times New Roman"/>
              </a:rPr>
              <a:t>N</a:t>
            </a:r>
            <a:r>
              <a:rPr lang="sv-SE" dirty="0">
                <a:solidFill>
                  <a:schemeClr val="bg1"/>
                </a:solidFill>
                <a:latin typeface="Times New Roman"/>
                <a:cs typeface="Times New Roman"/>
              </a:rPr>
              <a:t>I</a:t>
            </a:r>
            <a:r>
              <a:rPr lang="sv-SE" spc="15" dirty="0">
                <a:solidFill>
                  <a:schemeClr val="bg1"/>
                </a:solidFill>
                <a:latin typeface="Times New Roman"/>
                <a:cs typeface="Times New Roman"/>
              </a:rPr>
              <a:t>L</a:t>
            </a:r>
            <a:r>
              <a:rPr lang="sv-SE" dirty="0">
                <a:solidFill>
                  <a:schemeClr val="bg1"/>
                </a:solidFill>
                <a:latin typeface="Times New Roman"/>
                <a:cs typeface="Times New Roman"/>
              </a:rPr>
              <a:t>AI</a:t>
            </a:r>
            <a:r>
              <a:rPr lang="sv-SE" spc="40" dirty="0">
                <a:solidFill>
                  <a:schemeClr val="bg1"/>
                </a:solidFill>
                <a:latin typeface="Times New Roman"/>
                <a:cs typeface="Times New Roman"/>
              </a:rPr>
              <a:t> </a:t>
            </a:r>
            <a:r>
              <a:rPr lang="sv-SE" spc="-15" dirty="0">
                <a:solidFill>
                  <a:schemeClr val="bg1"/>
                </a:solidFill>
                <a:latin typeface="Times New Roman"/>
                <a:cs typeface="Times New Roman"/>
              </a:rPr>
              <a:t>P</a:t>
            </a:r>
            <a:r>
              <a:rPr lang="sv-SE" dirty="0">
                <a:solidFill>
                  <a:schemeClr val="bg1"/>
                </a:solidFill>
                <a:latin typeface="Times New Roman"/>
                <a:cs typeface="Times New Roman"/>
              </a:rPr>
              <a:t>A</a:t>
            </a:r>
            <a:r>
              <a:rPr lang="sv-SE" spc="-10" dirty="0">
                <a:solidFill>
                  <a:schemeClr val="bg1"/>
                </a:solidFill>
                <a:latin typeface="Times New Roman"/>
                <a:cs typeface="Times New Roman"/>
              </a:rPr>
              <a:t>N</a:t>
            </a:r>
            <a:r>
              <a:rPr lang="sv-SE" spc="-5" dirty="0">
                <a:solidFill>
                  <a:schemeClr val="bg1"/>
                </a:solidFill>
                <a:latin typeface="Times New Roman"/>
                <a:cs typeface="Times New Roman"/>
              </a:rPr>
              <a:t>C</a:t>
            </a:r>
            <a:r>
              <a:rPr lang="sv-SE" spc="-10" dirty="0">
                <a:solidFill>
                  <a:schemeClr val="bg1"/>
                </a:solidFill>
                <a:latin typeface="Times New Roman"/>
                <a:cs typeface="Times New Roman"/>
              </a:rPr>
              <a:t>A</a:t>
            </a:r>
            <a:r>
              <a:rPr lang="sv-SE" spc="-5" dirty="0">
                <a:solidFill>
                  <a:schemeClr val="bg1"/>
                </a:solidFill>
                <a:latin typeface="Times New Roman"/>
                <a:cs typeface="Times New Roman"/>
              </a:rPr>
              <a:t>S</a:t>
            </a:r>
            <a:r>
              <a:rPr lang="sv-SE" dirty="0">
                <a:solidFill>
                  <a:schemeClr val="bg1"/>
                </a:solidFill>
                <a:latin typeface="Times New Roman"/>
                <a:cs typeface="Times New Roman"/>
              </a:rPr>
              <a:t>I</a:t>
            </a:r>
            <a:r>
              <a:rPr lang="sv-SE" spc="35" dirty="0">
                <a:solidFill>
                  <a:schemeClr val="bg1"/>
                </a:solidFill>
                <a:latin typeface="Times New Roman"/>
                <a:cs typeface="Times New Roman"/>
              </a:rPr>
              <a:t>L</a:t>
            </a:r>
            <a:r>
              <a:rPr lang="sv-SE" dirty="0">
                <a:solidFill>
                  <a:schemeClr val="bg1"/>
                </a:solidFill>
                <a:latin typeface="Times New Roman"/>
                <a:cs typeface="Times New Roman"/>
              </a:rPr>
              <a:t>A</a:t>
            </a:r>
            <a:r>
              <a:rPr lang="sv-SE" spc="-5" dirty="0">
                <a:solidFill>
                  <a:schemeClr val="bg1"/>
                </a:solidFill>
                <a:latin typeface="Times New Roman"/>
                <a:cs typeface="Times New Roman"/>
              </a:rPr>
              <a:t> </a:t>
            </a:r>
            <a:r>
              <a:rPr lang="sv-SE" spc="-10" dirty="0">
                <a:solidFill>
                  <a:schemeClr val="bg1"/>
                </a:solidFill>
                <a:latin typeface="Times New Roman"/>
                <a:cs typeface="Times New Roman"/>
              </a:rPr>
              <a:t>D</a:t>
            </a:r>
            <a:r>
              <a:rPr lang="sv-SE" spc="-15" dirty="0">
                <a:solidFill>
                  <a:schemeClr val="bg1"/>
                </a:solidFill>
                <a:latin typeface="Times New Roman"/>
                <a:cs typeface="Times New Roman"/>
              </a:rPr>
              <a:t>E</a:t>
            </a:r>
            <a:r>
              <a:rPr lang="sv-SE" spc="-10" dirty="0">
                <a:solidFill>
                  <a:schemeClr val="bg1"/>
                </a:solidFill>
                <a:latin typeface="Times New Roman"/>
                <a:cs typeface="Times New Roman"/>
              </a:rPr>
              <a:t>N</a:t>
            </a:r>
            <a:r>
              <a:rPr lang="sv-SE" spc="10" dirty="0">
                <a:solidFill>
                  <a:schemeClr val="bg1"/>
                </a:solidFill>
                <a:latin typeface="Times New Roman"/>
                <a:cs typeface="Times New Roman"/>
              </a:rPr>
              <a:t>G</a:t>
            </a:r>
            <a:r>
              <a:rPr lang="sv-SE" spc="-10" dirty="0">
                <a:solidFill>
                  <a:schemeClr val="bg1"/>
                </a:solidFill>
                <a:latin typeface="Times New Roman"/>
                <a:cs typeface="Times New Roman"/>
              </a:rPr>
              <a:t>A</a:t>
            </a:r>
            <a:r>
              <a:rPr lang="sv-SE" dirty="0">
                <a:solidFill>
                  <a:schemeClr val="bg1"/>
                </a:solidFill>
                <a:latin typeface="Times New Roman"/>
                <a:cs typeface="Times New Roman"/>
              </a:rPr>
              <a:t>N </a:t>
            </a:r>
            <a:r>
              <a:rPr lang="sv-SE" spc="-5" dirty="0">
                <a:solidFill>
                  <a:schemeClr val="bg1"/>
                </a:solidFill>
                <a:latin typeface="Times New Roman"/>
                <a:cs typeface="Times New Roman"/>
              </a:rPr>
              <a:t>P</a:t>
            </a:r>
            <a:r>
              <a:rPr lang="sv-SE" spc="-15" dirty="0">
                <a:solidFill>
                  <a:schemeClr val="bg1"/>
                </a:solidFill>
                <a:latin typeface="Times New Roman"/>
                <a:cs typeface="Times New Roman"/>
              </a:rPr>
              <a:t>EN</a:t>
            </a:r>
            <a:r>
              <a:rPr lang="sv-SE" dirty="0">
                <a:solidFill>
                  <a:schemeClr val="bg1"/>
                </a:solidFill>
                <a:latin typeface="Times New Roman"/>
                <a:cs typeface="Times New Roman"/>
              </a:rPr>
              <a:t>G</a:t>
            </a:r>
            <a:r>
              <a:rPr lang="sv-SE" spc="-5" dirty="0">
                <a:solidFill>
                  <a:schemeClr val="bg1"/>
                </a:solidFill>
                <a:latin typeface="Times New Roman"/>
                <a:cs typeface="Times New Roman"/>
              </a:rPr>
              <a:t>E</a:t>
            </a:r>
            <a:r>
              <a:rPr lang="sv-SE" spc="-10" dirty="0">
                <a:solidFill>
                  <a:schemeClr val="bg1"/>
                </a:solidFill>
                <a:latin typeface="Times New Roman"/>
                <a:cs typeface="Times New Roman"/>
              </a:rPr>
              <a:t>M</a:t>
            </a:r>
            <a:r>
              <a:rPr lang="sv-SE" spc="-25" dirty="0">
                <a:solidFill>
                  <a:schemeClr val="bg1"/>
                </a:solidFill>
                <a:latin typeface="Times New Roman"/>
                <a:cs typeface="Times New Roman"/>
              </a:rPr>
              <a:t>B</a:t>
            </a:r>
            <a:r>
              <a:rPr lang="sv-SE" dirty="0">
                <a:solidFill>
                  <a:schemeClr val="bg1"/>
                </a:solidFill>
                <a:latin typeface="Times New Roman"/>
                <a:cs typeface="Times New Roman"/>
              </a:rPr>
              <a:t>A</a:t>
            </a:r>
            <a:r>
              <a:rPr lang="sv-SE" spc="-15" dirty="0">
                <a:solidFill>
                  <a:schemeClr val="bg1"/>
                </a:solidFill>
                <a:latin typeface="Times New Roman"/>
                <a:cs typeface="Times New Roman"/>
              </a:rPr>
              <a:t>N</a:t>
            </a:r>
            <a:r>
              <a:rPr lang="sv-SE" spc="-10" dirty="0">
                <a:solidFill>
                  <a:schemeClr val="bg1"/>
                </a:solidFill>
                <a:latin typeface="Times New Roman"/>
                <a:cs typeface="Times New Roman"/>
              </a:rPr>
              <a:t>G</a:t>
            </a:r>
            <a:r>
              <a:rPr lang="sv-SE" dirty="0">
                <a:solidFill>
                  <a:schemeClr val="bg1"/>
                </a:solidFill>
                <a:latin typeface="Times New Roman"/>
                <a:cs typeface="Times New Roman"/>
              </a:rPr>
              <a:t>AN	</a:t>
            </a:r>
          </a:p>
          <a:p>
            <a:pPr marL="12065" marR="5080" algn="ctr">
              <a:lnSpc>
                <a:spcPct val="100000"/>
              </a:lnSpc>
              <a:tabLst>
                <a:tab pos="2774315" algn="l"/>
              </a:tabLst>
            </a:pPr>
            <a:r>
              <a:rPr lang="sv-SE" dirty="0" smtClean="0">
                <a:solidFill>
                  <a:schemeClr val="bg1"/>
                </a:solidFill>
                <a:latin typeface="Times New Roman"/>
                <a:cs typeface="Times New Roman"/>
              </a:rPr>
              <a:t>I</a:t>
            </a:r>
            <a:r>
              <a:rPr lang="sv-SE" spc="-15" dirty="0" smtClean="0">
                <a:solidFill>
                  <a:schemeClr val="bg1"/>
                </a:solidFill>
                <a:latin typeface="Times New Roman"/>
                <a:cs typeface="Times New Roman"/>
              </a:rPr>
              <a:t>L</a:t>
            </a:r>
            <a:r>
              <a:rPr lang="sv-SE" spc="-10" dirty="0" smtClean="0">
                <a:solidFill>
                  <a:schemeClr val="bg1"/>
                </a:solidFill>
                <a:latin typeface="Times New Roman"/>
                <a:cs typeface="Times New Roman"/>
              </a:rPr>
              <a:t>M</a:t>
            </a:r>
            <a:r>
              <a:rPr lang="sv-SE" dirty="0" smtClean="0">
                <a:solidFill>
                  <a:schemeClr val="bg1"/>
                </a:solidFill>
                <a:latin typeface="Times New Roman"/>
                <a:cs typeface="Times New Roman"/>
              </a:rPr>
              <a:t>U</a:t>
            </a:r>
            <a:r>
              <a:rPr lang="sv-SE" spc="-5" dirty="0" smtClean="0">
                <a:solidFill>
                  <a:schemeClr val="bg1"/>
                </a:solidFill>
                <a:latin typeface="Times New Roman"/>
                <a:cs typeface="Times New Roman"/>
              </a:rPr>
              <a:t>PE</a:t>
            </a:r>
            <a:r>
              <a:rPr lang="sv-SE" spc="-15" dirty="0" smtClean="0">
                <a:solidFill>
                  <a:schemeClr val="bg1"/>
                </a:solidFill>
                <a:latin typeface="Times New Roman"/>
                <a:cs typeface="Times New Roman"/>
              </a:rPr>
              <a:t>N</a:t>
            </a:r>
            <a:r>
              <a:rPr lang="sv-SE" dirty="0" smtClean="0">
                <a:solidFill>
                  <a:schemeClr val="bg1"/>
                </a:solidFill>
                <a:latin typeface="Times New Roman"/>
                <a:cs typeface="Times New Roman"/>
              </a:rPr>
              <a:t>G</a:t>
            </a:r>
            <a:r>
              <a:rPr lang="sv-SE" spc="-15" dirty="0" smtClean="0">
                <a:solidFill>
                  <a:schemeClr val="bg1"/>
                </a:solidFill>
                <a:latin typeface="Times New Roman"/>
                <a:cs typeface="Times New Roman"/>
              </a:rPr>
              <a:t>ET</a:t>
            </a:r>
            <a:r>
              <a:rPr lang="sv-SE" spc="-10" dirty="0" smtClean="0">
                <a:solidFill>
                  <a:schemeClr val="bg1"/>
                </a:solidFill>
                <a:latin typeface="Times New Roman"/>
                <a:cs typeface="Times New Roman"/>
              </a:rPr>
              <a:t>A</a:t>
            </a:r>
            <a:r>
              <a:rPr lang="sv-SE" dirty="0" smtClean="0">
                <a:solidFill>
                  <a:schemeClr val="bg1"/>
                </a:solidFill>
                <a:latin typeface="Times New Roman"/>
                <a:cs typeface="Times New Roman"/>
              </a:rPr>
              <a:t>HUAN</a:t>
            </a:r>
            <a:endParaRPr lang="sv-SE" dirty="0">
              <a:solidFill>
                <a:schemeClr val="bg1"/>
              </a:solidFill>
              <a:latin typeface="Times New Roman"/>
              <a:cs typeface="Times New Roman"/>
            </a:endParaRPr>
          </a:p>
        </p:txBody>
      </p:sp>
      <p:sp>
        <p:nvSpPr>
          <p:cNvPr id="16" name="object 10"/>
          <p:cNvSpPr txBox="1"/>
          <p:nvPr/>
        </p:nvSpPr>
        <p:spPr>
          <a:xfrm>
            <a:off x="478692" y="1326915"/>
            <a:ext cx="8703449" cy="262135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00" marR="5080">
              <a:lnSpc>
                <a:spcPct val="123200"/>
              </a:lnSpc>
              <a:tabLst>
                <a:tab pos="525145" algn="l"/>
                <a:tab pos="2879725" algn="l"/>
                <a:tab pos="5113655" algn="l"/>
                <a:tab pos="5343525" algn="l"/>
                <a:tab pos="5944235" algn="l"/>
                <a:tab pos="7479665" algn="l"/>
                <a:tab pos="7635875" algn="l"/>
                <a:tab pos="8183245" algn="l"/>
              </a:tabLst>
            </a:pPr>
            <a:r>
              <a:rPr lang="en-US" sz="2000" dirty="0" err="1"/>
              <a:t>Sila</a:t>
            </a:r>
            <a:r>
              <a:rPr lang="en-US" sz="2000" dirty="0"/>
              <a:t> </a:t>
            </a:r>
            <a:r>
              <a:rPr lang="en-US" sz="2000" dirty="0" err="1"/>
              <a:t>kelima</a:t>
            </a:r>
            <a:r>
              <a:rPr lang="en-US" sz="2000" dirty="0"/>
              <a:t> </a:t>
            </a:r>
            <a:r>
              <a:rPr lang="en-US" sz="2000" dirty="0" err="1"/>
              <a:t>keadilan</a:t>
            </a:r>
            <a:r>
              <a:rPr lang="en-US" sz="2000" dirty="0"/>
              <a:t> </a:t>
            </a:r>
            <a:r>
              <a:rPr lang="en-US" sz="2000" dirty="0" err="1"/>
              <a:t>sosial</a:t>
            </a:r>
            <a:r>
              <a:rPr lang="en-US" sz="2000" dirty="0"/>
              <a:t> </a:t>
            </a:r>
            <a:r>
              <a:rPr lang="en-US" sz="2000" dirty="0" err="1"/>
              <a:t>bagi</a:t>
            </a:r>
            <a:r>
              <a:rPr lang="en-US" sz="2000" dirty="0"/>
              <a:t> </a:t>
            </a:r>
            <a:r>
              <a:rPr lang="en-US" sz="2000" dirty="0" err="1" smtClean="0"/>
              <a:t>seluruh</a:t>
            </a:r>
            <a:r>
              <a:rPr lang="en-US" sz="2000" dirty="0" smtClean="0"/>
              <a:t> </a:t>
            </a:r>
            <a:r>
              <a:rPr lang="en-US" sz="2000" dirty="0" err="1" smtClean="0"/>
              <a:t>rakyat</a:t>
            </a:r>
            <a:r>
              <a:rPr lang="en-US" sz="2000" dirty="0" smtClean="0"/>
              <a:t> </a:t>
            </a:r>
            <a:r>
              <a:rPr lang="en-US" sz="2000" dirty="0"/>
              <a:t>Indonesia :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sila</a:t>
            </a:r>
            <a:r>
              <a:rPr lang="en-US" sz="2000" dirty="0"/>
              <a:t> </a:t>
            </a:r>
            <a:r>
              <a:rPr lang="en-US" sz="2000" dirty="0" err="1"/>
              <a:t>ini</a:t>
            </a:r>
            <a:r>
              <a:rPr lang="en-US" sz="2000" dirty="0"/>
              <a:t> </a:t>
            </a:r>
            <a:r>
              <a:rPr lang="en-US" sz="2000" dirty="0" err="1"/>
              <a:t>terdapat</a:t>
            </a:r>
            <a:r>
              <a:rPr lang="en-US" sz="2000" dirty="0"/>
              <a:t> </a:t>
            </a:r>
            <a:r>
              <a:rPr lang="en-US" sz="2000" dirty="0" err="1"/>
              <a:t>nilai</a:t>
            </a:r>
            <a:r>
              <a:rPr lang="en-US" sz="2000" dirty="0"/>
              <a:t> </a:t>
            </a:r>
            <a:r>
              <a:rPr lang="en-US" sz="2000" dirty="0" err="1"/>
              <a:t>keadilan</a:t>
            </a:r>
            <a:r>
              <a:rPr lang="en-US" sz="2000" dirty="0"/>
              <a:t>.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penngembangan</a:t>
            </a:r>
            <a:r>
              <a:rPr lang="en-US" sz="2000" dirty="0"/>
              <a:t> </a:t>
            </a:r>
            <a:r>
              <a:rPr lang="en-US" sz="2000" dirty="0" err="1"/>
              <a:t>iptek</a:t>
            </a:r>
            <a:r>
              <a:rPr lang="en-US" sz="2000" dirty="0"/>
              <a:t> </a:t>
            </a:r>
            <a:r>
              <a:rPr lang="en-US" sz="2000" dirty="0" err="1"/>
              <a:t>haruslah</a:t>
            </a:r>
            <a:r>
              <a:rPr lang="en-US" sz="2000" dirty="0"/>
              <a:t> </a:t>
            </a:r>
            <a:r>
              <a:rPr lang="en-US" sz="2000" dirty="0" err="1"/>
              <a:t>menciptakan</a:t>
            </a:r>
            <a:r>
              <a:rPr lang="en-US" sz="2000" dirty="0"/>
              <a:t> </a:t>
            </a:r>
            <a:r>
              <a:rPr lang="en-US" sz="2000" dirty="0" err="1"/>
              <a:t>suatu</a:t>
            </a:r>
            <a:r>
              <a:rPr lang="en-US" sz="2000" dirty="0"/>
              <a:t> </a:t>
            </a:r>
            <a:r>
              <a:rPr lang="en-US" sz="2000" dirty="0" err="1"/>
              <a:t>ilmu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teknologi</a:t>
            </a:r>
            <a:r>
              <a:rPr lang="en-US" sz="2000" dirty="0"/>
              <a:t> </a:t>
            </a:r>
            <a:r>
              <a:rPr lang="en-US" sz="2000" dirty="0" err="1"/>
              <a:t>hyang</a:t>
            </a:r>
            <a:r>
              <a:rPr lang="en-US" sz="2000" dirty="0"/>
              <a:t> </a:t>
            </a:r>
            <a:r>
              <a:rPr lang="en-US" sz="2000" dirty="0" err="1"/>
              <a:t>dapat</a:t>
            </a:r>
            <a:r>
              <a:rPr lang="en-US" sz="2000" dirty="0"/>
              <a:t> </a:t>
            </a:r>
            <a:r>
              <a:rPr lang="en-US" sz="2000" dirty="0" err="1"/>
              <a:t>dinikmati</a:t>
            </a:r>
            <a:r>
              <a:rPr lang="en-US" sz="2000" dirty="0"/>
              <a:t> </a:t>
            </a:r>
            <a:r>
              <a:rPr lang="en-US" sz="2000" dirty="0" err="1"/>
              <a:t>oleh</a:t>
            </a:r>
            <a:r>
              <a:rPr lang="en-US" sz="2000" dirty="0"/>
              <a:t> </a:t>
            </a:r>
            <a:r>
              <a:rPr lang="en-US" sz="2000" dirty="0" err="1"/>
              <a:t>seluruh</a:t>
            </a:r>
            <a:r>
              <a:rPr lang="en-US" sz="2000" dirty="0"/>
              <a:t> </a:t>
            </a:r>
            <a:r>
              <a:rPr lang="en-US" sz="2000" dirty="0" err="1"/>
              <a:t>bangsa</a:t>
            </a:r>
            <a:r>
              <a:rPr lang="en-US" sz="2000" dirty="0"/>
              <a:t> Indonesia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dapat</a:t>
            </a:r>
            <a:r>
              <a:rPr lang="en-US" sz="2000" dirty="0"/>
              <a:t> </a:t>
            </a:r>
            <a:r>
              <a:rPr lang="en-US" sz="2000" dirty="0" err="1"/>
              <a:t>meningkatkan</a:t>
            </a:r>
            <a:r>
              <a:rPr lang="en-US" sz="2000" dirty="0"/>
              <a:t> </a:t>
            </a:r>
            <a:r>
              <a:rPr lang="en-US" sz="2000" dirty="0" err="1"/>
              <a:t>taraf</a:t>
            </a:r>
            <a:r>
              <a:rPr lang="en-US" sz="2000" dirty="0"/>
              <a:t> </a:t>
            </a:r>
            <a:r>
              <a:rPr lang="en-US" sz="2000" dirty="0" err="1"/>
              <a:t>idup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kualitas</a:t>
            </a:r>
            <a:r>
              <a:rPr lang="en-US" sz="2000" dirty="0"/>
              <a:t> . </a:t>
            </a:r>
            <a:r>
              <a:rPr lang="en-US" sz="2000" dirty="0" err="1"/>
              <a:t>jika</a:t>
            </a:r>
            <a:r>
              <a:rPr lang="en-US" sz="2000" dirty="0"/>
              <a:t> </a:t>
            </a:r>
            <a:r>
              <a:rPr lang="en-US" sz="2000" dirty="0" err="1"/>
              <a:t>dikaitkan</a:t>
            </a:r>
            <a:r>
              <a:rPr lang="en-US" sz="2000" dirty="0"/>
              <a:t> </a:t>
            </a: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pendidikan</a:t>
            </a:r>
            <a:r>
              <a:rPr lang="en-US" sz="2000" dirty="0"/>
              <a:t> </a:t>
            </a:r>
            <a:r>
              <a:rPr lang="en-US" sz="2000" dirty="0" err="1"/>
              <a:t>maka</a:t>
            </a:r>
            <a:r>
              <a:rPr lang="en-US" sz="2000" dirty="0"/>
              <a:t> </a:t>
            </a:r>
            <a:r>
              <a:rPr lang="en-US" sz="2000" dirty="0" err="1"/>
              <a:t>teknologi</a:t>
            </a:r>
            <a:r>
              <a:rPr lang="en-US" sz="2000" dirty="0"/>
              <a:t> yang </a:t>
            </a:r>
            <a:r>
              <a:rPr lang="en-US" sz="2000" dirty="0" err="1"/>
              <a:t>dikembangkan</a:t>
            </a:r>
            <a:r>
              <a:rPr lang="en-US" sz="2000" dirty="0"/>
              <a:t> </a:t>
            </a:r>
            <a:r>
              <a:rPr lang="en-US" sz="2000" dirty="0" err="1"/>
              <a:t>haruslah</a:t>
            </a:r>
            <a:r>
              <a:rPr lang="en-US" sz="2000" dirty="0"/>
              <a:t> </a:t>
            </a:r>
            <a:r>
              <a:rPr lang="en-US" sz="2000" dirty="0" err="1"/>
              <a:t>mendukung</a:t>
            </a:r>
            <a:r>
              <a:rPr lang="en-US" sz="2000" dirty="0"/>
              <a:t> </a:t>
            </a:r>
            <a:r>
              <a:rPr lang="en-US" sz="2000" dirty="0" err="1"/>
              <a:t>pendidikan</a:t>
            </a:r>
            <a:r>
              <a:rPr lang="en-US" sz="2000" dirty="0"/>
              <a:t> di Indonesia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harus</a:t>
            </a:r>
            <a:r>
              <a:rPr lang="en-US" sz="2000" dirty="0"/>
              <a:t> </a:t>
            </a:r>
            <a:r>
              <a:rPr lang="en-US" sz="2000" dirty="0" err="1"/>
              <a:t>disebarluaskan</a:t>
            </a:r>
            <a:r>
              <a:rPr lang="en-US" sz="2000" dirty="0"/>
              <a:t> </a:t>
            </a:r>
            <a:r>
              <a:rPr lang="en-US" sz="2000" dirty="0" err="1"/>
              <a:t>merata</a:t>
            </a:r>
            <a:r>
              <a:rPr lang="en-US" sz="2000" dirty="0"/>
              <a:t>, </a:t>
            </a:r>
            <a:r>
              <a:rPr lang="en-US" sz="2000" dirty="0" err="1"/>
              <a:t>sehingga</a:t>
            </a:r>
            <a:r>
              <a:rPr lang="en-US" sz="2000" dirty="0"/>
              <a:t> </a:t>
            </a:r>
            <a:r>
              <a:rPr lang="en-US" sz="2000" dirty="0" err="1"/>
              <a:t>seluruh</a:t>
            </a:r>
            <a:r>
              <a:rPr lang="en-US" sz="2000" dirty="0"/>
              <a:t> </a:t>
            </a:r>
            <a:r>
              <a:rPr lang="en-US" sz="2000" dirty="0" err="1"/>
              <a:t>bangsa</a:t>
            </a:r>
            <a:r>
              <a:rPr lang="en-US" sz="2000" dirty="0"/>
              <a:t> Indonesia </a:t>
            </a:r>
            <a:r>
              <a:rPr lang="en-US" sz="2000" dirty="0" err="1"/>
              <a:t>bisa</a:t>
            </a:r>
            <a:r>
              <a:rPr lang="en-US" sz="2000" dirty="0"/>
              <a:t> </a:t>
            </a:r>
            <a:r>
              <a:rPr lang="en-US" sz="2000" dirty="0" err="1"/>
              <a:t>mendapat</a:t>
            </a:r>
            <a:r>
              <a:rPr lang="en-US" sz="2000" dirty="0"/>
              <a:t> </a:t>
            </a:r>
            <a:r>
              <a:rPr lang="en-US" sz="2000" dirty="0" err="1"/>
              <a:t>pendidikan</a:t>
            </a:r>
            <a:r>
              <a:rPr lang="en-US" sz="2000" dirty="0"/>
              <a:t> yang </a:t>
            </a:r>
            <a:r>
              <a:rPr lang="en-US" sz="2000" dirty="0" err="1"/>
              <a:t>mumpuni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merata</a:t>
            </a:r>
            <a:r>
              <a:rPr lang="en-US" sz="2000" dirty="0"/>
              <a:t>.</a:t>
            </a:r>
            <a:endParaRPr sz="2000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870564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arallelogram 9"/>
          <p:cNvSpPr/>
          <p:nvPr/>
        </p:nvSpPr>
        <p:spPr>
          <a:xfrm>
            <a:off x="0" y="0"/>
            <a:ext cx="8143900" cy="5143500"/>
          </a:xfrm>
          <a:prstGeom prst="parallelogram">
            <a:avLst/>
          </a:prstGeom>
          <a:solidFill>
            <a:srgbClr val="00649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51435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2821794" y="1035840"/>
            <a:ext cx="12858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LOGO UNINDRA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1357290" cy="963238"/>
          </a:xfrm>
          <a:prstGeom prst="rect">
            <a:avLst/>
          </a:prstGeom>
        </p:spPr>
      </p:pic>
      <p:sp>
        <p:nvSpPr>
          <p:cNvPr id="13" name="Flowchart: Terminator 12"/>
          <p:cNvSpPr/>
          <p:nvPr/>
        </p:nvSpPr>
        <p:spPr>
          <a:xfrm rot="19678006">
            <a:off x="7518951" y="3383500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lowchart: Terminator 13"/>
          <p:cNvSpPr/>
          <p:nvPr/>
        </p:nvSpPr>
        <p:spPr>
          <a:xfrm rot="19678006">
            <a:off x="8207790" y="3454937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lowchart: Terminator 14"/>
          <p:cNvSpPr/>
          <p:nvPr/>
        </p:nvSpPr>
        <p:spPr>
          <a:xfrm rot="1364443">
            <a:off x="7993476" y="2883435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lowchart: Terminator 15"/>
          <p:cNvSpPr/>
          <p:nvPr/>
        </p:nvSpPr>
        <p:spPr>
          <a:xfrm rot="1364443">
            <a:off x="7716271" y="407286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lowchart: Terminator 16"/>
          <p:cNvSpPr/>
          <p:nvPr/>
        </p:nvSpPr>
        <p:spPr>
          <a:xfrm rot="1364443">
            <a:off x="8359213" y="407286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lowchart: Terminator 17"/>
          <p:cNvSpPr/>
          <p:nvPr/>
        </p:nvSpPr>
        <p:spPr>
          <a:xfrm rot="18453267">
            <a:off x="7501957" y="478724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lowchart: Terminator 18"/>
          <p:cNvSpPr/>
          <p:nvPr/>
        </p:nvSpPr>
        <p:spPr>
          <a:xfrm rot="18453267">
            <a:off x="8101693" y="4781691"/>
            <a:ext cx="391216" cy="86218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lowchart: Terminator 19"/>
          <p:cNvSpPr/>
          <p:nvPr/>
        </p:nvSpPr>
        <p:spPr>
          <a:xfrm rot="1364443">
            <a:off x="8430651" y="2572668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lowchart: Terminator 20"/>
          <p:cNvSpPr/>
          <p:nvPr/>
        </p:nvSpPr>
        <p:spPr>
          <a:xfrm rot="19499455">
            <a:off x="7846805" y="2033443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lowchart: Terminator 21"/>
          <p:cNvSpPr/>
          <p:nvPr/>
        </p:nvSpPr>
        <p:spPr>
          <a:xfrm rot="19499455">
            <a:off x="8489747" y="203344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lowchart: Terminator 22"/>
          <p:cNvSpPr/>
          <p:nvPr/>
        </p:nvSpPr>
        <p:spPr>
          <a:xfrm rot="2878469">
            <a:off x="8038946" y="1274441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Flowchart: Terminator 23"/>
          <p:cNvSpPr/>
          <p:nvPr/>
        </p:nvSpPr>
        <p:spPr>
          <a:xfrm rot="2878469">
            <a:off x="8610451" y="1203003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Flowchart: Terminator 24"/>
          <p:cNvSpPr/>
          <p:nvPr/>
        </p:nvSpPr>
        <p:spPr>
          <a:xfrm rot="18564914">
            <a:off x="8539011" y="560061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6" name="Picture 25" descr="Unindra 2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4314" y="920750"/>
            <a:ext cx="1000100" cy="365116"/>
          </a:xfrm>
          <a:prstGeom prst="rect">
            <a:avLst/>
          </a:prstGeom>
        </p:spPr>
      </p:pic>
      <p:sp>
        <p:nvSpPr>
          <p:cNvPr id="29" name="Rounded Rectangle 28"/>
          <p:cNvSpPr/>
          <p:nvPr/>
        </p:nvSpPr>
        <p:spPr>
          <a:xfrm>
            <a:off x="2928926" y="4786328"/>
            <a:ext cx="4000528" cy="357172"/>
          </a:xfrm>
          <a:prstGeom prst="roundRect">
            <a:avLst/>
          </a:prstGeom>
          <a:solidFill>
            <a:srgbClr val="FF2D87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2000232" y="2143122"/>
            <a:ext cx="506747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dirty="0" err="1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Terima</a:t>
            </a:r>
            <a:r>
              <a:rPr lang="en-US" sz="5400" dirty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 </a:t>
            </a:r>
            <a:r>
              <a:rPr lang="en-US" sz="5400" dirty="0" err="1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kasih</a:t>
            </a:r>
            <a:endParaRPr lang="en-US" sz="5400" dirty="0">
              <a:ln w="10160">
                <a:noFill/>
                <a:prstDash val="solid"/>
              </a:ln>
              <a:solidFill>
                <a:schemeClr val="bg1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  <a:latin typeface="Arial Black" pitchFamily="34" charset="0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3071802" y="4786328"/>
            <a:ext cx="3714776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000" dirty="0" err="1" smtClean="0">
                <a:ln w="10160">
                  <a:noFill/>
                  <a:prstDash val="solid"/>
                </a:ln>
                <a:latin typeface="+mj-lt"/>
              </a:rPr>
              <a:t>Pancasila</a:t>
            </a:r>
            <a:endParaRPr lang="en-US" sz="2000" dirty="0">
              <a:ln w="10160">
                <a:noFill/>
                <a:prstDash val="solid"/>
              </a:ln>
              <a:latin typeface="+mj-lt"/>
            </a:endParaRPr>
          </a:p>
        </p:txBody>
      </p:sp>
      <p:grpSp>
        <p:nvGrpSpPr>
          <p:cNvPr id="2" name="Group 36"/>
          <p:cNvGrpSpPr/>
          <p:nvPr/>
        </p:nvGrpSpPr>
        <p:grpSpPr>
          <a:xfrm>
            <a:off x="214282" y="4286262"/>
            <a:ext cx="764148" cy="353627"/>
            <a:chOff x="428596" y="4361263"/>
            <a:chExt cx="1234955" cy="571504"/>
          </a:xfrm>
        </p:grpSpPr>
        <p:sp>
          <p:nvSpPr>
            <p:cNvPr id="34" name="Flowchart: Terminator 33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Flowchart: Terminator 34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Flowchart: Terminator 35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" name="Group 37"/>
          <p:cNvGrpSpPr/>
          <p:nvPr/>
        </p:nvGrpSpPr>
        <p:grpSpPr>
          <a:xfrm>
            <a:off x="1714480" y="4214824"/>
            <a:ext cx="764148" cy="353627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39" name="Flowchart: Terminator 38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Flowchart: Terminator 39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Flowchart: Terminator 40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" name="Group 41"/>
          <p:cNvGrpSpPr/>
          <p:nvPr/>
        </p:nvGrpSpPr>
        <p:grpSpPr>
          <a:xfrm rot="5400000">
            <a:off x="1046644" y="4761417"/>
            <a:ext cx="549853" cy="214314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43" name="Flowchart: Terminator 42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Flowchart: Terminator 43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lowchart: Terminator 44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" name="Group 45"/>
          <p:cNvGrpSpPr/>
          <p:nvPr/>
        </p:nvGrpSpPr>
        <p:grpSpPr>
          <a:xfrm rot="650708">
            <a:off x="597916" y="2997671"/>
            <a:ext cx="764148" cy="353627"/>
            <a:chOff x="428596" y="4361263"/>
            <a:chExt cx="1234955" cy="571504"/>
          </a:xfrm>
        </p:grpSpPr>
        <p:sp>
          <p:nvSpPr>
            <p:cNvPr id="47" name="Flowchart: Terminator 46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lowchart: Terminator 47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lowchart: Terminator 48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" name="Group 49"/>
          <p:cNvGrpSpPr/>
          <p:nvPr/>
        </p:nvGrpSpPr>
        <p:grpSpPr>
          <a:xfrm>
            <a:off x="0" y="2571750"/>
            <a:ext cx="764148" cy="353627"/>
            <a:chOff x="428596" y="4361263"/>
            <a:chExt cx="1234955" cy="571504"/>
          </a:xfrm>
          <a:solidFill>
            <a:srgbClr val="00FF7F"/>
          </a:solidFill>
        </p:grpSpPr>
        <p:sp>
          <p:nvSpPr>
            <p:cNvPr id="51" name="Flowchart: Terminator 50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lowchart: Terminator 51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Flowchart: Terminator 52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" name="Group 53"/>
          <p:cNvGrpSpPr/>
          <p:nvPr/>
        </p:nvGrpSpPr>
        <p:grpSpPr>
          <a:xfrm>
            <a:off x="7786710" y="214296"/>
            <a:ext cx="764148" cy="353627"/>
            <a:chOff x="428596" y="4361263"/>
            <a:chExt cx="1234955" cy="571504"/>
          </a:xfrm>
          <a:solidFill>
            <a:srgbClr val="00FF7F"/>
          </a:solidFill>
        </p:grpSpPr>
        <p:sp>
          <p:nvSpPr>
            <p:cNvPr id="55" name="Flowchart: Terminator 54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Flowchart: Terminator 55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Flowchart: Terminator 56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" name="Group 57"/>
          <p:cNvGrpSpPr/>
          <p:nvPr/>
        </p:nvGrpSpPr>
        <p:grpSpPr>
          <a:xfrm rot="3245934">
            <a:off x="7843341" y="807844"/>
            <a:ext cx="764148" cy="353627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59" name="Flowchart: Terminator 58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Flowchart: Terminator 59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Flowchart: Terminator 60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7" name="Group 69"/>
          <p:cNvGrpSpPr/>
          <p:nvPr/>
        </p:nvGrpSpPr>
        <p:grpSpPr>
          <a:xfrm>
            <a:off x="285720" y="1428742"/>
            <a:ext cx="785818" cy="71438"/>
            <a:chOff x="285720" y="1428742"/>
            <a:chExt cx="785818" cy="71438"/>
          </a:xfrm>
        </p:grpSpPr>
        <p:grpSp>
          <p:nvGrpSpPr>
            <p:cNvPr id="28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62" name="Rectangle 61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" name="Rectangle 62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" name="Rectangle 63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3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67" name="Rectangle 66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" name="Rectangle 67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" name="Rectangle 68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37" name="Group 70"/>
          <p:cNvGrpSpPr/>
          <p:nvPr/>
        </p:nvGrpSpPr>
        <p:grpSpPr>
          <a:xfrm>
            <a:off x="285720" y="1581142"/>
            <a:ext cx="785818" cy="71438"/>
            <a:chOff x="285720" y="1428742"/>
            <a:chExt cx="785818" cy="71438"/>
          </a:xfrm>
        </p:grpSpPr>
        <p:grpSp>
          <p:nvGrpSpPr>
            <p:cNvPr id="38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77" name="Rectangle 76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" name="Rectangle 77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2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74" name="Rectangle 73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5" name="Rectangle 74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46" name="Group 79"/>
          <p:cNvGrpSpPr/>
          <p:nvPr/>
        </p:nvGrpSpPr>
        <p:grpSpPr>
          <a:xfrm>
            <a:off x="285720" y="1733542"/>
            <a:ext cx="785818" cy="71438"/>
            <a:chOff x="285720" y="1428742"/>
            <a:chExt cx="785818" cy="71438"/>
          </a:xfrm>
        </p:grpSpPr>
        <p:grpSp>
          <p:nvGrpSpPr>
            <p:cNvPr id="50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86" name="Rectangle 85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" name="Rectangle 86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" name="Rectangle 87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4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83" name="Rectangle 82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" name="Rectangle 83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" name="Rectangle 84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58" name="Group 88"/>
          <p:cNvGrpSpPr/>
          <p:nvPr/>
        </p:nvGrpSpPr>
        <p:grpSpPr>
          <a:xfrm>
            <a:off x="285720" y="1885942"/>
            <a:ext cx="785818" cy="71438"/>
            <a:chOff x="285720" y="1428742"/>
            <a:chExt cx="785818" cy="71438"/>
          </a:xfrm>
        </p:grpSpPr>
        <p:grpSp>
          <p:nvGrpSpPr>
            <p:cNvPr id="65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95" name="Rectangle 94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6" name="Rectangle 95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" name="Rectangle 96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6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92" name="Rectangle 91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" name="Rectangle 92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" name="Rectangle 93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70" name="Group 97"/>
          <p:cNvGrpSpPr/>
          <p:nvPr/>
        </p:nvGrpSpPr>
        <p:grpSpPr>
          <a:xfrm>
            <a:off x="285720" y="2038342"/>
            <a:ext cx="785818" cy="71438"/>
            <a:chOff x="285720" y="1428742"/>
            <a:chExt cx="785818" cy="71438"/>
          </a:xfrm>
        </p:grpSpPr>
        <p:grpSp>
          <p:nvGrpSpPr>
            <p:cNvPr id="71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104" name="Rectangle 103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2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101" name="Rectangle 100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2" name="Rectangle 101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" name="Rectangle 102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1075</TotalTime>
  <Words>605</Words>
  <Application>Microsoft Office PowerPoint</Application>
  <PresentationFormat>On-screen Show (16:9)</PresentationFormat>
  <Paragraphs>37</Paragraphs>
  <Slides>9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Company>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Randi Ramliyana</dc:creator>
  <cp:lastModifiedBy>Randi Ramliyana</cp:lastModifiedBy>
  <cp:revision>116</cp:revision>
  <dcterms:created xsi:type="dcterms:W3CDTF">2022-09-03T23:08:24Z</dcterms:created>
  <dcterms:modified xsi:type="dcterms:W3CDTF">2023-08-31T13:36:54Z</dcterms:modified>
</cp:coreProperties>
</file>