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24" r:id="rId3"/>
    <p:sldId id="325" r:id="rId4"/>
    <p:sldId id="326" r:id="rId5"/>
    <p:sldId id="332" r:id="rId6"/>
    <p:sldId id="335" r:id="rId7"/>
    <p:sldId id="336" r:id="rId8"/>
    <p:sldId id="333" r:id="rId9"/>
    <p:sldId id="334" r:id="rId10"/>
    <p:sldId id="272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473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6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5158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684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268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5873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9851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2234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ke-14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65704" y="1643056"/>
            <a:ext cx="54150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Keempat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806321" y="1643056"/>
            <a:ext cx="577895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PERANAN PANCASILA DALAM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PENGEMBANGAN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PENGETAHUAN DAN TEKNOLOGI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DI INDONESIA </a:t>
            </a:r>
          </a:p>
        </p:txBody>
      </p:sp>
    </p:spTree>
    <p:extLst>
      <p:ext uri="{BB962C8B-B14F-4D97-AF65-F5344CB8AC3E}">
        <p14:creationId xmlns:p14="http://schemas.microsoft.com/office/powerpoint/2010/main" xmlns="" val="63249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Peranan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IPTEK di Indonesia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:</a:t>
            </a:r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Filtrasi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Tolak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Ukur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marR="5080" lvl="1" indent="-45720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57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berperan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filtrasi</a:t>
            </a:r>
            <a:r>
              <a:rPr lang="en-US" sz="2000" dirty="0"/>
              <a:t> </a:t>
            </a:r>
            <a:r>
              <a:rPr lang="en-US" sz="2000" dirty="0" err="1"/>
              <a:t>masuknya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lain yang </a:t>
            </a:r>
            <a:r>
              <a:rPr lang="en-US" sz="2000" dirty="0" err="1"/>
              <a:t>tentunya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, </a:t>
            </a: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memfilter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5 </a:t>
            </a:r>
            <a:r>
              <a:rPr lang="en-US" sz="2000" dirty="0" err="1"/>
              <a:t>silanya</a:t>
            </a:r>
            <a:r>
              <a:rPr lang="en-US" sz="2000" dirty="0"/>
              <a:t> 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mempertahankan</a:t>
            </a:r>
            <a:r>
              <a:rPr lang="en-US" sz="2000" dirty="0"/>
              <a:t> </a:t>
            </a:r>
            <a:r>
              <a:rPr lang="en-US" sz="2000" dirty="0" err="1"/>
              <a:t>ciri</a:t>
            </a:r>
            <a:r>
              <a:rPr lang="en-US" sz="2000" dirty="0"/>
              <a:t> </a:t>
            </a:r>
            <a:r>
              <a:rPr lang="en-US" sz="2000" dirty="0" err="1"/>
              <a:t>khas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integritas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ketinggalan</a:t>
            </a:r>
            <a:r>
              <a:rPr lang="en-US" sz="2000" dirty="0"/>
              <a:t> </a:t>
            </a:r>
            <a:r>
              <a:rPr lang="en-US" sz="2000" dirty="0" err="1"/>
              <a:t>zaman</a:t>
            </a:r>
            <a:r>
              <a:rPr lang="en-US" sz="2000" dirty="0"/>
              <a:t> di era </a:t>
            </a:r>
            <a:r>
              <a:rPr lang="en-US" sz="2000" dirty="0" err="1"/>
              <a:t>globalisasi</a:t>
            </a:r>
            <a:r>
              <a:rPr lang="en-US" sz="2000" dirty="0"/>
              <a:t>. </a:t>
            </a:r>
            <a:r>
              <a:rPr lang="en-US" sz="2000" dirty="0" err="1"/>
              <a:t>Meskipun</a:t>
            </a:r>
            <a:r>
              <a:rPr lang="en-US" sz="2000" dirty="0"/>
              <a:t>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pakai</a:t>
            </a:r>
            <a:r>
              <a:rPr lang="en-US" sz="2000" dirty="0"/>
              <a:t> </a:t>
            </a:r>
            <a:r>
              <a:rPr lang="en-US" sz="2000" dirty="0" err="1"/>
              <a:t>seumpama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barat</a:t>
            </a:r>
            <a:r>
              <a:rPr lang="en-US" sz="2000" dirty="0"/>
              <a:t>, </a:t>
            </a:r>
            <a:r>
              <a:rPr lang="en-US" sz="2000" dirty="0" err="1"/>
              <a:t>teteapi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moral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/>
              <a:t>mirip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barat</a:t>
            </a:r>
            <a:r>
              <a:rPr lang="en-US" sz="2000" dirty="0"/>
              <a:t>,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karakter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.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masuknya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internet di </a:t>
            </a:r>
            <a:r>
              <a:rPr lang="en-US" sz="2000" dirty="0" err="1"/>
              <a:t>indonesia</a:t>
            </a:r>
            <a:r>
              <a:rPr lang="en-US" sz="2000" dirty="0"/>
              <a:t>. </a:t>
            </a:r>
            <a:r>
              <a:rPr lang="en-US" sz="2000" dirty="0" err="1"/>
              <a:t>Seperti</a:t>
            </a:r>
            <a:r>
              <a:rPr lang="en-US" sz="2000" dirty="0"/>
              <a:t>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FILTRASI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342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internet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diakses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siapapun</a:t>
            </a:r>
            <a:r>
              <a:rPr lang="en-US" sz="2000" dirty="0"/>
              <a:t>,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pun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mengaksesnya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mudah</a:t>
            </a:r>
            <a:r>
              <a:rPr lang="en-US" sz="2000" dirty="0"/>
              <a:t>, internet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, </a:t>
            </a:r>
            <a:r>
              <a:rPr lang="en-US" sz="2000" dirty="0" err="1"/>
              <a:t>automotif</a:t>
            </a:r>
            <a:r>
              <a:rPr lang="en-US" sz="2000" dirty="0"/>
              <a:t>, </a:t>
            </a:r>
            <a:r>
              <a:rPr lang="en-US" sz="2000" dirty="0" err="1"/>
              <a:t>dsb</a:t>
            </a:r>
            <a:r>
              <a:rPr lang="en-US" sz="2000" dirty="0"/>
              <a:t>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internet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r>
              <a:rPr lang="en-US" sz="2000" dirty="0"/>
              <a:t> </a:t>
            </a:r>
            <a:r>
              <a:rPr lang="en-US" sz="2000" dirty="0" err="1"/>
              <a:t>negatif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sedikit</a:t>
            </a:r>
            <a:r>
              <a:rPr lang="en-US" sz="2000" dirty="0"/>
              <a:t> pula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pornografi</a:t>
            </a:r>
            <a:r>
              <a:rPr lang="en-US" sz="2000" dirty="0"/>
              <a:t>. Di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barat</a:t>
            </a:r>
            <a:r>
              <a:rPr lang="en-US" sz="2000" dirty="0"/>
              <a:t> </a:t>
            </a:r>
            <a:r>
              <a:rPr lang="en-US" sz="2000" dirty="0" err="1"/>
              <a:t>pornografi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yang </a:t>
            </a:r>
            <a:r>
              <a:rPr lang="en-US" sz="2000" dirty="0" err="1"/>
              <a:t>dilegalkan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di </a:t>
            </a:r>
            <a:r>
              <a:rPr lang="en-US" sz="2000" dirty="0" err="1"/>
              <a:t>inonesia</a:t>
            </a:r>
            <a:r>
              <a:rPr lang="en-US" sz="2000" dirty="0"/>
              <a:t> </a:t>
            </a:r>
            <a:r>
              <a:rPr lang="en-US" sz="2000" dirty="0" err="1"/>
              <a:t>pornografi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merusak</a:t>
            </a:r>
            <a:r>
              <a:rPr lang="en-US" sz="2000" dirty="0"/>
              <a:t> moral </a:t>
            </a:r>
            <a:r>
              <a:rPr lang="en-US" sz="2000" dirty="0" err="1"/>
              <a:t>bangsa</a:t>
            </a:r>
            <a:r>
              <a:rPr lang="en-US" sz="2000" dirty="0"/>
              <a:t>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disini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penyaring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menguranginya</a:t>
            </a:r>
            <a:r>
              <a:rPr lang="en-US" sz="2000" dirty="0"/>
              <a:t>, </a:t>
            </a:r>
            <a:r>
              <a:rPr lang="en-US" sz="2000" dirty="0" err="1"/>
              <a:t>peran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terutama</a:t>
            </a:r>
            <a:r>
              <a:rPr lang="en-US" sz="2000" dirty="0"/>
              <a:t> </a:t>
            </a:r>
            <a:r>
              <a:rPr lang="en-US" sz="2000" dirty="0" err="1"/>
              <a:t>kementerian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memblokir</a:t>
            </a:r>
            <a:r>
              <a:rPr lang="en-US" sz="2000" dirty="0"/>
              <a:t> </a:t>
            </a:r>
            <a:r>
              <a:rPr lang="en-US" sz="2000" dirty="0" err="1"/>
              <a:t>konten</a:t>
            </a:r>
            <a:r>
              <a:rPr lang="en-US" sz="2000" dirty="0"/>
              <a:t> </a:t>
            </a:r>
            <a:r>
              <a:rPr lang="en-US" sz="2000" dirty="0" err="1"/>
              <a:t>negatif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pornografi</a:t>
            </a:r>
            <a:r>
              <a:rPr lang="en-US" sz="2000" dirty="0"/>
              <a:t> di internet.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FILTRASI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383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bernilai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bernilai</a:t>
            </a:r>
            <a:r>
              <a:rPr lang="en-US" sz="2000" dirty="0"/>
              <a:t> </a:t>
            </a:r>
            <a:r>
              <a:rPr lang="en-US" sz="2000" dirty="0" err="1"/>
              <a:t>negatif</a:t>
            </a:r>
            <a:r>
              <a:rPr lang="en-US" sz="2000" dirty="0"/>
              <a:t>,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disini</a:t>
            </a:r>
            <a:r>
              <a:rPr lang="en-US" sz="2000" dirty="0"/>
              <a:t> </a:t>
            </a:r>
            <a:r>
              <a:rPr lang="en-US" sz="2000" dirty="0" err="1"/>
              <a:t>berperan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buruknya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  <a:r>
              <a:rPr lang="en-US" sz="2000" dirty="0" err="1"/>
              <a:t>Maksudnya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memakai</a:t>
            </a:r>
            <a:r>
              <a:rPr lang="en-US" sz="2000" dirty="0"/>
              <a:t> </a:t>
            </a:r>
            <a:r>
              <a:rPr lang="en-US" sz="2000" dirty="0" err="1"/>
              <a:t>patokan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,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yang </a:t>
            </a:r>
            <a:r>
              <a:rPr lang="en-US" sz="2000" dirty="0" err="1"/>
              <a:t>mana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penerapan</a:t>
            </a:r>
            <a:r>
              <a:rPr lang="en-US" sz="2000" dirty="0"/>
              <a:t> </a:t>
            </a:r>
            <a:r>
              <a:rPr lang="en-US" sz="2000" dirty="0" err="1"/>
              <a:t>energi</a:t>
            </a:r>
            <a:r>
              <a:rPr lang="en-US" sz="2000" dirty="0"/>
              <a:t> </a:t>
            </a:r>
            <a:r>
              <a:rPr lang="en-US" sz="2000" dirty="0" err="1"/>
              <a:t>nuklir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Indonesia,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nuklir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alternatif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durasi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lama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habis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pertahanan</a:t>
            </a:r>
            <a:r>
              <a:rPr lang="en-US" sz="2000" dirty="0"/>
              <a:t> </a:t>
            </a:r>
            <a:r>
              <a:rPr lang="en-US" sz="2000" dirty="0" err="1"/>
              <a:t>militer</a:t>
            </a:r>
            <a:r>
              <a:rPr lang="en-US" sz="2000" dirty="0"/>
              <a:t> yang </a:t>
            </a:r>
            <a:r>
              <a:rPr lang="en-US" sz="2000" dirty="0" err="1"/>
              <a:t>mumpuni</a:t>
            </a:r>
            <a:r>
              <a:rPr lang="en-US" sz="2000" dirty="0"/>
              <a:t>, </a:t>
            </a:r>
            <a:r>
              <a:rPr lang="en-US" sz="2000" dirty="0" err="1"/>
              <a:t>tapi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sudut</a:t>
            </a:r>
            <a:r>
              <a:rPr lang="en-US" sz="2000" dirty="0"/>
              <a:t> </a:t>
            </a:r>
            <a:r>
              <a:rPr lang="en-US" sz="2000" dirty="0" err="1"/>
              <a:t>geografis</a:t>
            </a:r>
            <a:r>
              <a:rPr lang="en-US" sz="2000" dirty="0"/>
              <a:t> Indonesia yang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cincin</a:t>
            </a:r>
            <a:r>
              <a:rPr lang="en-US" sz="2000" dirty="0"/>
              <a:t> </a:t>
            </a:r>
            <a:r>
              <a:rPr lang="en-US" sz="2000" dirty="0" err="1"/>
              <a:t>pegunungan</a:t>
            </a:r>
            <a:r>
              <a:rPr lang="en-US" sz="2000" dirty="0"/>
              <a:t> </a:t>
            </a:r>
            <a:r>
              <a:rPr lang="en-US" sz="2000" dirty="0" err="1"/>
              <a:t>api</a:t>
            </a:r>
            <a:r>
              <a:rPr lang="en-US" sz="2000" dirty="0"/>
              <a:t> yang </a:t>
            </a:r>
            <a:r>
              <a:rPr lang="en-US" sz="2000" dirty="0" err="1"/>
              <a:t>aktif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TOLOK UKUR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337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(ring of fire)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nuklir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Indonesia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gempa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letusan</a:t>
            </a:r>
            <a:r>
              <a:rPr lang="en-US" sz="2400" dirty="0"/>
              <a:t> </a:t>
            </a:r>
            <a:r>
              <a:rPr lang="en-US" sz="2400" dirty="0" err="1"/>
              <a:t>gunung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nuklir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mengalamai</a:t>
            </a:r>
            <a:r>
              <a:rPr lang="en-US" sz="2400" dirty="0"/>
              <a:t> </a:t>
            </a:r>
            <a:r>
              <a:rPr lang="en-US" sz="2400" dirty="0" err="1"/>
              <a:t>malfungsi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bocor,meledak</a:t>
            </a:r>
            <a:r>
              <a:rPr lang="en-US" sz="2400" dirty="0"/>
              <a:t>, </a:t>
            </a:r>
            <a:r>
              <a:rPr lang="en-US" sz="2400" dirty="0" err="1"/>
              <a:t>dsb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berpotensi</a:t>
            </a:r>
            <a:r>
              <a:rPr lang="en-US" sz="2400" dirty="0"/>
              <a:t> </a:t>
            </a:r>
            <a:r>
              <a:rPr lang="en-US" sz="2400" dirty="0" err="1"/>
              <a:t>memusnahkan</a:t>
            </a:r>
            <a:r>
              <a:rPr lang="en-US" sz="2400" dirty="0"/>
              <a:t> </a:t>
            </a:r>
            <a:r>
              <a:rPr lang="en-US" sz="2400" dirty="0" err="1"/>
              <a:t>peradaban</a:t>
            </a:r>
            <a:r>
              <a:rPr lang="en-US" sz="2400" dirty="0"/>
              <a:t>. Dari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disimpulkan</a:t>
            </a:r>
            <a:r>
              <a:rPr lang="en-US" sz="2400" dirty="0"/>
              <a:t> </a:t>
            </a:r>
            <a:r>
              <a:rPr lang="en-US" sz="2400" dirty="0" err="1"/>
              <a:t>bahwasanya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nuklir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indonesia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TOLOK UKUR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42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 smtClean="0"/>
              <a:t>ilmupengetahuan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terkontrol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penyimpangan-penyimpangan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diinginkan</a:t>
            </a:r>
            <a:r>
              <a:rPr lang="en-US" sz="2400" dirty="0"/>
              <a:t>.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nilainilai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iptek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mengkontrol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arahan</a:t>
            </a:r>
            <a:r>
              <a:rPr lang="en-US" sz="2400" dirty="0"/>
              <a:t> </a:t>
            </a:r>
            <a:r>
              <a:rPr lang="en-US" sz="2400" dirty="0" err="1"/>
              <a:t>kemanakah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.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industrialisasi</a:t>
            </a:r>
            <a:r>
              <a:rPr lang="en-US" sz="2400" dirty="0"/>
              <a:t> </a:t>
            </a:r>
            <a:r>
              <a:rPr lang="en-US" sz="2400" dirty="0" err="1"/>
              <a:t>pembuatan</a:t>
            </a:r>
            <a:r>
              <a:rPr lang="en-US" sz="2400" dirty="0"/>
              <a:t> </a:t>
            </a:r>
            <a:r>
              <a:rPr lang="en-US" sz="2400" dirty="0" err="1"/>
              <a:t>hormon</a:t>
            </a:r>
            <a:r>
              <a:rPr lang="en-US" sz="2400" dirty="0"/>
              <a:t> insulin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ekstraksi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 </a:t>
            </a:r>
            <a:r>
              <a:rPr lang="en-US" sz="2400" dirty="0" err="1"/>
              <a:t>babi</a:t>
            </a:r>
            <a:r>
              <a:rPr lang="en-US" sz="2400" dirty="0"/>
              <a:t>. Hal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sekilas</a:t>
            </a:r>
            <a:r>
              <a:rPr lang="en-US" sz="2400" dirty="0"/>
              <a:t> </a:t>
            </a:r>
            <a:r>
              <a:rPr lang="en-US" sz="2400" dirty="0" err="1"/>
              <a:t>terlihat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menguntungkan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kimia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ALAT KONTROL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4226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01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/>
              <a:t>permintaan</a:t>
            </a:r>
            <a:r>
              <a:rPr lang="en-US" sz="2800" dirty="0"/>
              <a:t> yang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yang </a:t>
            </a:r>
            <a:r>
              <a:rPr lang="en-US" sz="2800" dirty="0" err="1"/>
              <a:t>murah</a:t>
            </a:r>
            <a:r>
              <a:rPr lang="en-US" sz="2800" dirty="0"/>
              <a:t>.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diterapkan</a:t>
            </a:r>
            <a:r>
              <a:rPr lang="en-US" sz="2800" dirty="0"/>
              <a:t> di Indonesia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bertentangan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sila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Pancasila</a:t>
            </a:r>
            <a:r>
              <a:rPr lang="en-US" sz="2800" dirty="0"/>
              <a:t>.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dilarang</a:t>
            </a:r>
            <a:r>
              <a:rPr lang="en-US" sz="2800" dirty="0"/>
              <a:t> </a:t>
            </a:r>
            <a:r>
              <a:rPr lang="en-US" sz="2800" dirty="0" err="1"/>
              <a:t>masuk</a:t>
            </a:r>
            <a:r>
              <a:rPr lang="en-US" sz="2800" dirty="0"/>
              <a:t> </a:t>
            </a:r>
            <a:r>
              <a:rPr lang="en-US" sz="2800" dirty="0" err="1"/>
              <a:t>disebabkan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mencederai</a:t>
            </a:r>
            <a:r>
              <a:rPr lang="en-US" sz="2800" dirty="0"/>
              <a:t> </a:t>
            </a:r>
            <a:r>
              <a:rPr lang="en-US" sz="2800" dirty="0" err="1"/>
              <a:t>perasaan</a:t>
            </a:r>
            <a:r>
              <a:rPr lang="en-US" sz="2800" dirty="0"/>
              <a:t> </a:t>
            </a:r>
            <a:r>
              <a:rPr lang="en-US" sz="2800" dirty="0" err="1"/>
              <a:t>terutama</a:t>
            </a:r>
            <a:r>
              <a:rPr lang="en-US" sz="2800" dirty="0"/>
              <a:t> </a:t>
            </a:r>
            <a:r>
              <a:rPr lang="en-US" sz="2800" dirty="0" err="1"/>
              <a:t>kaum</a:t>
            </a:r>
            <a:r>
              <a:rPr lang="en-US" sz="2800" dirty="0"/>
              <a:t> </a:t>
            </a:r>
            <a:r>
              <a:rPr lang="en-US" sz="2800" dirty="0" err="1"/>
              <a:t>muslim</a:t>
            </a:r>
            <a:r>
              <a:rPr lang="en-US" sz="2800" dirty="0"/>
              <a:t> di Indonesia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babi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binatang</a:t>
            </a:r>
            <a:r>
              <a:rPr lang="en-US" sz="2800" dirty="0"/>
              <a:t> haram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ajaran</a:t>
            </a:r>
            <a:r>
              <a:rPr lang="en-US" sz="2800" dirty="0"/>
              <a:t> Islam.</a:t>
            </a:r>
            <a:endParaRPr lang="en-US" sz="28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SEBAGAI ALAT KONTROL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8704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534</Words>
  <Application>Microsoft Office PowerPoint</Application>
  <PresentationFormat>On-screen Show (16:9)</PresentationFormat>
  <Paragraphs>37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117</cp:revision>
  <dcterms:created xsi:type="dcterms:W3CDTF">2022-09-03T23:08:24Z</dcterms:created>
  <dcterms:modified xsi:type="dcterms:W3CDTF">2023-08-31T13:37:40Z</dcterms:modified>
</cp:coreProperties>
</file>