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37" r:id="rId3"/>
    <p:sldId id="338" r:id="rId4"/>
    <p:sldId id="339" r:id="rId5"/>
    <p:sldId id="340" r:id="rId6"/>
    <p:sldId id="272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8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2780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9847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3971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3306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9140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871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</a:t>
            </a:r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pertemuan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ke-15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765704" y="1643056"/>
            <a:ext cx="502528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Kelima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Belas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798727" y="1643056"/>
            <a:ext cx="579415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TANTANGAN PANCASILA DALAM </a:t>
            </a: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PENGEMBANGAN ILMU</a:t>
            </a:r>
          </a:p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PENGETAHUAN DAN TEKNOLOGI</a:t>
            </a:r>
          </a:p>
        </p:txBody>
      </p:sp>
    </p:spTree>
    <p:extLst>
      <p:ext uri="{BB962C8B-B14F-4D97-AF65-F5344CB8AC3E}">
        <p14:creationId xmlns:p14="http://schemas.microsoft.com/office/powerpoint/2010/main" xmlns="" val="3016384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-112796" y="52728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75270" y="-2402965"/>
            <a:ext cx="551921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84250" marR="5080" lvl="1" indent="-514350" algn="just">
              <a:lnSpc>
                <a:spcPct val="100200"/>
              </a:lnSpc>
              <a:buFont typeface="+mj-lt"/>
              <a:buAutoNum type="arabicPeriod"/>
            </a:pPr>
            <a:r>
              <a:rPr lang="en-US" sz="2800" dirty="0" err="1" smtClean="0"/>
              <a:t>Perkembangan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kapitalisme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liberalisme</a:t>
            </a:r>
            <a:r>
              <a:rPr lang="en-US" sz="2800" dirty="0" smtClean="0"/>
              <a:t> yang </a:t>
            </a:r>
            <a:r>
              <a:rPr lang="en-US" sz="2800" dirty="0" err="1" smtClean="0"/>
              <a:t>menguasai</a:t>
            </a:r>
            <a:r>
              <a:rPr lang="en-US" sz="2800" dirty="0" smtClean="0"/>
              <a:t> </a:t>
            </a:r>
            <a:r>
              <a:rPr lang="en-US" sz="2800" dirty="0" err="1" smtClean="0"/>
              <a:t>perekonomian</a:t>
            </a:r>
            <a:r>
              <a:rPr lang="en-US" sz="2800" dirty="0" smtClean="0"/>
              <a:t> di </a:t>
            </a:r>
            <a:r>
              <a:rPr lang="en-US" sz="2800" dirty="0" err="1" smtClean="0"/>
              <a:t>dunia</a:t>
            </a:r>
            <a:r>
              <a:rPr lang="en-US" sz="2800" dirty="0" smtClean="0"/>
              <a:t> </a:t>
            </a:r>
            <a:r>
              <a:rPr lang="en-US" sz="2800" dirty="0" err="1" smtClean="0"/>
              <a:t>termasuk</a:t>
            </a:r>
            <a:r>
              <a:rPr lang="en-US" sz="2800" dirty="0" smtClean="0"/>
              <a:t> Negara Indonesia.</a:t>
            </a:r>
          </a:p>
          <a:p>
            <a:pPr marL="984250" marR="5080" lvl="1" indent="-514350" algn="just">
              <a:lnSpc>
                <a:spcPct val="100200"/>
              </a:lnSpc>
              <a:buFont typeface="+mj-lt"/>
              <a:buAutoNum type="arabicPeriod"/>
            </a:pPr>
            <a:r>
              <a:rPr lang="en-US" sz="2800" dirty="0" err="1" smtClean="0"/>
              <a:t>Apresiasi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lemah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pengembangan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alternatif</a:t>
            </a:r>
            <a:r>
              <a:rPr lang="en-US" sz="2800" dirty="0" smtClean="0"/>
              <a:t> di Indonesia</a:t>
            </a:r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Tantangan Pancasila dalam menjadi dasar nilai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Pengembangan ilmu pengetahuan ada dua :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2961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-112796" y="52728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60970" y="-2402966"/>
            <a:ext cx="551921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30777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/>
              <a:t>Perkembangan</a:t>
            </a:r>
            <a:r>
              <a:rPr lang="en-US" sz="2000" dirty="0"/>
              <a:t> </a:t>
            </a:r>
            <a:r>
              <a:rPr lang="en-US" sz="2000" dirty="0" err="1"/>
              <a:t>kapitalisme</a:t>
            </a:r>
            <a:r>
              <a:rPr lang="en-US" sz="2000" dirty="0"/>
              <a:t> yang </a:t>
            </a:r>
            <a:r>
              <a:rPr lang="en-US" sz="2000" dirty="0" err="1"/>
              <a:t>menguasai</a:t>
            </a:r>
            <a:r>
              <a:rPr lang="en-US" sz="2000" dirty="0"/>
              <a:t> </a:t>
            </a:r>
            <a:r>
              <a:rPr lang="en-US" sz="2000" dirty="0" err="1"/>
              <a:t>perekonomian</a:t>
            </a:r>
            <a:r>
              <a:rPr lang="en-US" sz="2000" dirty="0"/>
              <a:t> di </a:t>
            </a:r>
            <a:r>
              <a:rPr lang="en-US" sz="2000" dirty="0" err="1"/>
              <a:t>dunia</a:t>
            </a:r>
            <a:r>
              <a:rPr lang="en-US" sz="2000" dirty="0"/>
              <a:t> </a:t>
            </a:r>
            <a:r>
              <a:rPr lang="en-US" sz="2000" dirty="0" err="1"/>
              <a:t>termasuk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Indonesia.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kapitalisme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nilai-nilai</a:t>
            </a:r>
            <a:r>
              <a:rPr lang="en-US" sz="2000" dirty="0"/>
              <a:t> yang </a:t>
            </a:r>
            <a:r>
              <a:rPr lang="en-US" sz="2000" dirty="0" err="1"/>
              <a:t>bertentangan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Pancasila</a:t>
            </a:r>
            <a:r>
              <a:rPr lang="en-US" sz="2000" dirty="0"/>
              <a:t>, </a:t>
            </a:r>
            <a:r>
              <a:rPr lang="en-US" sz="2000" dirty="0" err="1"/>
              <a:t>nilai-nilai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merampas</a:t>
            </a:r>
            <a:r>
              <a:rPr lang="en-US" sz="2000" dirty="0"/>
              <a:t>, </a:t>
            </a:r>
            <a:r>
              <a:rPr lang="en-US" sz="2000" dirty="0" err="1"/>
              <a:t>merebut</a:t>
            </a:r>
            <a:r>
              <a:rPr lang="en-US" sz="2000" dirty="0"/>
              <a:t>, </a:t>
            </a:r>
            <a:r>
              <a:rPr lang="en-US" sz="2000" dirty="0" err="1"/>
              <a:t>berkompetisi</a:t>
            </a:r>
            <a:r>
              <a:rPr lang="en-US" sz="2000" dirty="0"/>
              <a:t> , </a:t>
            </a:r>
            <a:r>
              <a:rPr lang="en-US" sz="2000" dirty="0" err="1"/>
              <a:t>bebas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tak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aturan</a:t>
            </a:r>
            <a:r>
              <a:rPr lang="en-US" sz="2000" dirty="0"/>
              <a:t>. </a:t>
            </a:r>
            <a:r>
              <a:rPr lang="en-US" sz="2000" dirty="0" err="1"/>
              <a:t>Sedangkan</a:t>
            </a:r>
            <a:r>
              <a:rPr lang="en-US" sz="2000" dirty="0"/>
              <a:t> di Indonesia </a:t>
            </a:r>
            <a:r>
              <a:rPr lang="en-US" sz="2000" dirty="0" err="1"/>
              <a:t>mengandung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Pancasila</a:t>
            </a:r>
            <a:r>
              <a:rPr lang="en-US" sz="2000" dirty="0"/>
              <a:t> 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teknik</a:t>
            </a:r>
            <a:r>
              <a:rPr lang="en-US" sz="2000" dirty="0"/>
              <a:t> </a:t>
            </a:r>
            <a:r>
              <a:rPr lang="en-US" sz="2000" dirty="0" err="1"/>
              <a:t>ataupun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perekonomian</a:t>
            </a:r>
            <a:r>
              <a:rPr lang="en-US" sz="2000" dirty="0"/>
              <a:t> di Indonesia . </a:t>
            </a:r>
            <a:r>
              <a:rPr lang="en-US" sz="2000" dirty="0" err="1"/>
              <a:t>ekonomi</a:t>
            </a:r>
            <a:r>
              <a:rPr lang="en-US" sz="2000" dirty="0"/>
              <a:t> yang di </a:t>
            </a:r>
            <a:r>
              <a:rPr lang="en-US" sz="2000" dirty="0" err="1"/>
              <a:t>dalamnya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demokrasi</a:t>
            </a:r>
            <a:r>
              <a:rPr lang="en-US" sz="2000" dirty="0"/>
              <a:t>, </a:t>
            </a:r>
            <a:r>
              <a:rPr lang="en-US" sz="2000" dirty="0" err="1"/>
              <a:t>asas</a:t>
            </a:r>
            <a:r>
              <a:rPr lang="en-US" sz="2000" dirty="0"/>
              <a:t> </a:t>
            </a:r>
            <a:r>
              <a:rPr lang="en-US" sz="2000" dirty="0" err="1"/>
              <a:t>kekeluargaan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gotong</a:t>
            </a:r>
            <a:r>
              <a:rPr lang="en-US" sz="2000" dirty="0"/>
              <a:t> </a:t>
            </a:r>
            <a:r>
              <a:rPr lang="en-US" sz="2000" dirty="0" err="1"/>
              <a:t>royong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pengawasan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. </a:t>
            </a:r>
            <a:r>
              <a:rPr lang="en-US" sz="2000" dirty="0" err="1"/>
              <a:t>Bangsa</a:t>
            </a:r>
            <a:r>
              <a:rPr lang="en-US" sz="2000" dirty="0"/>
              <a:t> Indonesia </a:t>
            </a:r>
            <a:r>
              <a:rPr lang="en-US" sz="2000" dirty="0" err="1"/>
              <a:t>saat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cenderung</a:t>
            </a:r>
            <a:r>
              <a:rPr lang="en-US" sz="2000" dirty="0"/>
              <a:t> </a:t>
            </a:r>
            <a:r>
              <a:rPr lang="en-US" sz="2000" dirty="0" err="1"/>
              <a:t>melupakan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bahkan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tahu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Pancasila</a:t>
            </a:r>
            <a:r>
              <a:rPr lang="en-US" sz="2000" dirty="0"/>
              <a:t>,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cenderung</a:t>
            </a:r>
            <a:r>
              <a:rPr lang="en-US" sz="2000" dirty="0"/>
              <a:t> </a:t>
            </a:r>
            <a:r>
              <a:rPr lang="en-US" sz="2000" dirty="0" err="1"/>
              <a:t>menganut</a:t>
            </a:r>
            <a:r>
              <a:rPr lang="en-US" sz="2000" dirty="0"/>
              <a:t> </a:t>
            </a:r>
            <a:r>
              <a:rPr lang="en-US" sz="2000" dirty="0" err="1"/>
              <a:t>kapitalisme</a:t>
            </a:r>
            <a:r>
              <a:rPr lang="en-US" sz="2000" dirty="0"/>
              <a:t>.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Perkembangan kapitalisme dan liberalisme yang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Menguasai perekonomian didunia termasuk Indonesia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754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-112796" y="52728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60970" y="-2402966"/>
            <a:ext cx="551921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dilupakan</a:t>
            </a:r>
            <a:r>
              <a:rPr lang="en-US" sz="2000" dirty="0"/>
              <a:t> </a:t>
            </a:r>
            <a:r>
              <a:rPr lang="en-US" sz="2000" dirty="0" err="1"/>
              <a:t>Pancasila</a:t>
            </a:r>
            <a:r>
              <a:rPr lang="en-US" sz="2000" dirty="0"/>
              <a:t> yang </a:t>
            </a:r>
            <a:r>
              <a:rPr lang="en-US" sz="2000" dirty="0" err="1"/>
              <a:t>sering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bangsa</a:t>
            </a:r>
            <a:r>
              <a:rPr lang="en-US" sz="2000" dirty="0"/>
              <a:t> Indonesia </a:t>
            </a:r>
            <a:r>
              <a:rPr lang="en-US" sz="2000" dirty="0" err="1"/>
              <a:t>cenderung</a:t>
            </a:r>
            <a:r>
              <a:rPr lang="en-US" sz="2000" dirty="0"/>
              <a:t> </a:t>
            </a:r>
            <a:r>
              <a:rPr lang="en-US" sz="2000" dirty="0" err="1"/>
              <a:t>menganut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kapitalis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836619" y="270367"/>
            <a:ext cx="798759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3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EKONOMI PANCASILA</a:t>
            </a:r>
            <a:endParaRPr lang="sv-SE" sz="3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5820" y="2411973"/>
            <a:ext cx="5112054" cy="2394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0030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Pancasila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175</Words>
  <Application>Microsoft Office PowerPoint</Application>
  <PresentationFormat>On-screen Show (16:9)</PresentationFormat>
  <Paragraphs>25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Randi Ramliyana</cp:lastModifiedBy>
  <cp:revision>118</cp:revision>
  <dcterms:created xsi:type="dcterms:W3CDTF">2022-09-03T23:08:24Z</dcterms:created>
  <dcterms:modified xsi:type="dcterms:W3CDTF">2023-08-31T13:38:12Z</dcterms:modified>
</cp:coreProperties>
</file>