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21" r:id="rId4"/>
    <p:sldId id="320" r:id="rId5"/>
    <p:sldId id="319" r:id="rId6"/>
    <p:sldId id="315" r:id="rId7"/>
    <p:sldId id="322" r:id="rId8"/>
    <p:sldId id="316" r:id="rId9"/>
    <p:sldId id="317" r:id="rId10"/>
    <p:sldId id="323" r:id="rId11"/>
    <p:sldId id="345" r:id="rId12"/>
    <p:sldId id="272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 varScale="1">
        <p:scale>
          <a:sx n="84" d="100"/>
          <a:sy n="84" d="100"/>
        </p:scale>
        <p:origin x="-82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2091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6221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53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1635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838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4513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4868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7398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054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5840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45684" y="3357568"/>
            <a:ext cx="12640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ke-3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73972" y="1977092"/>
            <a:ext cx="37268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Ketiga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965622" y="1643056"/>
            <a:ext cx="5460341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Sumber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Yuridis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Historis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Sosiologis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Politis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Tentang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Pancasila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sebagai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Dasar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Negara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801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4173647" y="214296"/>
            <a:ext cx="18293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BPUPKI</a:t>
            </a:r>
          </a:p>
        </p:txBody>
      </p:sp>
      <p:sp>
        <p:nvSpPr>
          <p:cNvPr id="15" name="object 5"/>
          <p:cNvSpPr txBox="1"/>
          <p:nvPr/>
        </p:nvSpPr>
        <p:spPr>
          <a:xfrm>
            <a:off x="444010" y="1433119"/>
            <a:ext cx="111742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YURIDIS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2888663" y="1427962"/>
            <a:ext cx="115212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7261936" y="1427963"/>
            <a:ext cx="115252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8"/>
          <p:cNvSpPr txBox="1"/>
          <p:nvPr/>
        </p:nvSpPr>
        <p:spPr>
          <a:xfrm>
            <a:off x="251520" y="1785914"/>
            <a:ext cx="2012950" cy="18616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indent="635" algn="just">
              <a:lnSpc>
                <a:spcPct val="100800"/>
              </a:lnSpc>
            </a:pPr>
            <a:r>
              <a:rPr sz="1500" dirty="0">
                <a:latin typeface="Calibri"/>
                <a:cs typeface="Calibri"/>
              </a:rPr>
              <a:t>Pembukaan Undang- Undang Dasar Negara Republik Indonesia Tahun 1945, Ketetapan MPR Nomor XVIII/MPR/1998 dan</a:t>
            </a:r>
          </a:p>
          <a:p>
            <a:pPr marL="29209" marR="22225" algn="ctr">
              <a:lnSpc>
                <a:spcPct val="101899"/>
              </a:lnSpc>
            </a:pPr>
            <a:r>
              <a:rPr sz="1500" dirty="0">
                <a:latin typeface="Calibri"/>
                <a:cs typeface="Calibri"/>
              </a:rPr>
              <a:t>Undang-Undang Nomor 12 tahun 2011.</a:t>
            </a:r>
          </a:p>
        </p:txBody>
      </p:sp>
      <p:sp>
        <p:nvSpPr>
          <p:cNvPr id="22" name="object 10"/>
          <p:cNvSpPr txBox="1"/>
          <p:nvPr/>
        </p:nvSpPr>
        <p:spPr>
          <a:xfrm>
            <a:off x="2943508" y="1869892"/>
            <a:ext cx="13855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1550" spc="25" dirty="0">
                <a:latin typeface="Calibri"/>
                <a:cs typeface="Calibri"/>
              </a:rPr>
              <a:t>B</a:t>
            </a:r>
            <a:r>
              <a:rPr sz="1550" spc="-5" dirty="0">
                <a:latin typeface="Calibri"/>
                <a:cs typeface="Calibri"/>
              </a:rPr>
              <a:t>P</a:t>
            </a:r>
            <a:r>
              <a:rPr sz="1550" spc="15" dirty="0">
                <a:latin typeface="Calibri"/>
                <a:cs typeface="Calibri"/>
              </a:rPr>
              <a:t>U</a:t>
            </a:r>
            <a:r>
              <a:rPr sz="1550" spc="10" dirty="0">
                <a:latin typeface="Calibri"/>
                <a:cs typeface="Calibri"/>
              </a:rPr>
              <a:t>P</a:t>
            </a:r>
            <a:r>
              <a:rPr sz="1550" spc="5" dirty="0">
                <a:latin typeface="Calibri"/>
                <a:cs typeface="Calibri"/>
              </a:rPr>
              <a:t>KI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spc="5" dirty="0">
                <a:latin typeface="Calibri"/>
                <a:cs typeface="Calibri"/>
              </a:rPr>
              <a:t>d</a:t>
            </a:r>
            <a:r>
              <a:rPr sz="1550" spc="15" dirty="0">
                <a:latin typeface="Calibri"/>
                <a:cs typeface="Calibri"/>
              </a:rPr>
              <a:t>an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spc="10" dirty="0">
                <a:latin typeface="Calibri"/>
                <a:cs typeface="Calibri"/>
              </a:rPr>
              <a:t>P</a:t>
            </a:r>
            <a:r>
              <a:rPr sz="1550" spc="-5" dirty="0">
                <a:latin typeface="Calibri"/>
                <a:cs typeface="Calibri"/>
              </a:rPr>
              <a:t>P</a:t>
            </a:r>
            <a:r>
              <a:rPr sz="1550" spc="20" dirty="0">
                <a:latin typeface="Calibri"/>
                <a:cs typeface="Calibri"/>
              </a:rPr>
              <a:t>K</a:t>
            </a:r>
            <a:r>
              <a:rPr sz="1550" dirty="0">
                <a:latin typeface="Calibri"/>
                <a:cs typeface="Calibri"/>
              </a:rPr>
              <a:t>I</a:t>
            </a:r>
          </a:p>
        </p:txBody>
      </p:sp>
      <p:sp>
        <p:nvSpPr>
          <p:cNvPr id="23" name="object 13"/>
          <p:cNvSpPr txBox="1"/>
          <p:nvPr/>
        </p:nvSpPr>
        <p:spPr>
          <a:xfrm>
            <a:off x="6833945" y="1869892"/>
            <a:ext cx="2008505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99500"/>
              </a:lnSpc>
            </a:pPr>
            <a:r>
              <a:rPr sz="1400" spc="5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spc="-5" dirty="0">
                <a:latin typeface="Times New Roman"/>
                <a:cs typeface="Times New Roman"/>
              </a:rPr>
              <a:t>l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spc="-30" dirty="0">
                <a:latin typeface="Times New Roman"/>
                <a:cs typeface="Times New Roman"/>
              </a:rPr>
              <a:t>y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(</a:t>
            </a:r>
            <a:r>
              <a:rPr sz="1400" dirty="0">
                <a:latin typeface="Times New Roman"/>
                <a:cs typeface="Times New Roman"/>
              </a:rPr>
              <a:t>2)</a:t>
            </a:r>
            <a:r>
              <a:rPr sz="1400" spc="-5" dirty="0">
                <a:latin typeface="Times New Roman"/>
                <a:cs typeface="Times New Roman"/>
              </a:rPr>
              <a:t> UU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9</a:t>
            </a:r>
            <a:r>
              <a:rPr sz="1400" spc="10" dirty="0">
                <a:latin typeface="Times New Roman"/>
                <a:cs typeface="Times New Roman"/>
              </a:rPr>
              <a:t>4</a:t>
            </a:r>
            <a:r>
              <a:rPr sz="1400" dirty="0">
                <a:latin typeface="Times New Roman"/>
                <a:cs typeface="Times New Roman"/>
              </a:rPr>
              <a:t>5, </a:t>
            </a:r>
            <a:r>
              <a:rPr sz="1400" spc="5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5" dirty="0">
                <a:latin typeface="Times New Roman"/>
                <a:cs typeface="Times New Roman"/>
              </a:rPr>
              <a:t>c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spc="15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il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jel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5" dirty="0">
                <a:latin typeface="Times New Roman"/>
                <a:cs typeface="Times New Roman"/>
              </a:rPr>
              <a:t>j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spc="15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10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al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m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m d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10" dirty="0">
                <a:latin typeface="Times New Roman"/>
                <a:cs typeface="Times New Roman"/>
              </a:rPr>
              <a:t>k</a:t>
            </a:r>
            <a:r>
              <a:rPr sz="1400" spc="-5" dirty="0">
                <a:latin typeface="Times New Roman"/>
                <a:cs typeface="Times New Roman"/>
              </a:rPr>
              <a:t>r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</a:t>
            </a:r>
            <a:r>
              <a:rPr sz="1400" spc="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ns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spc="-5" dirty="0">
                <a:latin typeface="Times New Roman"/>
                <a:cs typeface="Times New Roman"/>
              </a:rPr>
              <a:t>it</a:t>
            </a:r>
            <a:r>
              <a:rPr sz="1400" dirty="0">
                <a:latin typeface="Times New Roman"/>
                <a:cs typeface="Times New Roman"/>
              </a:rPr>
              <a:t>us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on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.</a:t>
            </a:r>
          </a:p>
          <a:p>
            <a:pPr marL="32384" marR="23495" algn="just">
              <a:lnSpc>
                <a:spcPct val="100200"/>
              </a:lnSpc>
              <a:spcBef>
                <a:spcPts val="30"/>
              </a:spcBef>
            </a:pPr>
            <a:r>
              <a:rPr sz="1400" spc="-5" dirty="0">
                <a:latin typeface="Times New Roman"/>
                <a:cs typeface="Times New Roman"/>
              </a:rPr>
              <a:t>K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e</a:t>
            </a:r>
            <a:r>
              <a:rPr sz="1400" spc="10" dirty="0">
                <a:latin typeface="Times New Roman"/>
                <a:cs typeface="Times New Roman"/>
              </a:rPr>
              <a:t>k</a:t>
            </a:r>
            <a:r>
              <a:rPr sz="1400" dirty="0">
                <a:latin typeface="Times New Roman"/>
                <a:cs typeface="Times New Roman"/>
              </a:rPr>
              <a:t>u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ns</a:t>
            </a:r>
            <a:r>
              <a:rPr sz="1400" spc="5" dirty="0">
                <a:latin typeface="Times New Roman"/>
                <a:cs typeface="Times New Roman"/>
              </a:rPr>
              <a:t>i</a:t>
            </a:r>
            <a:r>
              <a:rPr sz="1400" spc="-15" dirty="0">
                <a:latin typeface="Times New Roman"/>
                <a:cs typeface="Times New Roman"/>
              </a:rPr>
              <a:t>ny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spc="10" dirty="0">
                <a:latin typeface="Times New Roman"/>
                <a:cs typeface="Times New Roman"/>
              </a:rPr>
              <a:t>n</a:t>
            </a:r>
            <a:r>
              <a:rPr sz="1400" spc="-5" dirty="0">
                <a:latin typeface="Times New Roman"/>
                <a:cs typeface="Times New Roman"/>
              </a:rPr>
              <a:t>ca</a:t>
            </a:r>
            <a:r>
              <a:rPr sz="1400" spc="15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il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spc="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5" dirty="0">
                <a:latin typeface="Times New Roman"/>
                <a:cs typeface="Times New Roman"/>
              </a:rPr>
              <a:t>j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nd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k d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spc="-5" dirty="0">
                <a:latin typeface="Times New Roman"/>
                <a:cs typeface="Times New Roman"/>
              </a:rPr>
              <a:t>l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m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Times New Roman"/>
                <a:cs typeface="Times New Roman"/>
              </a:rPr>
              <a:t>k</a:t>
            </a:r>
            <a:r>
              <a:rPr sz="1400" spc="-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h</a:t>
            </a:r>
            <a:r>
              <a:rPr sz="1400" spc="5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du</a:t>
            </a:r>
            <a:r>
              <a:rPr sz="1400" spc="10" dirty="0">
                <a:latin typeface="Times New Roman"/>
                <a:cs typeface="Times New Roman"/>
              </a:rPr>
              <a:t>p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</a:t>
            </a:r>
            <a:r>
              <a:rPr sz="1400" spc="10" dirty="0">
                <a:latin typeface="Times New Roman"/>
                <a:cs typeface="Times New Roman"/>
              </a:rPr>
              <a:t>o</a:t>
            </a:r>
            <a:r>
              <a:rPr sz="1400" spc="-5" dirty="0">
                <a:latin typeface="Times New Roman"/>
                <a:cs typeface="Times New Roman"/>
              </a:rPr>
              <a:t>lit</a:t>
            </a:r>
            <a:r>
              <a:rPr sz="1400" spc="5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k b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10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4" name="object 5"/>
          <p:cNvSpPr txBox="1"/>
          <p:nvPr/>
        </p:nvSpPr>
        <p:spPr>
          <a:xfrm>
            <a:off x="4996052" y="1427962"/>
            <a:ext cx="137614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SOSIOLOGIS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3"/>
          <p:cNvSpPr txBox="1"/>
          <p:nvPr/>
        </p:nvSpPr>
        <p:spPr>
          <a:xfrm>
            <a:off x="4643438" y="1928808"/>
            <a:ext cx="200850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99500"/>
              </a:lnSpc>
            </a:pPr>
            <a:r>
              <a:rPr lang="en-US" sz="1400" spc="5" dirty="0" err="1" smtClean="0">
                <a:latin typeface="Times New Roman"/>
                <a:cs typeface="Times New Roman"/>
              </a:rPr>
              <a:t>Pokok-pokok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moralitas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dan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haluan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kebangsaan</a:t>
            </a:r>
            <a:r>
              <a:rPr lang="en-US" sz="1400" spc="5" dirty="0" err="1" smtClean="0">
                <a:latin typeface="Times New Roman"/>
                <a:cs typeface="Times New Roman"/>
              </a:rPr>
              <a:t>-kenegaraan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menurut</a:t>
            </a:r>
            <a:r>
              <a:rPr lang="en-US" sz="1400" spc="5" dirty="0" smtClean="0">
                <a:latin typeface="Times New Roman"/>
                <a:cs typeface="Times New Roman"/>
              </a:rPr>
              <a:t> </a:t>
            </a:r>
            <a:r>
              <a:rPr lang="en-US" sz="1400" spc="5" dirty="0" err="1" smtClean="0">
                <a:latin typeface="Times New Roman"/>
                <a:cs typeface="Times New Roman"/>
              </a:rPr>
              <a:t>alam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1494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031445" y="1623670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 ITU DASAR NEGARA 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43042" y="142858"/>
            <a:ext cx="642942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URGENSI 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PANCASILA SEBAGAI DASAR NEGARA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2"/>
          <p:cNvSpPr/>
          <p:nvPr/>
        </p:nvSpPr>
        <p:spPr>
          <a:xfrm>
            <a:off x="0" y="1142990"/>
            <a:ext cx="9136790" cy="4000510"/>
          </a:xfrm>
          <a:custGeom>
            <a:avLst/>
            <a:gdLst/>
            <a:ahLst/>
            <a:cxnLst/>
            <a:rect l="l" t="t" r="r" b="b"/>
            <a:pathLst>
              <a:path w="10692765" h="6014084">
                <a:moveTo>
                  <a:pt x="0" y="0"/>
                </a:moveTo>
                <a:lnTo>
                  <a:pt x="10692383" y="0"/>
                </a:lnTo>
                <a:lnTo>
                  <a:pt x="10692383" y="6013704"/>
                </a:lnTo>
                <a:lnTo>
                  <a:pt x="0" y="6013704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4" name="object 3"/>
          <p:cNvSpPr/>
          <p:nvPr/>
        </p:nvSpPr>
        <p:spPr>
          <a:xfrm>
            <a:off x="1101204" y="1142989"/>
            <a:ext cx="7535887" cy="2590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16" name="object 4"/>
          <p:cNvSpPr txBox="1"/>
          <p:nvPr/>
        </p:nvSpPr>
        <p:spPr>
          <a:xfrm>
            <a:off x="1159772" y="3813811"/>
            <a:ext cx="681724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3600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spc="-5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-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3600" spc="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3600" spc="-9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spc="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600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3600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sz="3600" spc="-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3600" spc="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3600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3600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3600" spc="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4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600" spc="-2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36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3600" spc="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spc="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spc="-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3600" spc="-4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0700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4085708" y="214296"/>
            <a:ext cx="196688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TUJUAN</a:t>
            </a:r>
          </a:p>
        </p:txBody>
      </p:sp>
      <p:sp>
        <p:nvSpPr>
          <p:cNvPr id="15" name="object 6"/>
          <p:cNvSpPr txBox="1"/>
          <p:nvPr/>
        </p:nvSpPr>
        <p:spPr>
          <a:xfrm>
            <a:off x="1043608" y="1487347"/>
            <a:ext cx="7987596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>
              <a:lnSpc>
                <a:spcPct val="100499"/>
              </a:lnSpc>
            </a:pP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3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 </a:t>
            </a:r>
            <a:r>
              <a:rPr lang="en-US" sz="24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lang="en-US" sz="24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spc="-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ilan</a:t>
            </a:r>
            <a:r>
              <a:rPr lang="en-US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81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-32" y="-18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486742" y="1643056"/>
            <a:ext cx="4418069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URGENSI PANCASILA</a:t>
            </a:r>
          </a:p>
          <a:p>
            <a:pPr algn="just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SEBAGAI DASAR</a:t>
            </a:r>
          </a:p>
          <a:p>
            <a:pPr algn="just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NEGARA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45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53244" y="214296"/>
            <a:ext cx="263181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PANCASILA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901369" y="1428724"/>
            <a:ext cx="230505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1750" spc="-75" dirty="0">
                <a:latin typeface="Times New Roman"/>
                <a:cs typeface="Times New Roman"/>
              </a:rPr>
              <a:t>P</a:t>
            </a:r>
            <a:r>
              <a:rPr sz="1750" spc="110" dirty="0">
                <a:latin typeface="Times New Roman"/>
                <a:cs typeface="Times New Roman"/>
              </a:rPr>
              <a:t>e</a:t>
            </a:r>
            <a:r>
              <a:rPr sz="1750" spc="45" dirty="0">
                <a:latin typeface="Times New Roman"/>
                <a:cs typeface="Times New Roman"/>
              </a:rPr>
              <a:t>n</a:t>
            </a:r>
            <a:r>
              <a:rPr sz="1750" spc="65" dirty="0">
                <a:latin typeface="Times New Roman"/>
                <a:cs typeface="Times New Roman"/>
              </a:rPr>
              <a:t>d</a:t>
            </a:r>
            <a:r>
              <a:rPr sz="1750" spc="90" dirty="0">
                <a:latin typeface="Times New Roman"/>
                <a:cs typeface="Times New Roman"/>
              </a:rPr>
              <a:t>e</a:t>
            </a:r>
            <a:r>
              <a:rPr sz="1750" spc="-65" dirty="0">
                <a:latin typeface="Times New Roman"/>
                <a:cs typeface="Times New Roman"/>
              </a:rPr>
              <a:t>k</a:t>
            </a:r>
            <a:r>
              <a:rPr sz="1750" spc="60" dirty="0">
                <a:latin typeface="Times New Roman"/>
                <a:cs typeface="Times New Roman"/>
              </a:rPr>
              <a:t>a</a:t>
            </a:r>
            <a:r>
              <a:rPr sz="1750" spc="120" dirty="0">
                <a:latin typeface="Times New Roman"/>
                <a:cs typeface="Times New Roman"/>
              </a:rPr>
              <a:t>t</a:t>
            </a:r>
            <a:r>
              <a:rPr sz="1750" spc="75" dirty="0">
                <a:latin typeface="Times New Roman"/>
                <a:cs typeface="Times New Roman"/>
              </a:rPr>
              <a:t>a</a:t>
            </a:r>
            <a:r>
              <a:rPr sz="1750" spc="60" dirty="0">
                <a:latin typeface="Times New Roman"/>
                <a:cs typeface="Times New Roman"/>
              </a:rPr>
              <a:t>n</a:t>
            </a:r>
            <a:r>
              <a:rPr sz="1750" spc="-45" dirty="0">
                <a:latin typeface="Times New Roman"/>
                <a:cs typeface="Times New Roman"/>
              </a:rPr>
              <a:t> </a:t>
            </a:r>
            <a:r>
              <a:rPr sz="1750" spc="-55" dirty="0">
                <a:latin typeface="Times New Roman"/>
                <a:cs typeface="Times New Roman"/>
              </a:rPr>
              <a:t>i</a:t>
            </a:r>
            <a:r>
              <a:rPr sz="1750" spc="45" dirty="0">
                <a:latin typeface="Times New Roman"/>
                <a:cs typeface="Times New Roman"/>
              </a:rPr>
              <a:t>n</a:t>
            </a:r>
            <a:r>
              <a:rPr sz="1750" spc="-25" dirty="0">
                <a:latin typeface="Times New Roman"/>
                <a:cs typeface="Times New Roman"/>
              </a:rPr>
              <a:t>s</a:t>
            </a:r>
            <a:r>
              <a:rPr sz="1750" spc="120" dirty="0">
                <a:latin typeface="Times New Roman"/>
                <a:cs typeface="Times New Roman"/>
              </a:rPr>
              <a:t>t</a:t>
            </a:r>
            <a:r>
              <a:rPr sz="1750" spc="-55" dirty="0">
                <a:latin typeface="Times New Roman"/>
                <a:cs typeface="Times New Roman"/>
              </a:rPr>
              <a:t>i</a:t>
            </a:r>
            <a:r>
              <a:rPr sz="1750" spc="120" dirty="0">
                <a:latin typeface="Times New Roman"/>
                <a:cs typeface="Times New Roman"/>
              </a:rPr>
              <a:t>t</a:t>
            </a:r>
            <a:r>
              <a:rPr sz="1750" spc="45" dirty="0">
                <a:latin typeface="Times New Roman"/>
                <a:cs typeface="Times New Roman"/>
              </a:rPr>
              <a:t>u</a:t>
            </a:r>
            <a:r>
              <a:rPr sz="1750" spc="10" dirty="0">
                <a:latin typeface="Times New Roman"/>
                <a:cs typeface="Times New Roman"/>
              </a:rPr>
              <a:t>s</a:t>
            </a:r>
            <a:r>
              <a:rPr sz="1750" spc="-55" dirty="0">
                <a:latin typeface="Times New Roman"/>
                <a:cs typeface="Times New Roman"/>
              </a:rPr>
              <a:t>i</a:t>
            </a:r>
            <a:r>
              <a:rPr sz="1750" spc="45" dirty="0">
                <a:latin typeface="Times New Roman"/>
                <a:cs typeface="Times New Roman"/>
              </a:rPr>
              <a:t>o</a:t>
            </a:r>
            <a:r>
              <a:rPr sz="1750" spc="65" dirty="0">
                <a:latin typeface="Times New Roman"/>
                <a:cs typeface="Times New Roman"/>
              </a:rPr>
              <a:t>n</a:t>
            </a:r>
            <a:r>
              <a:rPr sz="1750" spc="75" dirty="0">
                <a:latin typeface="Times New Roman"/>
                <a:cs typeface="Times New Roman"/>
              </a:rPr>
              <a:t>a</a:t>
            </a:r>
            <a:r>
              <a:rPr sz="1750" spc="-60" dirty="0">
                <a:latin typeface="Times New Roman"/>
                <a:cs typeface="Times New Roman"/>
              </a:rPr>
              <a:t>l</a:t>
            </a:r>
            <a:endParaRPr sz="1750" dirty="0">
              <a:latin typeface="Times New Roman"/>
              <a:cs typeface="Times New Roman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409562" y="2355726"/>
            <a:ext cx="3288665" cy="1615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sz="1750" spc="-5" dirty="0">
                <a:latin typeface="Calibri"/>
                <a:cs typeface="Calibri"/>
              </a:rPr>
              <a:t>Me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20" dirty="0">
                <a:latin typeface="Calibri"/>
                <a:cs typeface="Calibri"/>
              </a:rPr>
              <a:t>t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30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dirty="0">
                <a:latin typeface="Calibri"/>
                <a:cs typeface="Calibri"/>
              </a:rPr>
              <a:t>l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0" dirty="0">
                <a:latin typeface="Calibri"/>
                <a:cs typeface="Calibri"/>
              </a:rPr>
              <a:t>g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 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 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lai- 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ilai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5" dirty="0">
                <a:latin typeface="Calibri"/>
                <a:cs typeface="Calibri"/>
              </a:rPr>
              <a:t>c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ila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5" dirty="0">
                <a:latin typeface="Calibri"/>
                <a:cs typeface="Calibri"/>
              </a:rPr>
              <a:t>se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0" dirty="0">
                <a:latin typeface="Calibri"/>
                <a:cs typeface="Calibri"/>
              </a:rPr>
              <a:t>g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 </a:t>
            </a:r>
            <a:r>
              <a:rPr sz="1750" spc="-1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ndo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es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-10" dirty="0" err="1">
                <a:latin typeface="Calibri"/>
                <a:cs typeface="Calibri"/>
              </a:rPr>
              <a:t>d</a:t>
            </a:r>
            <a:r>
              <a:rPr sz="1750" dirty="0" err="1">
                <a:latin typeface="Calibri"/>
                <a:cs typeface="Calibri"/>
              </a:rPr>
              <a:t>a</a:t>
            </a:r>
            <a:r>
              <a:rPr sz="1750" spc="5" dirty="0" err="1">
                <a:latin typeface="Calibri"/>
                <a:cs typeface="Calibri"/>
              </a:rPr>
              <a:t>p</a:t>
            </a:r>
            <a:r>
              <a:rPr sz="1750" spc="-20" dirty="0" err="1">
                <a:latin typeface="Calibri"/>
                <a:cs typeface="Calibri"/>
              </a:rPr>
              <a:t>a</a:t>
            </a:r>
            <a:r>
              <a:rPr sz="1750" spc="-10" dirty="0" err="1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 </a:t>
            </a:r>
            <a:r>
              <a:rPr sz="1750" spc="-15" dirty="0" err="1" smtClean="0">
                <a:latin typeface="Calibri"/>
                <a:cs typeface="Calibri"/>
              </a:rPr>
              <a:t>m</a:t>
            </a:r>
            <a:r>
              <a:rPr sz="1750" spc="-5" dirty="0" err="1" smtClean="0">
                <a:latin typeface="Calibri"/>
                <a:cs typeface="Calibri"/>
              </a:rPr>
              <a:t>e</a:t>
            </a:r>
            <a:r>
              <a:rPr sz="1750" spc="-25" dirty="0" err="1" smtClean="0">
                <a:latin typeface="Calibri"/>
                <a:cs typeface="Calibri"/>
              </a:rPr>
              <a:t>w</a:t>
            </a:r>
            <a:r>
              <a:rPr sz="1750" spc="5" dirty="0" err="1" smtClean="0">
                <a:latin typeface="Calibri"/>
                <a:cs typeface="Calibri"/>
              </a:rPr>
              <a:t>u</a:t>
            </a:r>
            <a:r>
              <a:rPr sz="1750" dirty="0" err="1" smtClean="0">
                <a:latin typeface="Calibri"/>
                <a:cs typeface="Calibri"/>
              </a:rPr>
              <a:t>j</a:t>
            </a:r>
            <a:r>
              <a:rPr sz="1750" spc="-10" dirty="0" err="1" smtClean="0">
                <a:latin typeface="Calibri"/>
                <a:cs typeface="Calibri"/>
              </a:rPr>
              <a:t>u</a:t>
            </a:r>
            <a:r>
              <a:rPr sz="1750" spc="5" dirty="0" err="1" smtClean="0">
                <a:latin typeface="Calibri"/>
                <a:cs typeface="Calibri"/>
              </a:rPr>
              <a:t>d</a:t>
            </a:r>
            <a:r>
              <a:rPr sz="1750" spc="-35" dirty="0" err="1" smtClean="0">
                <a:latin typeface="Calibri"/>
                <a:cs typeface="Calibri"/>
              </a:rPr>
              <a:t>k</a:t>
            </a:r>
            <a:r>
              <a:rPr sz="1750" dirty="0" err="1" smtClean="0">
                <a:latin typeface="Calibri"/>
                <a:cs typeface="Calibri"/>
              </a:rPr>
              <a:t>an</a:t>
            </a:r>
            <a:r>
              <a:rPr lang="en-US" sz="1750" dirty="0" smtClean="0">
                <a:latin typeface="Calibri"/>
                <a:cs typeface="Calibri"/>
              </a:rPr>
              <a:t> </a:t>
            </a:r>
            <a:r>
              <a:rPr sz="1750" dirty="0" err="1" smtClean="0">
                <a:latin typeface="Calibri"/>
                <a:cs typeface="Calibri"/>
              </a:rPr>
              <a:t>t</a:t>
            </a:r>
            <a:r>
              <a:rPr sz="1750" spc="-10" dirty="0" err="1" smtClean="0">
                <a:latin typeface="Calibri"/>
                <a:cs typeface="Calibri"/>
              </a:rPr>
              <a:t>u</a:t>
            </a:r>
            <a:r>
              <a:rPr sz="1750" dirty="0" err="1" smtClean="0">
                <a:latin typeface="Calibri"/>
                <a:cs typeface="Calibri"/>
              </a:rPr>
              <a:t>j</a:t>
            </a:r>
            <a:r>
              <a:rPr sz="1750" spc="5" dirty="0" err="1" smtClean="0">
                <a:latin typeface="Calibri"/>
                <a:cs typeface="Calibri"/>
              </a:rPr>
              <a:t>u</a:t>
            </a:r>
            <a:r>
              <a:rPr sz="1750" dirty="0" err="1" smtClean="0">
                <a:latin typeface="Calibri"/>
                <a:cs typeface="Calibri"/>
              </a:rPr>
              <a:t>an</a:t>
            </a:r>
            <a:r>
              <a:rPr sz="1750" spc="-5" dirty="0" smtClean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30" dirty="0">
                <a:latin typeface="Calibri"/>
                <a:cs typeface="Calibri"/>
              </a:rPr>
              <a:t>g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25" dirty="0">
                <a:latin typeface="Calibri"/>
                <a:cs typeface="Calibri"/>
              </a:rPr>
              <a:t> 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au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-20" dirty="0">
                <a:latin typeface="Calibri"/>
                <a:cs typeface="Calibri"/>
              </a:rPr>
              <a:t>t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25" dirty="0">
                <a:latin typeface="Calibri"/>
                <a:cs typeface="Calibri"/>
              </a:rPr>
              <a:t>r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nu</a:t>
            </a:r>
            <a:r>
              <a:rPr sz="1750" spc="-10" dirty="0">
                <a:latin typeface="Calibri"/>
                <a:cs typeface="Calibri"/>
              </a:rPr>
              <a:t>h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spc="-45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 </a:t>
            </a:r>
            <a:r>
              <a:rPr sz="1750" spc="-7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20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spc="-15" dirty="0">
                <a:latin typeface="Calibri"/>
                <a:cs typeface="Calibri"/>
              </a:rPr>
              <a:t>o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al.</a:t>
            </a:r>
          </a:p>
        </p:txBody>
      </p:sp>
      <p:sp>
        <p:nvSpPr>
          <p:cNvPr id="17" name="object 7"/>
          <p:cNvSpPr txBox="1"/>
          <p:nvPr/>
        </p:nvSpPr>
        <p:spPr>
          <a:xfrm>
            <a:off x="5091184" y="1428724"/>
            <a:ext cx="3192780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1750" spc="-75" dirty="0">
                <a:latin typeface="Times New Roman"/>
                <a:cs typeface="Times New Roman"/>
              </a:rPr>
              <a:t>P</a:t>
            </a:r>
            <a:r>
              <a:rPr sz="1750" spc="110" dirty="0">
                <a:latin typeface="Times New Roman"/>
                <a:cs typeface="Times New Roman"/>
              </a:rPr>
              <a:t>e</a:t>
            </a:r>
            <a:r>
              <a:rPr sz="1750" spc="45" dirty="0">
                <a:latin typeface="Times New Roman"/>
                <a:cs typeface="Times New Roman"/>
              </a:rPr>
              <a:t>n</a:t>
            </a:r>
            <a:r>
              <a:rPr sz="1750" spc="65" dirty="0">
                <a:latin typeface="Times New Roman"/>
                <a:cs typeface="Times New Roman"/>
              </a:rPr>
              <a:t>d</a:t>
            </a:r>
            <a:r>
              <a:rPr sz="1750" spc="90" dirty="0">
                <a:latin typeface="Times New Roman"/>
                <a:cs typeface="Times New Roman"/>
              </a:rPr>
              <a:t>e</a:t>
            </a:r>
            <a:r>
              <a:rPr sz="1750" spc="-65" dirty="0">
                <a:latin typeface="Times New Roman"/>
                <a:cs typeface="Times New Roman"/>
              </a:rPr>
              <a:t>k</a:t>
            </a:r>
            <a:r>
              <a:rPr sz="1750" spc="60" dirty="0">
                <a:latin typeface="Times New Roman"/>
                <a:cs typeface="Times New Roman"/>
              </a:rPr>
              <a:t>a</a:t>
            </a:r>
            <a:r>
              <a:rPr sz="1750" spc="120" dirty="0">
                <a:latin typeface="Times New Roman"/>
                <a:cs typeface="Times New Roman"/>
              </a:rPr>
              <a:t>t</a:t>
            </a:r>
            <a:r>
              <a:rPr sz="1750" spc="75" dirty="0">
                <a:latin typeface="Times New Roman"/>
                <a:cs typeface="Times New Roman"/>
              </a:rPr>
              <a:t>a</a:t>
            </a:r>
            <a:r>
              <a:rPr sz="1750" spc="60" dirty="0">
                <a:latin typeface="Times New Roman"/>
                <a:cs typeface="Times New Roman"/>
              </a:rPr>
              <a:t>n</a:t>
            </a:r>
            <a:r>
              <a:rPr sz="1750" spc="-45" dirty="0">
                <a:latin typeface="Times New Roman"/>
                <a:cs typeface="Times New Roman"/>
              </a:rPr>
              <a:t> </a:t>
            </a:r>
            <a:r>
              <a:rPr sz="1750" spc="10" dirty="0">
                <a:latin typeface="Times New Roman"/>
                <a:cs typeface="Times New Roman"/>
              </a:rPr>
              <a:t>s</a:t>
            </a:r>
            <a:r>
              <a:rPr sz="1750" spc="45" dirty="0">
                <a:latin typeface="Times New Roman"/>
                <a:cs typeface="Times New Roman"/>
              </a:rPr>
              <a:t>u</a:t>
            </a:r>
            <a:r>
              <a:rPr sz="1750" spc="60" dirty="0">
                <a:latin typeface="Times New Roman"/>
                <a:cs typeface="Times New Roman"/>
              </a:rPr>
              <a:t>m</a:t>
            </a:r>
            <a:r>
              <a:rPr sz="1750" spc="45" dirty="0">
                <a:latin typeface="Times New Roman"/>
                <a:cs typeface="Times New Roman"/>
              </a:rPr>
              <a:t>b</a:t>
            </a:r>
            <a:r>
              <a:rPr sz="1750" spc="110" dirty="0">
                <a:latin typeface="Times New Roman"/>
                <a:cs typeface="Times New Roman"/>
              </a:rPr>
              <a:t>e</a:t>
            </a:r>
            <a:r>
              <a:rPr sz="1750" spc="35" dirty="0">
                <a:latin typeface="Times New Roman"/>
                <a:cs typeface="Times New Roman"/>
              </a:rPr>
              <a:t>r</a:t>
            </a:r>
            <a:r>
              <a:rPr sz="1750" spc="-30" dirty="0">
                <a:latin typeface="Times New Roman"/>
                <a:cs typeface="Times New Roman"/>
              </a:rPr>
              <a:t> </a:t>
            </a:r>
            <a:r>
              <a:rPr sz="1750" spc="45" dirty="0">
                <a:latin typeface="Times New Roman"/>
                <a:cs typeface="Times New Roman"/>
              </a:rPr>
              <a:t>d</a:t>
            </a:r>
            <a:r>
              <a:rPr sz="1750" spc="40" dirty="0">
                <a:latin typeface="Times New Roman"/>
                <a:cs typeface="Times New Roman"/>
              </a:rPr>
              <a:t>a</a:t>
            </a:r>
            <a:r>
              <a:rPr sz="1750" spc="-80" dirty="0">
                <a:latin typeface="Times New Roman"/>
                <a:cs typeface="Times New Roman"/>
              </a:rPr>
              <a:t>y</a:t>
            </a:r>
            <a:r>
              <a:rPr sz="1750" spc="85" dirty="0">
                <a:latin typeface="Times New Roman"/>
                <a:cs typeface="Times New Roman"/>
              </a:rPr>
              <a:t>a</a:t>
            </a:r>
            <a:r>
              <a:rPr sz="1750" spc="-25" dirty="0">
                <a:latin typeface="Times New Roman"/>
                <a:cs typeface="Times New Roman"/>
              </a:rPr>
              <a:t> </a:t>
            </a:r>
            <a:r>
              <a:rPr sz="1750" spc="40" dirty="0">
                <a:latin typeface="Times New Roman"/>
                <a:cs typeface="Times New Roman"/>
              </a:rPr>
              <a:t>m</a:t>
            </a:r>
            <a:r>
              <a:rPr sz="1750" spc="95" dirty="0">
                <a:latin typeface="Times New Roman"/>
                <a:cs typeface="Times New Roman"/>
              </a:rPr>
              <a:t>a</a:t>
            </a:r>
            <a:r>
              <a:rPr sz="1750" spc="45" dirty="0">
                <a:latin typeface="Times New Roman"/>
                <a:cs typeface="Times New Roman"/>
              </a:rPr>
              <a:t>n</a:t>
            </a:r>
            <a:r>
              <a:rPr sz="1750" spc="65" dirty="0">
                <a:latin typeface="Times New Roman"/>
                <a:cs typeface="Times New Roman"/>
              </a:rPr>
              <a:t>u</a:t>
            </a:r>
            <a:r>
              <a:rPr sz="1750" spc="-5" dirty="0">
                <a:latin typeface="Times New Roman"/>
                <a:cs typeface="Times New Roman"/>
              </a:rPr>
              <a:t>s</a:t>
            </a:r>
            <a:r>
              <a:rPr sz="1750" spc="-55" dirty="0">
                <a:latin typeface="Times New Roman"/>
                <a:cs typeface="Times New Roman"/>
              </a:rPr>
              <a:t>i</a:t>
            </a:r>
            <a:r>
              <a:rPr sz="1750" spc="85" dirty="0">
                <a:latin typeface="Times New Roman"/>
                <a:cs typeface="Times New Roman"/>
              </a:rPr>
              <a:t>a</a:t>
            </a:r>
            <a:endParaRPr sz="1750" dirty="0">
              <a:latin typeface="Times New Roman"/>
              <a:cs typeface="Times New Roman"/>
            </a:endParaRPr>
          </a:p>
        </p:txBody>
      </p:sp>
      <p:sp>
        <p:nvSpPr>
          <p:cNvPr id="18" name="object 8"/>
          <p:cNvSpPr txBox="1"/>
          <p:nvPr/>
        </p:nvSpPr>
        <p:spPr>
          <a:xfrm>
            <a:off x="4572000" y="2355726"/>
            <a:ext cx="4219575" cy="1885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indent="-3175" algn="just">
              <a:lnSpc>
                <a:spcPct val="100200"/>
              </a:lnSpc>
            </a:pPr>
            <a:r>
              <a:rPr sz="1750" spc="-5" dirty="0">
                <a:latin typeface="Calibri"/>
                <a:cs typeface="Calibri"/>
              </a:rPr>
              <a:t>O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5" dirty="0">
                <a:latin typeface="Calibri"/>
                <a:cs typeface="Calibri"/>
              </a:rPr>
              <a:t>-o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ng 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ng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ja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an </a:t>
            </a:r>
            <a:r>
              <a:rPr sz="1750" spc="5" dirty="0">
                <a:latin typeface="Calibri"/>
                <a:cs typeface="Calibri"/>
              </a:rPr>
              <a:t>d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20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c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dirty="0">
                <a:latin typeface="Calibri"/>
                <a:cs typeface="Calibri"/>
              </a:rPr>
              <a:t>n</a:t>
            </a:r>
            <a:r>
              <a:rPr sz="1750" spc="30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lai</a:t>
            </a:r>
            <a:r>
              <a:rPr sz="1750" spc="5" dirty="0">
                <a:latin typeface="Calibri"/>
                <a:cs typeface="Calibri"/>
              </a:rPr>
              <a:t>-n</a:t>
            </a:r>
            <a:r>
              <a:rPr sz="1750" dirty="0">
                <a:latin typeface="Calibri"/>
                <a:cs typeface="Calibri"/>
              </a:rPr>
              <a:t>ilai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-60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c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la </a:t>
            </a:r>
            <a:r>
              <a:rPr sz="1750" spc="-5" dirty="0">
                <a:latin typeface="Calibri"/>
                <a:cs typeface="Calibri"/>
              </a:rPr>
              <a:t>se</a:t>
            </a:r>
            <a:r>
              <a:rPr sz="1750" spc="-15" dirty="0">
                <a:latin typeface="Calibri"/>
                <a:cs typeface="Calibri"/>
              </a:rPr>
              <a:t>c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rn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90" dirty="0">
                <a:latin typeface="Calibri"/>
                <a:cs typeface="Calibri"/>
              </a:rPr>
              <a:t>k</a:t>
            </a:r>
            <a:r>
              <a:rPr sz="1750" spc="5" dirty="0">
                <a:latin typeface="Calibri"/>
                <a:cs typeface="Calibri"/>
              </a:rPr>
              <a:t>on</a:t>
            </a:r>
            <a:r>
              <a:rPr sz="1750" spc="-5" dirty="0">
                <a:latin typeface="Calibri"/>
                <a:cs typeface="Calibri"/>
              </a:rPr>
              <a:t>se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dirty="0">
                <a:latin typeface="Calibri"/>
                <a:cs typeface="Calibri"/>
              </a:rPr>
              <a:t>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10" dirty="0">
                <a:latin typeface="Calibri"/>
                <a:cs typeface="Calibri"/>
              </a:rPr>
              <a:t> 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30" dirty="0">
                <a:latin typeface="Calibri"/>
                <a:cs typeface="Calibri"/>
              </a:rPr>
              <a:t>g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0" dirty="0">
                <a:latin typeface="Calibri"/>
                <a:cs typeface="Calibri"/>
              </a:rPr>
              <a:t>m</a:t>
            </a:r>
            <a:r>
              <a:rPr sz="1750" spc="-10" dirty="0">
                <a:latin typeface="Calibri"/>
                <a:cs typeface="Calibri"/>
              </a:rPr>
              <a:t>b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20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t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as</a:t>
            </a:r>
            <a:r>
              <a:rPr sz="1750" spc="5" dirty="0">
                <a:latin typeface="Calibri"/>
                <a:cs typeface="Calibri"/>
              </a:rPr>
              <a:t> d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spc="-35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0" dirty="0">
                <a:latin typeface="Calibri"/>
                <a:cs typeface="Calibri"/>
              </a:rPr>
              <a:t>g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5" dirty="0">
                <a:latin typeface="Calibri"/>
                <a:cs typeface="Calibri"/>
              </a:rPr>
              <a:t>u</a:t>
            </a:r>
            <a:r>
              <a:rPr sz="1750" spc="-10" dirty="0">
                <a:latin typeface="Calibri"/>
                <a:cs typeface="Calibri"/>
              </a:rPr>
              <a:t>ng </a:t>
            </a:r>
            <a:r>
              <a:rPr sz="1750" dirty="0">
                <a:latin typeface="Calibri"/>
                <a:cs typeface="Calibri"/>
              </a:rPr>
              <a:t>j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spc="-40" dirty="0">
                <a:latin typeface="Calibri"/>
                <a:cs typeface="Calibri"/>
              </a:rPr>
              <a:t>w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dirty="0">
                <a:latin typeface="Calibri"/>
                <a:cs typeface="Calibri"/>
              </a:rPr>
              <a:t>.</a:t>
            </a:r>
          </a:p>
          <a:p>
            <a:pPr marL="27940" marR="21590">
              <a:lnSpc>
                <a:spcPct val="100000"/>
              </a:lnSpc>
            </a:pPr>
            <a:r>
              <a:rPr sz="1750" dirty="0">
                <a:latin typeface="Calibri"/>
                <a:cs typeface="Calibri"/>
              </a:rPr>
              <a:t>S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0" dirty="0">
                <a:latin typeface="Calibri"/>
                <a:cs typeface="Calibri"/>
              </a:rPr>
              <a:t>g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spc="-7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b</a:t>
            </a:r>
            <a:r>
              <a:rPr sz="1750" dirty="0">
                <a:latin typeface="Calibri"/>
                <a:cs typeface="Calibri"/>
              </a:rPr>
              <a:t>ija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5" dirty="0">
                <a:latin typeface="Calibri"/>
                <a:cs typeface="Calibri"/>
              </a:rPr>
              <a:t> 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5" dirty="0">
                <a:latin typeface="Calibri"/>
                <a:cs typeface="Calibri"/>
              </a:rPr>
              <a:t>h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5" dirty="0">
                <a:latin typeface="Calibri"/>
                <a:cs typeface="Calibri"/>
              </a:rPr>
              <a:t>s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15" dirty="0">
                <a:latin typeface="Calibri"/>
                <a:cs typeface="Calibri"/>
              </a:rPr>
              <a:t>l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dirty="0">
                <a:latin typeface="Calibri"/>
                <a:cs typeface="Calibri"/>
              </a:rPr>
              <a:t>n </a:t>
            </a:r>
            <a:r>
              <a:rPr sz="1750" spc="-7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b</a:t>
            </a:r>
            <a:r>
              <a:rPr sz="1750" spc="15" dirty="0">
                <a:latin typeface="Calibri"/>
                <a:cs typeface="Calibri"/>
              </a:rPr>
              <a:t>i</a:t>
            </a:r>
            <a:r>
              <a:rPr sz="1750" dirty="0">
                <a:latin typeface="Calibri"/>
                <a:cs typeface="Calibri"/>
              </a:rPr>
              <a:t>ja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dirty="0">
                <a:latin typeface="Calibri"/>
                <a:cs typeface="Calibri"/>
              </a:rPr>
              <a:t>n</a:t>
            </a:r>
            <a:r>
              <a:rPr sz="1750" spc="30" dirty="0">
                <a:latin typeface="Calibri"/>
                <a:cs typeface="Calibri"/>
              </a:rPr>
              <a:t> </a:t>
            </a:r>
            <a:r>
              <a:rPr sz="1750" spc="-50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 </a:t>
            </a:r>
            <a:r>
              <a:rPr sz="1750" spc="-15" dirty="0">
                <a:latin typeface="Calibri"/>
                <a:cs typeface="Calibri"/>
              </a:rPr>
              <a:t>m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10" dirty="0">
                <a:latin typeface="Calibri"/>
                <a:cs typeface="Calibri"/>
              </a:rPr>
              <a:t>g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35" dirty="0">
                <a:latin typeface="Calibri"/>
                <a:cs typeface="Calibri"/>
              </a:rPr>
              <a:t>k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-20" dirty="0">
                <a:latin typeface="Calibri"/>
                <a:cs typeface="Calibri"/>
              </a:rPr>
              <a:t> </a:t>
            </a:r>
            <a:r>
              <a:rPr sz="1750" spc="-90" dirty="0">
                <a:latin typeface="Calibri"/>
                <a:cs typeface="Calibri"/>
              </a:rPr>
              <a:t>k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5" dirty="0">
                <a:latin typeface="Calibri"/>
                <a:cs typeface="Calibri"/>
              </a:rPr>
              <a:t>p</a:t>
            </a:r>
            <a:r>
              <a:rPr sz="1750" spc="-5" dirty="0">
                <a:latin typeface="Calibri"/>
                <a:cs typeface="Calibri"/>
              </a:rPr>
              <a:t>e</a:t>
            </a:r>
            <a:r>
              <a:rPr sz="1750" spc="-10" dirty="0">
                <a:latin typeface="Calibri"/>
                <a:cs typeface="Calibri"/>
              </a:rPr>
              <a:t>n</a:t>
            </a:r>
            <a:r>
              <a:rPr sz="1750" dirty="0">
                <a:latin typeface="Calibri"/>
                <a:cs typeface="Calibri"/>
              </a:rPr>
              <a:t>ti</a:t>
            </a:r>
            <a:r>
              <a:rPr sz="1750" spc="5" dirty="0">
                <a:latin typeface="Calibri"/>
                <a:cs typeface="Calibri"/>
              </a:rPr>
              <a:t>n</a:t>
            </a:r>
            <a:r>
              <a:rPr sz="1750" spc="-45" dirty="0">
                <a:latin typeface="Calibri"/>
                <a:cs typeface="Calibri"/>
              </a:rPr>
              <a:t>g</a:t>
            </a:r>
            <a:r>
              <a:rPr sz="1750" dirty="0">
                <a:latin typeface="Calibri"/>
                <a:cs typeface="Calibri"/>
              </a:rPr>
              <a:t>an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r>
              <a:rPr sz="1750" spc="-45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20" dirty="0">
                <a:latin typeface="Calibri"/>
                <a:cs typeface="Calibri"/>
              </a:rPr>
              <a:t>k</a:t>
            </a:r>
            <a:r>
              <a:rPr sz="1750" spc="-35" dirty="0">
                <a:latin typeface="Calibri"/>
                <a:cs typeface="Calibri"/>
              </a:rPr>
              <a:t>y</a:t>
            </a:r>
            <a:r>
              <a:rPr sz="1750" spc="-20" dirty="0">
                <a:latin typeface="Calibri"/>
                <a:cs typeface="Calibri"/>
              </a:rPr>
              <a:t>a</a:t>
            </a:r>
            <a:r>
              <a:rPr sz="1750" dirty="0">
                <a:latin typeface="Calibri"/>
                <a:cs typeface="Calibri"/>
              </a:rPr>
              <a:t>t. </a:t>
            </a:r>
            <a:r>
              <a:rPr sz="1750" spc="-10" dirty="0">
                <a:latin typeface="Calibri"/>
                <a:cs typeface="Calibri"/>
              </a:rPr>
              <a:t>D</a:t>
            </a:r>
            <a:r>
              <a:rPr sz="1750" dirty="0">
                <a:latin typeface="Calibri"/>
                <a:cs typeface="Calibri"/>
              </a:rPr>
              <a:t>an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spc="-60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ak</a:t>
            </a:r>
            <a:r>
              <a:rPr sz="1750" spc="-50" dirty="0">
                <a:latin typeface="Calibri"/>
                <a:cs typeface="Calibri"/>
              </a:rPr>
              <a:t>y</a:t>
            </a:r>
            <a:r>
              <a:rPr sz="1750" dirty="0">
                <a:latin typeface="Calibri"/>
                <a:cs typeface="Calibri"/>
              </a:rPr>
              <a:t>a</a:t>
            </a:r>
            <a:r>
              <a:rPr sz="1750" spc="-10" dirty="0">
                <a:latin typeface="Calibri"/>
                <a:cs typeface="Calibri"/>
              </a:rPr>
              <a:t>t</a:t>
            </a:r>
            <a:r>
              <a:rPr sz="1750" spc="15" dirty="0">
                <a:latin typeface="Calibri"/>
                <a:cs typeface="Calibri"/>
              </a:rPr>
              <a:t> 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-20" dirty="0">
                <a:latin typeface="Calibri"/>
                <a:cs typeface="Calibri"/>
              </a:rPr>
              <a:t>t</a:t>
            </a:r>
            <a:r>
              <a:rPr sz="1750" dirty="0">
                <a:latin typeface="Calibri"/>
                <a:cs typeface="Calibri"/>
              </a:rPr>
              <a:t>u</a:t>
            </a:r>
            <a:r>
              <a:rPr sz="1750" spc="-5" dirty="0">
                <a:latin typeface="Calibri"/>
                <a:cs typeface="Calibri"/>
              </a:rPr>
              <a:t> se</a:t>
            </a:r>
            <a:r>
              <a:rPr sz="1750" spc="5" dirty="0">
                <a:latin typeface="Calibri"/>
                <a:cs typeface="Calibri"/>
              </a:rPr>
              <a:t>nd</a:t>
            </a:r>
            <a:r>
              <a:rPr sz="1750" dirty="0">
                <a:latin typeface="Calibri"/>
                <a:cs typeface="Calibri"/>
              </a:rPr>
              <a:t>i</a:t>
            </a:r>
            <a:r>
              <a:rPr sz="1750" spc="-10" dirty="0">
                <a:latin typeface="Calibri"/>
                <a:cs typeface="Calibri"/>
              </a:rPr>
              <a:t>r</a:t>
            </a:r>
            <a:r>
              <a:rPr sz="1750" dirty="0">
                <a:latin typeface="Calibri"/>
                <a:cs typeface="Calibri"/>
              </a:rPr>
              <a:t>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985717" y="1643056"/>
            <a:ext cx="542013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Perumusan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Penetapan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Pancasila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Sebagai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Dasar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Negara RI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982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4173647" y="214296"/>
            <a:ext cx="18293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BPUPKI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19359" y="1571618"/>
            <a:ext cx="58288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Sidang</a:t>
            </a:r>
            <a:r>
              <a:rPr lang="en-US" sz="2000" dirty="0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sz="2000" dirty="0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BPUPKI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tanggal</a:t>
            </a:r>
            <a:r>
              <a:rPr lang="en-US" sz="2000" dirty="0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29 Mei – 1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Juni</a:t>
            </a:r>
            <a:r>
              <a:rPr lang="en-US" sz="2000" dirty="0" smtClean="0">
                <a:ln w="10160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1945</a:t>
            </a:r>
          </a:p>
        </p:txBody>
      </p:sp>
      <p:sp>
        <p:nvSpPr>
          <p:cNvPr id="15" name="object 5"/>
          <p:cNvSpPr txBox="1"/>
          <p:nvPr/>
        </p:nvSpPr>
        <p:spPr>
          <a:xfrm>
            <a:off x="681120" y="2396177"/>
            <a:ext cx="230505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/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10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pc="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/>
          <p:cNvSpPr txBox="1"/>
          <p:nvPr/>
        </p:nvSpPr>
        <p:spPr>
          <a:xfrm>
            <a:off x="3419475" y="2406679"/>
            <a:ext cx="230505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SOEPOMO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6261157" y="2406679"/>
            <a:ext cx="230505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lnSpc>
                <a:spcPct val="100000"/>
              </a:lnSpc>
            </a:pPr>
            <a:r>
              <a:rPr lang="en-US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SOEKARNO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6"/>
          <p:cNvSpPr txBox="1"/>
          <p:nvPr/>
        </p:nvSpPr>
        <p:spPr>
          <a:xfrm>
            <a:off x="656960" y="2931789"/>
            <a:ext cx="2358713" cy="1305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3195" indent="-150495">
              <a:lnSpc>
                <a:spcPct val="100000"/>
              </a:lnSpc>
              <a:buFont typeface="Times New Roman"/>
              <a:buChar char="•"/>
              <a:tabLst>
                <a:tab pos="164465" algn="l"/>
              </a:tabLst>
            </a:pP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6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ngs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fi-F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6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6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nus</a:t>
            </a:r>
            <a:r>
              <a:rPr lang="fi-FI" sz="16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fi-F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6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6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fi-F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80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6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fi-F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314960" indent="-150495">
              <a:lnSpc>
                <a:spcPts val="1560"/>
              </a:lnSpc>
              <a:spcBef>
                <a:spcPts val="34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fi-FI" sz="16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i-FI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i-FI" sz="16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i-FI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ial</a:t>
            </a:r>
            <a:endParaRPr lang="fi-FI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6"/>
          <p:cNvSpPr txBox="1"/>
          <p:nvPr/>
        </p:nvSpPr>
        <p:spPr>
          <a:xfrm>
            <a:off x="3581254" y="2931789"/>
            <a:ext cx="2559007" cy="15414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3195" indent="-150495">
              <a:lnSpc>
                <a:spcPct val="100000"/>
              </a:lnSpc>
              <a:buFont typeface="Times New Roman"/>
              <a:buChar char="•"/>
              <a:tabLst>
                <a:tab pos="164465" algn="l"/>
              </a:tabLst>
            </a:pP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6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85725" indent="-150495">
              <a:lnSpc>
                <a:spcPts val="1560"/>
              </a:lnSpc>
              <a:spcBef>
                <a:spcPts val="35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4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sz="16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830" indent="-151130">
              <a:lnSpc>
                <a:spcPct val="100000"/>
              </a:lnSpc>
              <a:spcBef>
                <a:spcPts val="16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6"/>
          <p:cNvSpPr txBox="1"/>
          <p:nvPr/>
        </p:nvSpPr>
        <p:spPr>
          <a:xfrm>
            <a:off x="6705842" y="2931790"/>
            <a:ext cx="2325362" cy="2041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3195" marR="419100" indent="-150495">
              <a:lnSpc>
                <a:spcPts val="1560"/>
              </a:lnSpc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ngs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ndon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5080" indent="-150495">
              <a:lnSpc>
                <a:spcPct val="89300"/>
              </a:lnSpc>
              <a:spcBef>
                <a:spcPts val="30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341630" indent="-150495">
              <a:lnSpc>
                <a:spcPts val="1550"/>
              </a:lnSpc>
              <a:spcBef>
                <a:spcPts val="36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mok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273685" indent="-150495">
              <a:lnSpc>
                <a:spcPts val="1560"/>
              </a:lnSpc>
              <a:spcBef>
                <a:spcPts val="33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16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195" marR="109220" indent="-150495">
              <a:lnSpc>
                <a:spcPts val="1560"/>
              </a:lnSpc>
              <a:spcBef>
                <a:spcPts val="335"/>
              </a:spcBef>
              <a:buFont typeface="Times New Roman"/>
              <a:buChar char="•"/>
              <a:tabLst>
                <a:tab pos="164465" algn="l"/>
              </a:tabLst>
            </a:pPr>
            <a:r>
              <a:rPr lang="en-US" sz="16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772415" y="214296"/>
            <a:ext cx="2631811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PANCASILA</a:t>
            </a:r>
          </a:p>
        </p:txBody>
      </p:sp>
      <p:sp>
        <p:nvSpPr>
          <p:cNvPr id="15" name="object 4"/>
          <p:cNvSpPr txBox="1"/>
          <p:nvPr/>
        </p:nvSpPr>
        <p:spPr>
          <a:xfrm>
            <a:off x="434966" y="1571618"/>
            <a:ext cx="6873338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213995" algn="l"/>
              </a:tabLst>
            </a:pPr>
            <a:r>
              <a:rPr lang="en-US" sz="2400" dirty="0" err="1" smtClean="0">
                <a:latin typeface="Times New Roman"/>
                <a:cs typeface="Times New Roman"/>
              </a:rPr>
              <a:t>Ketuhanan</a:t>
            </a:r>
            <a:r>
              <a:rPr lang="en-US" sz="2400" dirty="0" smtClean="0">
                <a:latin typeface="Times New Roman"/>
                <a:cs typeface="Times New Roman"/>
              </a:rPr>
              <a:t> yang </a:t>
            </a:r>
            <a:r>
              <a:rPr lang="en-US" sz="2400" dirty="0" err="1" smtClean="0">
                <a:latin typeface="Times New Roman"/>
                <a:cs typeface="Times New Roman"/>
              </a:rPr>
              <a:t>maha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esa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213995" algn="l"/>
              </a:tabLst>
            </a:pPr>
            <a:r>
              <a:rPr lang="en-US" sz="2400" dirty="0" err="1" smtClean="0">
                <a:latin typeface="Times New Roman"/>
                <a:cs typeface="Times New Roman"/>
              </a:rPr>
              <a:t>Kemanusiaan</a:t>
            </a:r>
            <a:r>
              <a:rPr lang="en-US" sz="2400" dirty="0" smtClean="0">
                <a:latin typeface="Times New Roman"/>
                <a:cs typeface="Times New Roman"/>
              </a:rPr>
              <a:t> yang </a:t>
            </a:r>
            <a:r>
              <a:rPr lang="en-US" sz="2400" dirty="0" err="1" smtClean="0">
                <a:latin typeface="Times New Roman"/>
                <a:cs typeface="Times New Roman"/>
              </a:rPr>
              <a:t>adil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beradab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213995" algn="l"/>
              </a:tabLst>
            </a:pPr>
            <a:r>
              <a:rPr lang="en-US" sz="2400" dirty="0" err="1" smtClean="0">
                <a:latin typeface="Times New Roman"/>
                <a:cs typeface="Times New Roman"/>
              </a:rPr>
              <a:t>Persatuan</a:t>
            </a:r>
            <a:r>
              <a:rPr lang="en-US" sz="2400" dirty="0" smtClean="0">
                <a:latin typeface="Times New Roman"/>
                <a:cs typeface="Times New Roman"/>
              </a:rPr>
              <a:t> Indonesia.</a:t>
            </a: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213995" algn="l"/>
              </a:tabLst>
            </a:pPr>
            <a:r>
              <a:rPr lang="en-US" sz="2400" dirty="0" err="1" smtClean="0">
                <a:latin typeface="Times New Roman"/>
                <a:cs typeface="Times New Roman"/>
              </a:rPr>
              <a:t>Kerakyaktan</a:t>
            </a:r>
            <a:r>
              <a:rPr lang="en-US" sz="2400" dirty="0" smtClean="0">
                <a:latin typeface="Times New Roman"/>
                <a:cs typeface="Times New Roman"/>
              </a:rPr>
              <a:t> yang </a:t>
            </a:r>
            <a:r>
              <a:rPr lang="en-US" sz="2400" dirty="0" err="1" smtClean="0">
                <a:latin typeface="Times New Roman"/>
                <a:cs typeface="Times New Roman"/>
              </a:rPr>
              <a:t>dipimpin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oleh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hikmat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kebijaksanaan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dalam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permusyawaratan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perwakilan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 marL="355600" indent="-3429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213995" algn="l"/>
              </a:tabLst>
            </a:pPr>
            <a:r>
              <a:rPr lang="en-US" sz="2400" dirty="0" err="1" smtClean="0">
                <a:latin typeface="Times New Roman"/>
                <a:cs typeface="Times New Roman"/>
              </a:rPr>
              <a:t>Keadilan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sosial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bagi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seluruh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rakyat</a:t>
            </a:r>
            <a:r>
              <a:rPr lang="en-US" sz="2400" dirty="0" smtClean="0">
                <a:latin typeface="Times New Roman"/>
                <a:cs typeface="Times New Roman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xmlns="" val="207505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317</Words>
  <Application>Microsoft Office PowerPoint</Application>
  <PresentationFormat>On-screen Show (16:9)</PresentationFormat>
  <Paragraphs>81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118</cp:revision>
  <dcterms:created xsi:type="dcterms:W3CDTF">2022-09-03T23:08:24Z</dcterms:created>
  <dcterms:modified xsi:type="dcterms:W3CDTF">2023-08-31T13:13:01Z</dcterms:modified>
</cp:coreProperties>
</file>