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324" r:id="rId3"/>
    <p:sldId id="318" r:id="rId4"/>
    <p:sldId id="325" r:id="rId5"/>
    <p:sldId id="326" r:id="rId6"/>
    <p:sldId id="327" r:id="rId7"/>
    <p:sldId id="328" r:id="rId8"/>
    <p:sldId id="329" r:id="rId9"/>
    <p:sldId id="330" r:id="rId10"/>
    <p:sldId id="331" r:id="rId11"/>
    <p:sldId id="332" r:id="rId12"/>
    <p:sldId id="333" r:id="rId13"/>
    <p:sldId id="272" r:id="rId1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7F"/>
    <a:srgbClr val="00FF7F"/>
    <a:srgbClr val="006498"/>
    <a:srgbClr val="FF2D87"/>
    <a:srgbClr val="FF57D2"/>
    <a:srgbClr val="00436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912" autoAdjust="0"/>
    <p:restoredTop sz="94660"/>
  </p:normalViewPr>
  <p:slideViewPr>
    <p:cSldViewPr>
      <p:cViewPr varScale="1">
        <p:scale>
          <a:sx n="84" d="100"/>
          <a:sy n="84" d="100"/>
        </p:scale>
        <p:origin x="-828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8063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2780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06391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971706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764469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2871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64134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30845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898869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43574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72337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9488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94910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2981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045684" y="3357568"/>
            <a:ext cx="126406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pertemuan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ke-4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773972" y="1977092"/>
            <a:ext cx="419839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just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Pertemuan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Keempat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2"/>
          <p:cNvSpPr/>
          <p:nvPr/>
        </p:nvSpPr>
        <p:spPr>
          <a:xfrm>
            <a:off x="7442955" y="3247411"/>
            <a:ext cx="1701045" cy="1907300"/>
          </a:xfrm>
          <a:custGeom>
            <a:avLst/>
            <a:gdLst/>
            <a:ahLst/>
            <a:cxnLst/>
            <a:rect l="l" t="t" r="r" b="b"/>
            <a:pathLst>
              <a:path w="10692765" h="6014084">
                <a:moveTo>
                  <a:pt x="0" y="0"/>
                </a:moveTo>
                <a:lnTo>
                  <a:pt x="10692383" y="0"/>
                </a:lnTo>
                <a:lnTo>
                  <a:pt x="10692383" y="6013704"/>
                </a:lnTo>
                <a:lnTo>
                  <a:pt x="0" y="6013704"/>
                </a:lnTo>
                <a:lnTo>
                  <a:pt x="0" y="0"/>
                </a:lnTo>
              </a:path>
            </a:pathLst>
          </a:custGeom>
          <a:solidFill>
            <a:schemeClr val="tx2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3"/>
          <p:cNvSpPr/>
          <p:nvPr/>
        </p:nvSpPr>
        <p:spPr>
          <a:xfrm>
            <a:off x="7442955" y="3190569"/>
            <a:ext cx="2154552" cy="202098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14" name="object 4"/>
          <p:cNvSpPr txBox="1"/>
          <p:nvPr/>
        </p:nvSpPr>
        <p:spPr>
          <a:xfrm>
            <a:off x="827584" y="1428724"/>
            <a:ext cx="6316345" cy="35394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1" marR="5080">
              <a:lnSpc>
                <a:spcPct val="100200"/>
              </a:lnSpc>
              <a:buClr>
                <a:srgbClr val="FFFFFF"/>
              </a:buClr>
              <a:tabLst>
                <a:tab pos="263525" algn="l"/>
              </a:tabLst>
            </a:pPr>
            <a:r>
              <a:rPr lang="en-US" sz="2100" spc="22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sz="2100" spc="22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spc="2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23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spc="-1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1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spc="2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100" spc="2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14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1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2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100" spc="-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1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spc="-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23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1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spc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spc="1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spc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2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23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14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spc="9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sz="2100" spc="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2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1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spc="2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24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2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sz="2100" spc="114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5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spc="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100" spc="-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100" spc="229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spc="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23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1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sz="2100" spc="1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spc="1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spc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1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spc="-1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spc="12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2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1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2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spc="1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spc="2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23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2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14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5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100" spc="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229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100" spc="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23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1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sz="2100" spc="2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100" spc="2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23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14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spc="1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100" spc="-1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1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100" spc="2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spc="2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14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100" spc="9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2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2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-1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spc="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spc="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1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100" spc="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229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2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24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-1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1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spc="-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100" spc="-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100" spc="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23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22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-1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1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114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endParaRPr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1" marR="188595">
              <a:lnSpc>
                <a:spcPts val="2520"/>
              </a:lnSpc>
              <a:spcBef>
                <a:spcPts val="10"/>
              </a:spcBef>
              <a:buClr>
                <a:srgbClr val="FFFFFF"/>
              </a:buClr>
              <a:tabLst>
                <a:tab pos="262890" algn="l"/>
              </a:tabLst>
            </a:pPr>
            <a:r>
              <a:rPr lang="en-US" sz="2100" spc="-7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sz="2100" spc="-7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4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100" spc="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1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sz="21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100" spc="-4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spc="-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sz="21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-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-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2701" marR="12700">
              <a:lnSpc>
                <a:spcPts val="2520"/>
              </a:lnSpc>
              <a:spcBef>
                <a:spcPts val="10"/>
              </a:spcBef>
              <a:buClr>
                <a:srgbClr val="FFFFFF"/>
              </a:buClr>
              <a:tabLst>
                <a:tab pos="262890" algn="l"/>
              </a:tabLst>
            </a:pPr>
            <a:r>
              <a:rPr lang="en-US" sz="2100" spc="-7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sz="2100" spc="-7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4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100" spc="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</a:t>
            </a:r>
            <a:r>
              <a:rPr sz="21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1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spc="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spc="2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sz="21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100" spc="-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1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1">
              <a:lnSpc>
                <a:spcPts val="2450"/>
              </a:lnSpc>
              <a:buClr>
                <a:srgbClr val="FFFFFF"/>
              </a:buClr>
              <a:tabLst>
                <a:tab pos="262890" algn="l"/>
              </a:tabLst>
            </a:pP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7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1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4038318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256802" y="1643056"/>
            <a:ext cx="487800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just"/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Hubungan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Pancasila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,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Proklamasi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,</a:t>
            </a:r>
          </a:p>
          <a:p>
            <a:pPr algn="just"/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Dan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Pembukaan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UUD 1945</a:t>
            </a:r>
            <a:endParaRPr lang="en-US" sz="2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99421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3925279" y="214296"/>
            <a:ext cx="2326086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Reformasi</a:t>
            </a:r>
            <a:endParaRPr lang="en-US" sz="3000" dirty="0" smtClean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925279" y="1491630"/>
            <a:ext cx="2014873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Pancasila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1369138" y="3136413"/>
            <a:ext cx="2014873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Proklamasi</a:t>
            </a:r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6092147" y="3365167"/>
            <a:ext cx="2014873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Pembukaan</a:t>
            </a:r>
            <a:r>
              <a:rPr lang="en-US" dirty="0" smtClean="0"/>
              <a:t> UUD 1945</a:t>
            </a:r>
            <a:endParaRPr lang="en-US" dirty="0"/>
          </a:p>
        </p:txBody>
      </p:sp>
      <p:sp>
        <p:nvSpPr>
          <p:cNvPr id="6" name="Left-Right Arrow 5"/>
          <p:cNvSpPr/>
          <p:nvPr/>
        </p:nvSpPr>
        <p:spPr>
          <a:xfrm rot="18921710">
            <a:off x="3165725" y="2746071"/>
            <a:ext cx="988325" cy="43204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eft-Right Arrow 18"/>
          <p:cNvSpPr/>
          <p:nvPr/>
        </p:nvSpPr>
        <p:spPr>
          <a:xfrm rot="2338863">
            <a:off x="5597985" y="2768211"/>
            <a:ext cx="988325" cy="43204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904732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1733348" y="1643056"/>
            <a:ext cx="5924892" cy="163121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just"/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Dinamika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Tantangan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Pancasila</a:t>
            </a:r>
            <a:endParaRPr lang="en-US" sz="20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Sebagai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Dasar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 Negara RI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dari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masa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awal</a:t>
            </a:r>
            <a:endParaRPr lang="en-US" sz="20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Kemerdekaan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Orde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 Lama,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Orde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baru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Masa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Reformasi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 era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globalisasi</a:t>
            </a:r>
            <a:endParaRPr lang="en-US" sz="20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Serta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masa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depan</a:t>
            </a:r>
            <a:endParaRPr lang="en-US" sz="2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7885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bject 2"/>
          <p:cNvSpPr/>
          <p:nvPr/>
        </p:nvSpPr>
        <p:spPr>
          <a:xfrm>
            <a:off x="7659051" y="3087874"/>
            <a:ext cx="1484949" cy="2055626"/>
          </a:xfrm>
          <a:custGeom>
            <a:avLst/>
            <a:gdLst/>
            <a:ahLst/>
            <a:cxnLst/>
            <a:rect l="l" t="t" r="r" b="b"/>
            <a:pathLst>
              <a:path w="10692765" h="6014084">
                <a:moveTo>
                  <a:pt x="0" y="0"/>
                </a:moveTo>
                <a:lnTo>
                  <a:pt x="10692383" y="0"/>
                </a:lnTo>
                <a:lnTo>
                  <a:pt x="10692383" y="6013704"/>
                </a:lnTo>
                <a:lnTo>
                  <a:pt x="0" y="6013704"/>
                </a:lnTo>
                <a:lnTo>
                  <a:pt x="0" y="0"/>
                </a:lnTo>
              </a:path>
            </a:pathLst>
          </a:custGeom>
          <a:solidFill>
            <a:schemeClr val="tx2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grpSp>
        <p:nvGrpSpPr>
          <p:cNvPr id="2" name="Group 107"/>
          <p:cNvGrpSpPr/>
          <p:nvPr/>
        </p:nvGrpSpPr>
        <p:grpSpPr>
          <a:xfrm>
            <a:off x="-25979" y="31586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-25979" y="31586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88715" y="-2540184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46483" y="31585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1442379" y="230319"/>
            <a:ext cx="6707350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Awal</a:t>
            </a:r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kemerdeaan</a:t>
            </a:r>
            <a:r>
              <a:rPr lang="en-US" sz="3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–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Orde</a:t>
            </a:r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Lama</a:t>
            </a:r>
          </a:p>
        </p:txBody>
      </p:sp>
      <p:sp>
        <p:nvSpPr>
          <p:cNvPr id="13" name="object 5"/>
          <p:cNvSpPr txBox="1"/>
          <p:nvPr/>
        </p:nvSpPr>
        <p:spPr>
          <a:xfrm>
            <a:off x="-118846" y="1499877"/>
            <a:ext cx="2305050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1945 - 1950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bject 5"/>
          <p:cNvSpPr txBox="1"/>
          <p:nvPr/>
        </p:nvSpPr>
        <p:spPr>
          <a:xfrm>
            <a:off x="3234689" y="1594643"/>
            <a:ext cx="2305050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/>
            <a:r>
              <a:rPr lang="en-US" sz="2800" dirty="0" smtClean="0">
                <a:cs typeface="Calibri"/>
              </a:rPr>
              <a:t>1950-1959</a:t>
            </a:r>
            <a:endParaRPr lang="en-US" sz="2800" dirty="0">
              <a:cs typeface="Calibri"/>
            </a:endParaRPr>
          </a:p>
        </p:txBody>
      </p:sp>
      <p:sp>
        <p:nvSpPr>
          <p:cNvPr id="17" name="object 5"/>
          <p:cNvSpPr txBox="1"/>
          <p:nvPr/>
        </p:nvSpPr>
        <p:spPr>
          <a:xfrm>
            <a:off x="6588224" y="1656518"/>
            <a:ext cx="2305050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/>
            <a:r>
              <a:rPr lang="en-US" sz="2800" dirty="0" smtClean="0">
                <a:cs typeface="Calibri"/>
              </a:rPr>
              <a:t>1959-1968</a:t>
            </a:r>
            <a:endParaRPr lang="en-US" sz="2800" dirty="0">
              <a:cs typeface="Calibri"/>
            </a:endParaRPr>
          </a:p>
        </p:txBody>
      </p:sp>
      <p:sp>
        <p:nvSpPr>
          <p:cNvPr id="20" name="object 8"/>
          <p:cNvSpPr txBox="1"/>
          <p:nvPr/>
        </p:nvSpPr>
        <p:spPr>
          <a:xfrm>
            <a:off x="122138" y="2256066"/>
            <a:ext cx="2012950" cy="12434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indent="635" algn="just">
              <a:lnSpc>
                <a:spcPct val="100800"/>
              </a:lnSpc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Pemerintahan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Pasca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Kemerdekaan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object 10"/>
          <p:cNvSpPr txBox="1"/>
          <p:nvPr/>
        </p:nvSpPr>
        <p:spPr>
          <a:xfrm>
            <a:off x="3973100" y="2293865"/>
            <a:ext cx="1385570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Demokrasi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Liberal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object 10"/>
          <p:cNvSpPr txBox="1"/>
          <p:nvPr/>
        </p:nvSpPr>
        <p:spPr>
          <a:xfrm>
            <a:off x="7196682" y="2262221"/>
            <a:ext cx="1385570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Demokrasi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Terpimpin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object 3"/>
          <p:cNvSpPr/>
          <p:nvPr/>
        </p:nvSpPr>
        <p:spPr>
          <a:xfrm>
            <a:off x="7439442" y="3374759"/>
            <a:ext cx="1872208" cy="1863536"/>
          </a:xfrm>
          <a:prstGeom prst="rect">
            <a:avLst/>
          </a:prstGeom>
          <a:blipFill>
            <a:blip r:embed="rId5" cstate="print"/>
            <a:srcRect/>
            <a:stretch>
              <a:fillRect l="-30598" t="-12194" r="-41257"/>
            </a:stretch>
          </a:blip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43796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2"/>
          <p:cNvSpPr/>
          <p:nvPr/>
        </p:nvSpPr>
        <p:spPr>
          <a:xfrm>
            <a:off x="7562576" y="3079204"/>
            <a:ext cx="1581424" cy="2055626"/>
          </a:xfrm>
          <a:custGeom>
            <a:avLst/>
            <a:gdLst/>
            <a:ahLst/>
            <a:cxnLst/>
            <a:rect l="l" t="t" r="r" b="b"/>
            <a:pathLst>
              <a:path w="10692765" h="6014084">
                <a:moveTo>
                  <a:pt x="0" y="0"/>
                </a:moveTo>
                <a:lnTo>
                  <a:pt x="10692383" y="0"/>
                </a:lnTo>
                <a:lnTo>
                  <a:pt x="10692383" y="6013704"/>
                </a:lnTo>
                <a:lnTo>
                  <a:pt x="0" y="6013704"/>
                </a:lnTo>
                <a:lnTo>
                  <a:pt x="0" y="0"/>
                </a:lnTo>
              </a:path>
            </a:pathLst>
          </a:custGeom>
          <a:solidFill>
            <a:schemeClr val="tx2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3772415" y="214296"/>
            <a:ext cx="2631811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PANCASILA</a:t>
            </a:r>
          </a:p>
        </p:txBody>
      </p:sp>
      <p:sp>
        <p:nvSpPr>
          <p:cNvPr id="13" name="object 4"/>
          <p:cNvSpPr txBox="1"/>
          <p:nvPr/>
        </p:nvSpPr>
        <p:spPr>
          <a:xfrm>
            <a:off x="1435267" y="1464087"/>
            <a:ext cx="4058920" cy="22544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1" marR="5080">
              <a:lnSpc>
                <a:spcPct val="100200"/>
              </a:lnSpc>
              <a:buClr>
                <a:srgbClr val="FFFFFF"/>
              </a:buClr>
              <a:tabLst>
                <a:tab pos="262890" algn="l"/>
              </a:tabLst>
            </a:pPr>
            <a:r>
              <a:rPr lang="en-US" sz="2100" spc="-7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100" spc="-7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4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ila</a:t>
            </a:r>
            <a:r>
              <a:rPr sz="2100" spc="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tik</a:t>
            </a:r>
            <a:r>
              <a:rPr sz="21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5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1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3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2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100" spc="-2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21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100" spc="-5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100" spc="-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spc="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12701" marR="401955">
              <a:lnSpc>
                <a:spcPts val="2530"/>
              </a:lnSpc>
              <a:spcBef>
                <a:spcPts val="75"/>
              </a:spcBef>
              <a:buClr>
                <a:srgbClr val="FFFFFF"/>
              </a:buClr>
              <a:tabLst>
                <a:tab pos="262890" algn="l"/>
              </a:tabLst>
            </a:pPr>
            <a:r>
              <a:rPr lang="en-US" sz="2100" spc="-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sz="2100" spc="-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-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spc="-4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1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1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5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sz="2100" spc="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</a:p>
          <a:p>
            <a:pPr marL="12701">
              <a:lnSpc>
                <a:spcPts val="2435"/>
              </a:lnSpc>
              <a:buClr>
                <a:srgbClr val="FFFFFF"/>
              </a:buClr>
              <a:tabLst>
                <a:tab pos="262890" algn="l"/>
              </a:tabLst>
            </a:pPr>
            <a:r>
              <a:rPr lang="en-US" sz="2100" spc="-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sz="2100" spc="-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sz="210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sz="2100" spc="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spc="-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ilu</a:t>
            </a:r>
            <a:r>
              <a:rPr sz="21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195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bject 3"/>
          <p:cNvSpPr/>
          <p:nvPr/>
        </p:nvSpPr>
        <p:spPr>
          <a:xfrm>
            <a:off x="7381180" y="3176786"/>
            <a:ext cx="1944216" cy="1944216"/>
          </a:xfrm>
          <a:prstGeom prst="rect">
            <a:avLst/>
          </a:prstGeom>
          <a:blipFill>
            <a:blip r:embed="rId5" cstate="print"/>
            <a:srcRect/>
            <a:stretch>
              <a:fillRect l="-32315" t="-11152" r="-39541"/>
            </a:stretch>
          </a:blip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270900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2"/>
          <p:cNvSpPr/>
          <p:nvPr/>
        </p:nvSpPr>
        <p:spPr>
          <a:xfrm>
            <a:off x="7376070" y="3127276"/>
            <a:ext cx="1767930" cy="2016224"/>
          </a:xfrm>
          <a:custGeom>
            <a:avLst/>
            <a:gdLst/>
            <a:ahLst/>
            <a:cxnLst/>
            <a:rect l="l" t="t" r="r" b="b"/>
            <a:pathLst>
              <a:path w="10692765" h="6014084">
                <a:moveTo>
                  <a:pt x="0" y="0"/>
                </a:moveTo>
                <a:lnTo>
                  <a:pt x="10692383" y="0"/>
                </a:lnTo>
                <a:lnTo>
                  <a:pt x="10692383" y="6013704"/>
                </a:lnTo>
                <a:lnTo>
                  <a:pt x="0" y="6013704"/>
                </a:lnTo>
                <a:lnTo>
                  <a:pt x="0" y="0"/>
                </a:lnTo>
              </a:path>
            </a:pathLst>
          </a:custGeom>
          <a:solidFill>
            <a:schemeClr val="tx2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3926047" y="214296"/>
            <a:ext cx="2324547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Orde</a:t>
            </a:r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Baru</a:t>
            </a:r>
            <a:endParaRPr lang="en-US" sz="3000" dirty="0" smtClean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5" name="object 3"/>
          <p:cNvSpPr/>
          <p:nvPr/>
        </p:nvSpPr>
        <p:spPr>
          <a:xfrm>
            <a:off x="7376070" y="3282693"/>
            <a:ext cx="1862039" cy="186080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18" name="object 5"/>
          <p:cNvSpPr txBox="1"/>
          <p:nvPr/>
        </p:nvSpPr>
        <p:spPr>
          <a:xfrm>
            <a:off x="451476" y="1459909"/>
            <a:ext cx="5120640" cy="27138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4610">
              <a:lnSpc>
                <a:spcPct val="100600"/>
              </a:lnSpc>
            </a:pPr>
            <a:r>
              <a:rPr sz="17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17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gg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sz="175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sz="175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175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8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buClr>
                <a:srgbClr val="FFFFFF"/>
              </a:buClr>
              <a:tabLst>
                <a:tab pos="313055" algn="l"/>
              </a:tabLst>
            </a:pPr>
            <a:r>
              <a:rPr lang="en-US" sz="1750" spc="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sz="1750" spc="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1750" spc="-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1750" spc="-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</a:t>
            </a:r>
            <a:r>
              <a:rPr sz="1750" spc="-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tau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ina</a:t>
            </a:r>
            <a:r>
              <a:rPr sz="1750" spc="-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2700">
              <a:lnSpc>
                <a:spcPct val="100000"/>
              </a:lnSpc>
              <a:buClr>
                <a:srgbClr val="FFFFFF"/>
              </a:buClr>
              <a:tabLst>
                <a:tab pos="313055" algn="l"/>
              </a:tabLst>
            </a:pPr>
            <a:r>
              <a:rPr lang="en-US" sz="1750" spc="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sz="1750" spc="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175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esid</a:t>
            </a:r>
            <a:r>
              <a:rPr sz="1750" spc="-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2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bolehk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sz="175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sz="175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sz="1750" spc="-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spc="-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1750" spc="-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</a:t>
            </a:r>
            <a:r>
              <a:rPr sz="1750" spc="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175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ganis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sz="17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175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nis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deng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175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sz="175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sz="1750" spc="-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skan</a:t>
            </a:r>
            <a:r>
              <a:rPr sz="1750" spc="-2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asil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2700" marR="727075">
              <a:lnSpc>
                <a:spcPts val="2110"/>
              </a:lnSpc>
              <a:spcBef>
                <a:spcPts val="60"/>
              </a:spcBef>
              <a:buClr>
                <a:srgbClr val="FFFFFF"/>
              </a:buClr>
              <a:tabLst>
                <a:tab pos="313055" algn="l"/>
              </a:tabLst>
            </a:pPr>
            <a:r>
              <a:rPr lang="en-US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sz="1750" spc="-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spc="-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sz="1750" spc="-2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itik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</a:t>
            </a:r>
            <a:r>
              <a:rPr sz="17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sz="175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</a:t>
            </a:r>
            <a:r>
              <a:rPr sz="175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5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1750" spc="-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spc="-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njatuhk</a:t>
            </a:r>
            <a:r>
              <a:rPr sz="1750" spc="-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sz="175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nt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h.</a:t>
            </a:r>
          </a:p>
          <a:p>
            <a:pPr marL="12700">
              <a:lnSpc>
                <a:spcPts val="1989"/>
              </a:lnSpc>
              <a:buClr>
                <a:srgbClr val="FFFFFF"/>
              </a:buClr>
              <a:tabLst>
                <a:tab pos="313055" algn="l"/>
              </a:tabLst>
            </a:pPr>
            <a:r>
              <a:rPr lang="en-US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Menggun</a:t>
            </a:r>
            <a:r>
              <a:rPr sz="1750" spc="-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</a:t>
            </a:r>
            <a:r>
              <a:rPr sz="1750" spc="-2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keku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 </a:t>
            </a:r>
            <a:r>
              <a:rPr sz="175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sz="17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sz="17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itik.</a:t>
            </a:r>
          </a:p>
        </p:txBody>
      </p:sp>
    </p:spTree>
    <p:extLst>
      <p:ext uri="{BB962C8B-B14F-4D97-AF65-F5344CB8AC3E}">
        <p14:creationId xmlns:p14="http://schemas.microsoft.com/office/powerpoint/2010/main" xmlns="" val="3250470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2"/>
          <p:cNvSpPr/>
          <p:nvPr/>
        </p:nvSpPr>
        <p:spPr>
          <a:xfrm>
            <a:off x="7442955" y="3247411"/>
            <a:ext cx="1701045" cy="1907300"/>
          </a:xfrm>
          <a:custGeom>
            <a:avLst/>
            <a:gdLst/>
            <a:ahLst/>
            <a:cxnLst/>
            <a:rect l="l" t="t" r="r" b="b"/>
            <a:pathLst>
              <a:path w="10692765" h="6014084">
                <a:moveTo>
                  <a:pt x="0" y="0"/>
                </a:moveTo>
                <a:lnTo>
                  <a:pt x="10692383" y="0"/>
                </a:lnTo>
                <a:lnTo>
                  <a:pt x="10692383" y="6013704"/>
                </a:lnTo>
                <a:lnTo>
                  <a:pt x="0" y="6013704"/>
                </a:lnTo>
                <a:lnTo>
                  <a:pt x="0" y="0"/>
                </a:lnTo>
              </a:path>
            </a:pathLst>
          </a:custGeom>
          <a:solidFill>
            <a:schemeClr val="tx2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3925279" y="214296"/>
            <a:ext cx="2326086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Reformasi</a:t>
            </a:r>
            <a:endParaRPr lang="en-US" sz="3000" dirty="0" smtClean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4" name="object 4"/>
          <p:cNvSpPr txBox="1"/>
          <p:nvPr/>
        </p:nvSpPr>
        <p:spPr>
          <a:xfrm>
            <a:off x="191816" y="1932789"/>
            <a:ext cx="4413885" cy="13080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2255" indent="-249554">
              <a:lnSpc>
                <a:spcPct val="100000"/>
              </a:lnSpc>
              <a:buClr>
                <a:srgbClr val="FFFFFF"/>
              </a:buClr>
              <a:buFont typeface="Times New Roman"/>
              <a:buChar char="•"/>
              <a:tabLst>
                <a:tab pos="262890" algn="l"/>
              </a:tabLst>
            </a:pPr>
            <a:r>
              <a:rPr sz="28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aan</a:t>
            </a:r>
            <a:r>
              <a:rPr sz="28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8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ilu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  <a:p>
            <a:pPr>
              <a:lnSpc>
                <a:spcPct val="100000"/>
              </a:lnSpc>
              <a:spcBef>
                <a:spcPts val="37"/>
              </a:spcBef>
              <a:buClr>
                <a:srgbClr val="FFFFFF"/>
              </a:buClr>
              <a:buFont typeface="Times New Roman"/>
              <a:buChar char="•"/>
            </a:pPr>
            <a:endParaRPr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2255" indent="-249554">
              <a:lnSpc>
                <a:spcPct val="100000"/>
              </a:lnSpc>
              <a:buClr>
                <a:srgbClr val="FFFFFF"/>
              </a:buClr>
              <a:buFont typeface="Times New Roman"/>
              <a:buChar char="•"/>
              <a:tabLst>
                <a:tab pos="262890" algn="l"/>
              </a:tabLst>
            </a:pPr>
            <a:r>
              <a:rPr sz="28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8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8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8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2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8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8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8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</a:p>
        </p:txBody>
      </p:sp>
      <p:sp>
        <p:nvSpPr>
          <p:cNvPr id="17" name="object 3"/>
          <p:cNvSpPr/>
          <p:nvPr/>
        </p:nvSpPr>
        <p:spPr>
          <a:xfrm>
            <a:off x="7442956" y="3247411"/>
            <a:ext cx="1942912" cy="193510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3004895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2"/>
          <p:cNvSpPr/>
          <p:nvPr/>
        </p:nvSpPr>
        <p:spPr>
          <a:xfrm>
            <a:off x="7442955" y="3247411"/>
            <a:ext cx="1701045" cy="1907300"/>
          </a:xfrm>
          <a:custGeom>
            <a:avLst/>
            <a:gdLst/>
            <a:ahLst/>
            <a:cxnLst/>
            <a:rect l="l" t="t" r="r" b="b"/>
            <a:pathLst>
              <a:path w="10692765" h="6014084">
                <a:moveTo>
                  <a:pt x="0" y="0"/>
                </a:moveTo>
                <a:lnTo>
                  <a:pt x="10692383" y="0"/>
                </a:lnTo>
                <a:lnTo>
                  <a:pt x="10692383" y="6013704"/>
                </a:lnTo>
                <a:lnTo>
                  <a:pt x="0" y="6013704"/>
                </a:lnTo>
                <a:lnTo>
                  <a:pt x="0" y="0"/>
                </a:lnTo>
              </a:path>
            </a:pathLst>
          </a:custGeom>
          <a:solidFill>
            <a:schemeClr val="tx2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3925279" y="214296"/>
            <a:ext cx="2326086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Reformasi</a:t>
            </a:r>
            <a:endParaRPr lang="en-US" sz="3000" dirty="0" smtClean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7" name="object 3"/>
          <p:cNvSpPr/>
          <p:nvPr/>
        </p:nvSpPr>
        <p:spPr>
          <a:xfrm>
            <a:off x="7442956" y="3280153"/>
            <a:ext cx="1942912" cy="193510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15" name="object 4"/>
          <p:cNvSpPr txBox="1"/>
          <p:nvPr/>
        </p:nvSpPr>
        <p:spPr>
          <a:xfrm>
            <a:off x="632451" y="1785914"/>
            <a:ext cx="4939665" cy="161582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1" marR="5080">
              <a:lnSpc>
                <a:spcPct val="100000"/>
              </a:lnSpc>
              <a:buClr>
                <a:srgbClr val="FFFFFF"/>
              </a:buClr>
              <a:tabLst>
                <a:tab pos="263525" algn="l"/>
              </a:tabLst>
            </a:pPr>
            <a:r>
              <a:rPr lang="en-US" sz="2100" spc="-11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sz="2100" spc="-11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12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spc="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sz="2100" spc="23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22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-1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229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100" spc="-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sz="2100" spc="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spc="-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spc="-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1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1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2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1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spc="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1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229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1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2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spc="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FFFFFF"/>
              </a:buClr>
              <a:buFont typeface="Times New Roman"/>
              <a:buChar char="•"/>
            </a:pPr>
            <a:endParaRPr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1" marR="683260">
              <a:lnSpc>
                <a:spcPct val="100499"/>
              </a:lnSpc>
              <a:buClr>
                <a:srgbClr val="FFFFFF"/>
              </a:buClr>
              <a:tabLst>
                <a:tab pos="262890" algn="l"/>
              </a:tabLst>
            </a:pPr>
            <a:r>
              <a:rPr lang="en-US" sz="2100" spc="-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sz="210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spc="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100" spc="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100" spc="-5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4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1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uh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1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1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</a:p>
        </p:txBody>
      </p:sp>
    </p:spTree>
    <p:extLst>
      <p:ext uri="{BB962C8B-B14F-4D97-AF65-F5344CB8AC3E}">
        <p14:creationId xmlns:p14="http://schemas.microsoft.com/office/powerpoint/2010/main" xmlns="" val="2771452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2"/>
          <p:cNvSpPr/>
          <p:nvPr/>
        </p:nvSpPr>
        <p:spPr>
          <a:xfrm>
            <a:off x="7442955" y="3247411"/>
            <a:ext cx="1701045" cy="1907300"/>
          </a:xfrm>
          <a:custGeom>
            <a:avLst/>
            <a:gdLst/>
            <a:ahLst/>
            <a:cxnLst/>
            <a:rect l="l" t="t" r="r" b="b"/>
            <a:pathLst>
              <a:path w="10692765" h="6014084">
                <a:moveTo>
                  <a:pt x="0" y="0"/>
                </a:moveTo>
                <a:lnTo>
                  <a:pt x="10692383" y="0"/>
                </a:lnTo>
                <a:lnTo>
                  <a:pt x="10692383" y="6013704"/>
                </a:lnTo>
                <a:lnTo>
                  <a:pt x="0" y="6013704"/>
                </a:lnTo>
                <a:lnTo>
                  <a:pt x="0" y="0"/>
                </a:lnTo>
              </a:path>
            </a:pathLst>
          </a:custGeom>
          <a:solidFill>
            <a:schemeClr val="tx2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4" name="object 4"/>
          <p:cNvSpPr txBox="1"/>
          <p:nvPr/>
        </p:nvSpPr>
        <p:spPr>
          <a:xfrm>
            <a:off x="716498" y="1586269"/>
            <a:ext cx="4876165" cy="6463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00000"/>
              </a:lnSpc>
              <a:buClr>
                <a:srgbClr val="FFFFFF"/>
              </a:buClr>
              <a:tabLst>
                <a:tab pos="314325" algn="l"/>
                <a:tab pos="3647440" algn="l"/>
              </a:tabLst>
            </a:pPr>
            <a:r>
              <a:rPr lang="en-US" sz="2100" spc="-100" dirty="0" smtClean="0">
                <a:latin typeface="Times New Roman"/>
                <a:cs typeface="Times New Roman"/>
              </a:rPr>
              <a:t>1. </a:t>
            </a:r>
            <a:r>
              <a:rPr sz="2100" spc="-100" dirty="0" err="1" smtClean="0">
                <a:latin typeface="Times New Roman"/>
                <a:cs typeface="Times New Roman"/>
              </a:rPr>
              <a:t>T</a:t>
            </a:r>
            <a:r>
              <a:rPr sz="2100" spc="-130" dirty="0" err="1" smtClean="0">
                <a:latin typeface="Times New Roman"/>
                <a:cs typeface="Times New Roman"/>
              </a:rPr>
              <a:t>i</a:t>
            </a:r>
            <a:r>
              <a:rPr sz="2100" spc="100" dirty="0" err="1" smtClean="0">
                <a:latin typeface="Times New Roman"/>
                <a:cs typeface="Times New Roman"/>
              </a:rPr>
              <a:t>d</a:t>
            </a:r>
            <a:r>
              <a:rPr sz="2100" spc="235" dirty="0" err="1" smtClean="0">
                <a:latin typeface="Times New Roman"/>
                <a:cs typeface="Times New Roman"/>
              </a:rPr>
              <a:t>a</a:t>
            </a:r>
            <a:r>
              <a:rPr sz="2100" dirty="0" err="1" smtClean="0">
                <a:latin typeface="Times New Roman"/>
                <a:cs typeface="Times New Roman"/>
              </a:rPr>
              <a:t>k</a:t>
            </a:r>
            <a:r>
              <a:rPr sz="2100" spc="80" dirty="0" smtClean="0">
                <a:latin typeface="Times New Roman"/>
                <a:cs typeface="Times New Roman"/>
              </a:rPr>
              <a:t> </a:t>
            </a:r>
            <a:r>
              <a:rPr sz="2100" spc="100" dirty="0">
                <a:latin typeface="Times New Roman"/>
                <a:cs typeface="Times New Roman"/>
              </a:rPr>
              <a:t>d</a:t>
            </a:r>
            <a:r>
              <a:rPr sz="2100" spc="-130" dirty="0">
                <a:latin typeface="Times New Roman"/>
                <a:cs typeface="Times New Roman"/>
              </a:rPr>
              <a:t>i</a:t>
            </a:r>
            <a:r>
              <a:rPr sz="2100" spc="120" dirty="0">
                <a:latin typeface="Times New Roman"/>
                <a:cs typeface="Times New Roman"/>
              </a:rPr>
              <a:t>d</a:t>
            </a:r>
            <a:r>
              <a:rPr sz="2100" spc="-130" dirty="0">
                <a:latin typeface="Times New Roman"/>
                <a:cs typeface="Times New Roman"/>
              </a:rPr>
              <a:t>i</a:t>
            </a:r>
            <a:r>
              <a:rPr sz="2100" spc="225" dirty="0">
                <a:latin typeface="Times New Roman"/>
                <a:cs typeface="Times New Roman"/>
              </a:rPr>
              <a:t>s</a:t>
            </a:r>
            <a:r>
              <a:rPr sz="2100" spc="20" dirty="0">
                <a:latin typeface="Times New Roman"/>
                <a:cs typeface="Times New Roman"/>
              </a:rPr>
              <a:t>k</a:t>
            </a:r>
            <a:r>
              <a:rPr sz="2100" spc="-10" dirty="0">
                <a:latin typeface="Times New Roman"/>
                <a:cs typeface="Times New Roman"/>
              </a:rPr>
              <a:t>r</a:t>
            </a:r>
            <a:r>
              <a:rPr sz="2100" spc="-130" dirty="0">
                <a:latin typeface="Times New Roman"/>
                <a:cs typeface="Times New Roman"/>
              </a:rPr>
              <a:t>i</a:t>
            </a:r>
            <a:r>
              <a:rPr sz="2100" spc="120" dirty="0">
                <a:latin typeface="Times New Roman"/>
                <a:cs typeface="Times New Roman"/>
              </a:rPr>
              <a:t>m</a:t>
            </a:r>
            <a:r>
              <a:rPr sz="2100" spc="-130" dirty="0">
                <a:latin typeface="Times New Roman"/>
                <a:cs typeface="Times New Roman"/>
              </a:rPr>
              <a:t>i</a:t>
            </a:r>
            <a:r>
              <a:rPr sz="2100" spc="100" dirty="0">
                <a:latin typeface="Times New Roman"/>
                <a:cs typeface="Times New Roman"/>
              </a:rPr>
              <a:t>n</a:t>
            </a:r>
            <a:r>
              <a:rPr sz="2100" spc="235" dirty="0">
                <a:latin typeface="Times New Roman"/>
                <a:cs typeface="Times New Roman"/>
              </a:rPr>
              <a:t>a</a:t>
            </a:r>
            <a:r>
              <a:rPr sz="2100" spc="225" dirty="0">
                <a:latin typeface="Times New Roman"/>
                <a:cs typeface="Times New Roman"/>
              </a:rPr>
              <a:t>s</a:t>
            </a:r>
            <a:r>
              <a:rPr sz="2100" spc="-130" dirty="0">
                <a:latin typeface="Times New Roman"/>
                <a:cs typeface="Times New Roman"/>
              </a:rPr>
              <a:t>i</a:t>
            </a:r>
            <a:r>
              <a:rPr sz="2100" spc="20" dirty="0">
                <a:latin typeface="Times New Roman"/>
                <a:cs typeface="Times New Roman"/>
              </a:rPr>
              <a:t>k</a:t>
            </a:r>
            <a:r>
              <a:rPr sz="2100" spc="215" dirty="0">
                <a:latin typeface="Times New Roman"/>
                <a:cs typeface="Times New Roman"/>
              </a:rPr>
              <a:t>a</a:t>
            </a:r>
            <a:r>
              <a:rPr sz="2100" spc="120" dirty="0">
                <a:latin typeface="Times New Roman"/>
                <a:cs typeface="Times New Roman"/>
              </a:rPr>
              <a:t>n</a:t>
            </a:r>
            <a:r>
              <a:rPr sz="2100" spc="100" dirty="0">
                <a:latin typeface="Times New Roman"/>
                <a:cs typeface="Times New Roman"/>
              </a:rPr>
              <a:t>n</a:t>
            </a:r>
            <a:r>
              <a:rPr sz="2100" spc="20" dirty="0">
                <a:latin typeface="Times New Roman"/>
                <a:cs typeface="Times New Roman"/>
              </a:rPr>
              <a:t>y</a:t>
            </a:r>
            <a:r>
              <a:rPr sz="2100" spc="229" dirty="0">
                <a:latin typeface="Times New Roman"/>
                <a:cs typeface="Times New Roman"/>
              </a:rPr>
              <a:t>a</a:t>
            </a:r>
            <a:r>
              <a:rPr sz="2100" dirty="0">
                <a:latin typeface="Times New Roman"/>
                <a:cs typeface="Times New Roman"/>
              </a:rPr>
              <a:t>	</a:t>
            </a:r>
            <a:r>
              <a:rPr sz="2100" spc="-110" dirty="0">
                <a:latin typeface="Times New Roman"/>
                <a:cs typeface="Times New Roman"/>
              </a:rPr>
              <a:t>l</a:t>
            </a:r>
            <a:r>
              <a:rPr sz="2100" spc="215" dirty="0">
                <a:latin typeface="Times New Roman"/>
                <a:cs typeface="Times New Roman"/>
              </a:rPr>
              <a:t>a</a:t>
            </a:r>
            <a:r>
              <a:rPr sz="2100" spc="120" dirty="0">
                <a:latin typeface="Times New Roman"/>
                <a:cs typeface="Times New Roman"/>
              </a:rPr>
              <a:t>g</a:t>
            </a:r>
            <a:r>
              <a:rPr sz="2100" spc="-125" dirty="0">
                <a:latin typeface="Times New Roman"/>
                <a:cs typeface="Times New Roman"/>
              </a:rPr>
              <a:t>i</a:t>
            </a:r>
            <a:r>
              <a:rPr sz="2100" spc="55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Times New Roman"/>
                <a:cs typeface="Times New Roman"/>
              </a:rPr>
              <a:t>w</a:t>
            </a:r>
            <a:r>
              <a:rPr sz="2100" spc="235" dirty="0">
                <a:latin typeface="Times New Roman"/>
                <a:cs typeface="Times New Roman"/>
              </a:rPr>
              <a:t>a</a:t>
            </a:r>
            <a:r>
              <a:rPr sz="2100" spc="-10" dirty="0">
                <a:latin typeface="Times New Roman"/>
                <a:cs typeface="Times New Roman"/>
              </a:rPr>
              <a:t>r</a:t>
            </a:r>
            <a:r>
              <a:rPr sz="2100" spc="100" dirty="0">
                <a:latin typeface="Times New Roman"/>
                <a:cs typeface="Times New Roman"/>
              </a:rPr>
              <a:t>g</a:t>
            </a:r>
            <a:r>
              <a:rPr sz="2100" spc="229" dirty="0">
                <a:latin typeface="Times New Roman"/>
                <a:cs typeface="Times New Roman"/>
              </a:rPr>
              <a:t>a</a:t>
            </a:r>
            <a:r>
              <a:rPr sz="2100" spc="130" dirty="0">
                <a:latin typeface="Times New Roman"/>
                <a:cs typeface="Times New Roman"/>
              </a:rPr>
              <a:t> </a:t>
            </a:r>
            <a:r>
              <a:rPr sz="2100" spc="-114" dirty="0">
                <a:latin typeface="Times New Roman"/>
                <a:cs typeface="Times New Roman"/>
              </a:rPr>
              <a:t>I</a:t>
            </a:r>
            <a:r>
              <a:rPr sz="2100" spc="100" dirty="0">
                <a:latin typeface="Times New Roman"/>
                <a:cs typeface="Times New Roman"/>
              </a:rPr>
              <a:t>n</a:t>
            </a:r>
            <a:r>
              <a:rPr sz="2100" spc="120" dirty="0">
                <a:latin typeface="Times New Roman"/>
                <a:cs typeface="Times New Roman"/>
              </a:rPr>
              <a:t>d</a:t>
            </a:r>
            <a:r>
              <a:rPr sz="2100" spc="100" dirty="0">
                <a:latin typeface="Times New Roman"/>
                <a:cs typeface="Times New Roman"/>
              </a:rPr>
              <a:t>o</a:t>
            </a:r>
            <a:r>
              <a:rPr sz="2100" spc="120" dirty="0">
                <a:latin typeface="Times New Roman"/>
                <a:cs typeface="Times New Roman"/>
              </a:rPr>
              <a:t>n</a:t>
            </a:r>
            <a:r>
              <a:rPr sz="2100" spc="215" dirty="0">
                <a:latin typeface="Times New Roman"/>
                <a:cs typeface="Times New Roman"/>
              </a:rPr>
              <a:t>e</a:t>
            </a:r>
            <a:r>
              <a:rPr sz="2100" spc="225" dirty="0">
                <a:latin typeface="Times New Roman"/>
                <a:cs typeface="Times New Roman"/>
              </a:rPr>
              <a:t>s</a:t>
            </a:r>
            <a:r>
              <a:rPr sz="2100" spc="-110" dirty="0">
                <a:latin typeface="Times New Roman"/>
                <a:cs typeface="Times New Roman"/>
              </a:rPr>
              <a:t>i</a:t>
            </a:r>
            <a:r>
              <a:rPr sz="2100" spc="229" dirty="0">
                <a:latin typeface="Times New Roman"/>
                <a:cs typeface="Times New Roman"/>
              </a:rPr>
              <a:t>a</a:t>
            </a:r>
            <a:r>
              <a:rPr sz="2100" spc="90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Times New Roman"/>
                <a:cs typeface="Times New Roman"/>
              </a:rPr>
              <a:t>k</a:t>
            </a:r>
            <a:r>
              <a:rPr sz="2100" spc="235" dirty="0">
                <a:latin typeface="Times New Roman"/>
                <a:cs typeface="Times New Roman"/>
              </a:rPr>
              <a:t>e</a:t>
            </a:r>
            <a:r>
              <a:rPr sz="2100" spc="-5" dirty="0">
                <a:latin typeface="Times New Roman"/>
                <a:cs typeface="Times New Roman"/>
              </a:rPr>
              <a:t>t</a:t>
            </a:r>
            <a:r>
              <a:rPr sz="2100" spc="100" dirty="0">
                <a:latin typeface="Times New Roman"/>
                <a:cs typeface="Times New Roman"/>
              </a:rPr>
              <a:t>u</a:t>
            </a:r>
            <a:r>
              <a:rPr sz="2100" spc="-10" dirty="0">
                <a:latin typeface="Times New Roman"/>
                <a:cs typeface="Times New Roman"/>
              </a:rPr>
              <a:t>r</a:t>
            </a:r>
            <a:r>
              <a:rPr sz="2100" spc="120" dirty="0">
                <a:latin typeface="Times New Roman"/>
                <a:cs typeface="Times New Roman"/>
              </a:rPr>
              <a:t>u</a:t>
            </a:r>
            <a:r>
              <a:rPr sz="2100" spc="100" dirty="0">
                <a:latin typeface="Times New Roman"/>
                <a:cs typeface="Times New Roman"/>
              </a:rPr>
              <a:t>n</a:t>
            </a:r>
            <a:r>
              <a:rPr sz="2100" spc="215" dirty="0">
                <a:latin typeface="Times New Roman"/>
                <a:cs typeface="Times New Roman"/>
              </a:rPr>
              <a:t>a</a:t>
            </a:r>
            <a:r>
              <a:rPr sz="2100" spc="114" dirty="0">
                <a:latin typeface="Times New Roman"/>
                <a:cs typeface="Times New Roman"/>
              </a:rPr>
              <a:t>n</a:t>
            </a:r>
            <a:r>
              <a:rPr sz="2100" spc="70" dirty="0">
                <a:latin typeface="Times New Roman"/>
                <a:cs typeface="Times New Roman"/>
              </a:rPr>
              <a:t> </a:t>
            </a:r>
            <a:r>
              <a:rPr sz="2100" spc="-100" dirty="0">
                <a:latin typeface="Times New Roman"/>
                <a:cs typeface="Times New Roman"/>
              </a:rPr>
              <a:t>T</a:t>
            </a:r>
            <a:r>
              <a:rPr sz="2100" spc="-130" dirty="0">
                <a:latin typeface="Times New Roman"/>
                <a:cs typeface="Times New Roman"/>
              </a:rPr>
              <a:t>i</a:t>
            </a:r>
            <a:r>
              <a:rPr sz="2100" spc="120" dirty="0">
                <a:latin typeface="Times New Roman"/>
                <a:cs typeface="Times New Roman"/>
              </a:rPr>
              <a:t>o</a:t>
            </a:r>
            <a:r>
              <a:rPr sz="2100" spc="100" dirty="0">
                <a:latin typeface="Times New Roman"/>
                <a:cs typeface="Times New Roman"/>
              </a:rPr>
              <a:t>n</a:t>
            </a:r>
            <a:r>
              <a:rPr sz="2100" spc="120" dirty="0">
                <a:latin typeface="Times New Roman"/>
                <a:cs typeface="Times New Roman"/>
              </a:rPr>
              <a:t>g</a:t>
            </a:r>
            <a:r>
              <a:rPr sz="2100" spc="100" dirty="0">
                <a:latin typeface="Times New Roman"/>
                <a:cs typeface="Times New Roman"/>
              </a:rPr>
              <a:t>ho</a:t>
            </a:r>
            <a:r>
              <a:rPr sz="2100" spc="229" dirty="0">
                <a:latin typeface="Times New Roman"/>
                <a:cs typeface="Times New Roman"/>
              </a:rPr>
              <a:t>a</a:t>
            </a:r>
            <a:endParaRPr sz="2100" dirty="0">
              <a:latin typeface="Times New Roman"/>
              <a:cs typeface="Times New Roman"/>
            </a:endParaRPr>
          </a:p>
        </p:txBody>
      </p:sp>
      <p:sp>
        <p:nvSpPr>
          <p:cNvPr id="18" name="object 5"/>
          <p:cNvSpPr txBox="1"/>
          <p:nvPr/>
        </p:nvSpPr>
        <p:spPr>
          <a:xfrm>
            <a:off x="716498" y="2585746"/>
            <a:ext cx="5132705" cy="18851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00200"/>
              </a:lnSpc>
              <a:buClr>
                <a:srgbClr val="FFFFFF"/>
              </a:buClr>
              <a:tabLst>
                <a:tab pos="313055" algn="l"/>
              </a:tabLst>
            </a:pPr>
            <a:r>
              <a:rPr lang="en-US" sz="245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sz="245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alam</a:t>
            </a:r>
            <a:r>
              <a:rPr sz="2450" spc="-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5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a,</a:t>
            </a:r>
            <a:r>
              <a:rPr sz="24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4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5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4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5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45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5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5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sz="24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alih </a:t>
            </a:r>
            <a:r>
              <a:rPr sz="245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5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a,</a:t>
            </a:r>
            <a:r>
              <a:rPr sz="24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sz="24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lagi 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rm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5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5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4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4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4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sz="24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19" name="object 3"/>
          <p:cNvSpPr/>
          <p:nvPr/>
        </p:nvSpPr>
        <p:spPr>
          <a:xfrm>
            <a:off x="7130286" y="3247411"/>
            <a:ext cx="2326382" cy="196138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2184121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2"/>
          <p:cNvSpPr/>
          <p:nvPr/>
        </p:nvSpPr>
        <p:spPr>
          <a:xfrm>
            <a:off x="7442955" y="3247411"/>
            <a:ext cx="1701045" cy="1907300"/>
          </a:xfrm>
          <a:custGeom>
            <a:avLst/>
            <a:gdLst/>
            <a:ahLst/>
            <a:cxnLst/>
            <a:rect l="l" t="t" r="r" b="b"/>
            <a:pathLst>
              <a:path w="10692765" h="6014084">
                <a:moveTo>
                  <a:pt x="0" y="0"/>
                </a:moveTo>
                <a:lnTo>
                  <a:pt x="10692383" y="0"/>
                </a:lnTo>
                <a:lnTo>
                  <a:pt x="10692383" y="6013704"/>
                </a:lnTo>
                <a:lnTo>
                  <a:pt x="0" y="6013704"/>
                </a:lnTo>
                <a:lnTo>
                  <a:pt x="0" y="0"/>
                </a:lnTo>
              </a:path>
            </a:pathLst>
          </a:custGeom>
          <a:solidFill>
            <a:schemeClr val="tx2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4"/>
          <p:cNvSpPr txBox="1"/>
          <p:nvPr/>
        </p:nvSpPr>
        <p:spPr>
          <a:xfrm>
            <a:off x="640564" y="1142990"/>
            <a:ext cx="5648325" cy="37856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1" marR="5080" algn="just">
              <a:lnSpc>
                <a:spcPct val="100000"/>
              </a:lnSpc>
              <a:buClr>
                <a:srgbClr val="FFFFFF"/>
              </a:buClr>
              <a:tabLst>
                <a:tab pos="262890" algn="l"/>
              </a:tabLst>
            </a:pPr>
            <a:r>
              <a:rPr lang="en-US" sz="175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sz="175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sz="175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1750" spc="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liti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ud</a:t>
            </a:r>
            <a:r>
              <a:rPr sz="17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175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4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17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1750" spc="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-7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1750" spc="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spc="-3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spc="-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3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175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7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175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</a:t>
            </a:r>
            <a:r>
              <a:rPr sz="1750" spc="-3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175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spc="-2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1750" spc="-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175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sz="175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sz="175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175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38"/>
              </a:spcBef>
              <a:buClr>
                <a:srgbClr val="FFFFFF"/>
              </a:buClr>
              <a:buFont typeface="Times New Roman"/>
              <a:buChar char="•"/>
            </a:pP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1" marR="168275">
              <a:lnSpc>
                <a:spcPct val="100200"/>
              </a:lnSpc>
              <a:buClr>
                <a:srgbClr val="FFFFFF"/>
              </a:buClr>
              <a:tabLst>
                <a:tab pos="313055" algn="l"/>
              </a:tabLst>
            </a:pPr>
            <a:r>
              <a:rPr lang="en-US" sz="175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sz="175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sz="175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</a:t>
            </a:r>
            <a:r>
              <a:rPr sz="1750" spc="-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uh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tiap</a:t>
            </a:r>
            <a:r>
              <a:rPr sz="175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sz="1750" spc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17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17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5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1750" spc="-7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spc="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uh</a:t>
            </a:r>
            <a:r>
              <a:rPr sz="1750" spc="-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iti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5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1750" spc="-6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</a:t>
            </a:r>
            <a:r>
              <a:rPr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sz="175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uu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tian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175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1750" spc="-3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4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iti</a:t>
            </a:r>
            <a:r>
              <a:rPr sz="175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d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FFFFFF"/>
              </a:buClr>
              <a:buFont typeface="Times New Roman"/>
              <a:buChar char="•"/>
            </a:pP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1" marR="274320">
              <a:lnSpc>
                <a:spcPct val="100099"/>
              </a:lnSpc>
              <a:buClr>
                <a:srgbClr val="FFFFFF"/>
              </a:buClr>
              <a:tabLst>
                <a:tab pos="262890" algn="l"/>
              </a:tabLst>
            </a:pPr>
            <a:r>
              <a:rPr lang="en-US" sz="1750" spc="-2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sz="1750" spc="-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spc="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175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175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4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3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1750" spc="-4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spc="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175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rup</a:t>
            </a:r>
            <a:r>
              <a:rPr sz="175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175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K)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sz="17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17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17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spc="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-3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1750" spc="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sz="17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3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175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sz="1750" spc="-4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1750" spc="-2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4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sz="1750" spc="-2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sz="1750" spc="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</a:t>
            </a:r>
            <a:r>
              <a:rPr sz="17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aan</a:t>
            </a:r>
            <a:r>
              <a:rPr sz="175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175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ian</a:t>
            </a:r>
            <a:r>
              <a:rPr sz="175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sz="175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5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17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sz="175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alu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1750" spc="-1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7" name="object 3"/>
          <p:cNvSpPr/>
          <p:nvPr/>
        </p:nvSpPr>
        <p:spPr>
          <a:xfrm>
            <a:off x="7442955" y="3209456"/>
            <a:ext cx="1890008" cy="1915655"/>
          </a:xfrm>
          <a:prstGeom prst="rect">
            <a:avLst/>
          </a:prstGeom>
          <a:blipFill>
            <a:blip r:embed="rId5" cstate="print"/>
            <a:srcRect/>
            <a:stretch>
              <a:fillRect l="-16376" t="-29532" r="-11112" b="-8481"/>
            </a:stretch>
          </a:blip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2322737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1039</TotalTime>
  <Words>195</Words>
  <Application>Microsoft Office PowerPoint</Application>
  <PresentationFormat>On-screen Show (16:9)</PresentationFormat>
  <Paragraphs>69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Randi Ramliyana</cp:lastModifiedBy>
  <cp:revision>119</cp:revision>
  <dcterms:created xsi:type="dcterms:W3CDTF">2022-09-03T23:08:24Z</dcterms:created>
  <dcterms:modified xsi:type="dcterms:W3CDTF">2023-08-31T13:14:07Z</dcterms:modified>
</cp:coreProperties>
</file>