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272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12" autoAdjust="0"/>
    <p:restoredTop sz="94660"/>
  </p:normalViewPr>
  <p:slideViewPr>
    <p:cSldViewPr>
      <p:cViewPr varScale="1">
        <p:scale>
          <a:sx n="84" d="100"/>
          <a:sy n="84" d="100"/>
        </p:scale>
        <p:origin x="-82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9267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19784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329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1173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7310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922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2111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4693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8955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0841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3258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45684" y="3357568"/>
            <a:ext cx="12640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ke-5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773972" y="1977092"/>
            <a:ext cx="38086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Kelima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0647" y="167234"/>
            <a:ext cx="791960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Implementasi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Nilai</a:t>
            </a:r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–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Nilai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Pancasila</a:t>
            </a:r>
            <a:endParaRPr lang="en-US" sz="2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2005168" y="1218570"/>
            <a:ext cx="5177790" cy="3801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928369">
              <a:lnSpc>
                <a:spcPct val="100400"/>
              </a:lnSpc>
            </a:pPr>
            <a:r>
              <a:rPr sz="24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45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4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5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5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5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5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5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5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2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sz="245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5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sz="2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2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099"/>
              </a:lnSpc>
            </a:pP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sz="24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2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58115">
              <a:lnSpc>
                <a:spcPct val="100400"/>
              </a:lnSpc>
            </a:pP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285133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0647" y="167234"/>
            <a:ext cx="791960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Implementasi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Nilai</a:t>
            </a:r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–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Nilai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Pancasila</a:t>
            </a:r>
            <a:endParaRPr lang="en-US" sz="2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object 4"/>
          <p:cNvSpPr txBox="1"/>
          <p:nvPr/>
        </p:nvSpPr>
        <p:spPr>
          <a:xfrm>
            <a:off x="1982472" y="1734264"/>
            <a:ext cx="5617845" cy="30469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416559">
              <a:lnSpc>
                <a:spcPct val="100400"/>
              </a:lnSpc>
            </a:pPr>
            <a:r>
              <a:rPr sz="24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45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4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5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5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5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5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5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5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5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sz="245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2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5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spc="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sz="2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9"/>
              </a:spcBef>
            </a:pPr>
            <a:endParaRPr sz="2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68605">
              <a:lnSpc>
                <a:spcPct val="100000"/>
              </a:lnSpc>
            </a:pPr>
            <a:r>
              <a:rPr sz="24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2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400"/>
              </a:lnSpc>
            </a:pP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ial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5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sz="24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4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4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836925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0647" y="167234"/>
            <a:ext cx="791960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Implementasi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Nilai</a:t>
            </a:r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–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Nilai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Pancasila</a:t>
            </a:r>
            <a:endParaRPr lang="en-US" sz="2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2000232" y="1428724"/>
            <a:ext cx="5546725" cy="33701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1092200">
              <a:lnSpc>
                <a:spcPct val="100499"/>
              </a:lnSpc>
            </a:pP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sz="21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1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3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299"/>
              </a:lnSpc>
              <a:spcBef>
                <a:spcPts val="1850"/>
              </a:spcBef>
            </a:pP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aan</a:t>
            </a:r>
            <a:r>
              <a:rPr sz="21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nc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aki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nc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1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1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 marR="368300">
              <a:lnSpc>
                <a:spcPct val="100499"/>
              </a:lnSpc>
              <a:spcBef>
                <a:spcPts val="1740"/>
              </a:spcBef>
            </a:pP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04815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226862" y="1643056"/>
            <a:ext cx="493789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Penjabaran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dalam</a:t>
            </a:r>
            <a:endParaRPr lang="en-US" sz="2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just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Pasal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–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pasal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UUD 1945</a:t>
            </a:r>
            <a:endParaRPr lang="en-US" sz="2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098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197020" y="214296"/>
            <a:ext cx="5782610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Ketuhanan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Maha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Esa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object 4"/>
          <p:cNvSpPr txBox="1"/>
          <p:nvPr/>
        </p:nvSpPr>
        <p:spPr>
          <a:xfrm>
            <a:off x="1980882" y="1571618"/>
            <a:ext cx="5182235" cy="2444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175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175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32715">
              <a:lnSpc>
                <a:spcPct val="100600"/>
              </a:lnSpc>
            </a:pPr>
            <a:r>
              <a:rPr sz="17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sz="175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E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299"/>
              </a:lnSpc>
            </a:pPr>
            <a:r>
              <a:rPr sz="175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175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aan</a:t>
            </a:r>
            <a:r>
              <a:rPr sz="175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tiap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dud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</a:p>
          <a:p>
            <a:pPr marL="12700">
              <a:lnSpc>
                <a:spcPct val="100000"/>
              </a:lnSpc>
            </a:pPr>
            <a:r>
              <a:rPr sz="175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175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175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175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175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sz="175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175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18438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1115616" y="214296"/>
            <a:ext cx="791960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Kemanusiaan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Adil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Beradab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object 5"/>
          <p:cNvSpPr txBox="1"/>
          <p:nvPr/>
        </p:nvSpPr>
        <p:spPr>
          <a:xfrm>
            <a:off x="2087245" y="1977390"/>
            <a:ext cx="4969510" cy="19328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1600"/>
              </a:lnSpc>
            </a:pP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pemeri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ajib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jung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uali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195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1115616" y="214296"/>
            <a:ext cx="791960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Persatuan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Indonesia</a:t>
            </a:r>
          </a:p>
        </p:txBody>
      </p:sp>
      <p:sp>
        <p:nvSpPr>
          <p:cNvPr id="13" name="object 5"/>
          <p:cNvSpPr txBox="1"/>
          <p:nvPr/>
        </p:nvSpPr>
        <p:spPr>
          <a:xfrm>
            <a:off x="2653982" y="1428724"/>
            <a:ext cx="3836035" cy="3186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1750" spc="-60" dirty="0">
                <a:latin typeface="Calibri"/>
                <a:cs typeface="Calibri"/>
              </a:rPr>
              <a:t>P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al</a:t>
            </a:r>
            <a:r>
              <a:rPr sz="1750" spc="25" dirty="0">
                <a:latin typeface="Calibri"/>
                <a:cs typeface="Calibri"/>
              </a:rPr>
              <a:t> </a:t>
            </a:r>
            <a:r>
              <a:rPr sz="1750" spc="-5" dirty="0">
                <a:latin typeface="Calibri"/>
                <a:cs typeface="Calibri"/>
              </a:rPr>
              <a:t>1,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spc="-5" dirty="0">
                <a:latin typeface="Calibri"/>
                <a:cs typeface="Calibri"/>
              </a:rPr>
              <a:t>3</a:t>
            </a:r>
            <a:r>
              <a:rPr sz="1750" spc="-10" dirty="0">
                <a:latin typeface="Calibri"/>
                <a:cs typeface="Calibri"/>
              </a:rPr>
              <a:t>2</a:t>
            </a:r>
            <a:r>
              <a:rPr sz="1750" spc="-5" dirty="0">
                <a:latin typeface="Calibri"/>
                <a:cs typeface="Calibri"/>
              </a:rPr>
              <a:t> </a:t>
            </a:r>
            <a:r>
              <a:rPr sz="1750" spc="-35" dirty="0">
                <a:latin typeface="Calibri"/>
                <a:cs typeface="Calibri"/>
              </a:rPr>
              <a:t>ay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t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-25" dirty="0">
                <a:latin typeface="Calibri"/>
                <a:cs typeface="Calibri"/>
              </a:rPr>
              <a:t>2</a:t>
            </a:r>
            <a:r>
              <a:rPr sz="1750" spc="-5" dirty="0">
                <a:latin typeface="Calibri"/>
                <a:cs typeface="Calibri"/>
              </a:rPr>
              <a:t>,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25" dirty="0">
                <a:latin typeface="Calibri"/>
                <a:cs typeface="Calibri"/>
              </a:rPr>
              <a:t>3</a:t>
            </a:r>
            <a:r>
              <a:rPr sz="1750" spc="-10" dirty="0">
                <a:latin typeface="Calibri"/>
                <a:cs typeface="Calibri"/>
              </a:rPr>
              <a:t>5</a:t>
            </a:r>
            <a:r>
              <a:rPr sz="1750" spc="10" dirty="0">
                <a:latin typeface="Calibri"/>
                <a:cs typeface="Calibri"/>
              </a:rPr>
              <a:t> </a:t>
            </a:r>
            <a:r>
              <a:rPr sz="1750" spc="-50" dirty="0">
                <a:latin typeface="Calibri"/>
                <a:cs typeface="Calibri"/>
              </a:rPr>
              <a:t>y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 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r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spc="-10" dirty="0">
                <a:latin typeface="Calibri"/>
                <a:cs typeface="Calibri"/>
              </a:rPr>
              <a:t>u</a:t>
            </a:r>
            <a:r>
              <a:rPr sz="1750" spc="-30" dirty="0">
                <a:latin typeface="Calibri"/>
                <a:cs typeface="Calibri"/>
              </a:rPr>
              <a:t>n</a:t>
            </a:r>
            <a:r>
              <a:rPr sz="1750" spc="-15" dirty="0">
                <a:latin typeface="Calibri"/>
                <a:cs typeface="Calibri"/>
              </a:rPr>
              <a:t>y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spc="-5" dirty="0">
                <a:latin typeface="Calibri"/>
                <a:cs typeface="Calibri"/>
              </a:rPr>
              <a:t>:</a:t>
            </a:r>
            <a:endParaRPr sz="175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00299"/>
              </a:lnSpc>
            </a:pPr>
            <a:r>
              <a:rPr sz="1750" spc="-60" dirty="0">
                <a:latin typeface="Calibri"/>
                <a:cs typeface="Calibri"/>
              </a:rPr>
              <a:t>P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al</a:t>
            </a:r>
            <a:r>
              <a:rPr sz="1750" spc="2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1</a:t>
            </a:r>
            <a:r>
              <a:rPr sz="1750" spc="-5" dirty="0">
                <a:latin typeface="Calibri"/>
                <a:cs typeface="Calibri"/>
              </a:rPr>
              <a:t> </a:t>
            </a:r>
            <a:r>
              <a:rPr sz="1750" dirty="0">
                <a:latin typeface="Calibri"/>
                <a:cs typeface="Calibri"/>
              </a:rPr>
              <a:t>“</a:t>
            </a:r>
            <a:r>
              <a:rPr sz="1750" spc="-70" dirty="0">
                <a:latin typeface="Calibri"/>
                <a:cs typeface="Calibri"/>
              </a:rPr>
              <a:t>k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u</a:t>
            </a:r>
            <a:r>
              <a:rPr sz="1750" dirty="0">
                <a:latin typeface="Calibri"/>
                <a:cs typeface="Calibri"/>
              </a:rPr>
              <a:t>la</a:t>
            </a:r>
            <a:r>
              <a:rPr sz="1750" spc="-35" dirty="0">
                <a:latin typeface="Calibri"/>
                <a:cs typeface="Calibri"/>
              </a:rPr>
              <a:t>t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60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 d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-20" dirty="0">
                <a:latin typeface="Calibri"/>
                <a:cs typeface="Calibri"/>
              </a:rPr>
              <a:t>t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an 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20" dirty="0">
                <a:latin typeface="Calibri"/>
                <a:cs typeface="Calibri"/>
              </a:rPr>
              <a:t>k</a:t>
            </a:r>
            <a:r>
              <a:rPr sz="1750" spc="-35" dirty="0">
                <a:latin typeface="Calibri"/>
                <a:cs typeface="Calibri"/>
              </a:rPr>
              <a:t>y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t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-20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15" dirty="0">
                <a:latin typeface="Calibri"/>
                <a:cs typeface="Calibri"/>
              </a:rPr>
              <a:t>l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5" dirty="0">
                <a:latin typeface="Calibri"/>
                <a:cs typeface="Calibri"/>
              </a:rPr>
              <a:t>u</a:t>
            </a:r>
            <a:r>
              <a:rPr sz="1750" spc="-10" dirty="0">
                <a:latin typeface="Calibri"/>
                <a:cs typeface="Calibri"/>
              </a:rPr>
              <a:t>r</a:t>
            </a:r>
            <a:r>
              <a:rPr sz="1750" spc="5" dirty="0">
                <a:latin typeface="Calibri"/>
                <a:cs typeface="Calibri"/>
              </a:rPr>
              <a:t>u</a:t>
            </a:r>
            <a:r>
              <a:rPr sz="1750" spc="-10" dirty="0">
                <a:latin typeface="Calibri"/>
                <a:cs typeface="Calibri"/>
              </a:rPr>
              <a:t>t</a:t>
            </a:r>
            <a:r>
              <a:rPr sz="1750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un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- </a:t>
            </a:r>
            <a:r>
              <a:rPr sz="1750" spc="5" dirty="0">
                <a:latin typeface="Calibri"/>
                <a:cs typeface="Calibri"/>
              </a:rPr>
              <a:t>u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5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.</a:t>
            </a:r>
          </a:p>
          <a:p>
            <a:pPr>
              <a:lnSpc>
                <a:spcPct val="100000"/>
              </a:lnSpc>
              <a:spcBef>
                <a:spcPts val="41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12700" marR="342900">
              <a:lnSpc>
                <a:spcPct val="100000"/>
              </a:lnSpc>
            </a:pPr>
            <a:r>
              <a:rPr sz="1750" spc="-60" dirty="0">
                <a:latin typeface="Calibri"/>
                <a:cs typeface="Calibri"/>
              </a:rPr>
              <a:t>P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al</a:t>
            </a:r>
            <a:r>
              <a:rPr sz="1750" spc="25" dirty="0">
                <a:latin typeface="Calibri"/>
                <a:cs typeface="Calibri"/>
              </a:rPr>
              <a:t> </a:t>
            </a:r>
            <a:r>
              <a:rPr sz="1750" spc="-5" dirty="0">
                <a:latin typeface="Calibri"/>
                <a:cs typeface="Calibri"/>
              </a:rPr>
              <a:t>3</a:t>
            </a:r>
            <a:r>
              <a:rPr sz="1750" spc="-25" dirty="0">
                <a:latin typeface="Calibri"/>
                <a:cs typeface="Calibri"/>
              </a:rPr>
              <a:t>2</a:t>
            </a:r>
            <a:r>
              <a:rPr sz="1750" spc="-10" dirty="0">
                <a:latin typeface="Calibri"/>
                <a:cs typeface="Calibri"/>
              </a:rPr>
              <a:t>(</a:t>
            </a:r>
            <a:r>
              <a:rPr sz="1750" spc="-5" dirty="0">
                <a:latin typeface="Calibri"/>
                <a:cs typeface="Calibri"/>
              </a:rPr>
              <a:t>2</a:t>
            </a:r>
            <a:r>
              <a:rPr sz="1750" dirty="0">
                <a:latin typeface="Calibri"/>
                <a:cs typeface="Calibri"/>
              </a:rPr>
              <a:t>) </a:t>
            </a:r>
            <a:r>
              <a:rPr sz="1750" spc="25" dirty="0">
                <a:latin typeface="Calibri"/>
                <a:cs typeface="Calibri"/>
              </a:rPr>
              <a:t> </a:t>
            </a:r>
            <a:r>
              <a:rPr sz="1750" dirty="0">
                <a:latin typeface="Calibri"/>
                <a:cs typeface="Calibri"/>
              </a:rPr>
              <a:t>“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</a:t>
            </a:r>
            <a:r>
              <a:rPr sz="1750" spc="5" dirty="0">
                <a:latin typeface="Calibri"/>
                <a:cs typeface="Calibri"/>
              </a:rPr>
              <a:t>h</a:t>
            </a:r>
            <a:r>
              <a:rPr sz="1750" spc="-15" dirty="0">
                <a:latin typeface="Calibri"/>
                <a:cs typeface="Calibri"/>
              </a:rPr>
              <a:t>o</a:t>
            </a:r>
            <a:r>
              <a:rPr sz="1750" spc="-10" dirty="0">
                <a:latin typeface="Calibri"/>
                <a:cs typeface="Calibri"/>
              </a:rPr>
              <a:t>r</a:t>
            </a:r>
            <a:r>
              <a:rPr sz="1750" spc="0" dirty="0">
                <a:latin typeface="Calibri"/>
                <a:cs typeface="Calibri"/>
              </a:rPr>
              <a:t>m</a:t>
            </a:r>
            <a:r>
              <a:rPr sz="1750" spc="-20" dirty="0">
                <a:latin typeface="Calibri"/>
                <a:cs typeface="Calibri"/>
              </a:rPr>
              <a:t>at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an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15" dirty="0">
                <a:latin typeface="Calibri"/>
                <a:cs typeface="Calibri"/>
              </a:rPr>
              <a:t>l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5" dirty="0">
                <a:latin typeface="Calibri"/>
                <a:cs typeface="Calibri"/>
              </a:rPr>
              <a:t>h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60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 b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h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2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ah</a:t>
            </a:r>
            <a:r>
              <a:rPr sz="1750" spc="-5" dirty="0">
                <a:latin typeface="Calibri"/>
                <a:cs typeface="Calibri"/>
              </a:rPr>
              <a:t> </a:t>
            </a:r>
            <a:r>
              <a:rPr sz="1750" spc="15" dirty="0">
                <a:latin typeface="Calibri"/>
                <a:cs typeface="Calibri"/>
              </a:rPr>
              <a:t>s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b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ai </a:t>
            </a:r>
            <a:r>
              <a:rPr sz="1750" spc="-70" dirty="0">
                <a:latin typeface="Calibri"/>
                <a:cs typeface="Calibri"/>
              </a:rPr>
              <a:t>k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35" dirty="0">
                <a:latin typeface="Calibri"/>
                <a:cs typeface="Calibri"/>
              </a:rPr>
              <a:t>ka</a:t>
            </a:r>
            <a:r>
              <a:rPr sz="1750" spc="-50" dirty="0">
                <a:latin typeface="Calibri"/>
                <a:cs typeface="Calibri"/>
              </a:rPr>
              <a:t>y</a:t>
            </a:r>
            <a:r>
              <a:rPr sz="1750" dirty="0">
                <a:latin typeface="Calibri"/>
                <a:cs typeface="Calibri"/>
              </a:rPr>
              <a:t>aan</a:t>
            </a:r>
            <a:r>
              <a:rPr sz="1750" spc="30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spc="-10" dirty="0">
                <a:latin typeface="Calibri"/>
                <a:cs typeface="Calibri"/>
              </a:rPr>
              <a:t>u</a:t>
            </a:r>
            <a:r>
              <a:rPr sz="1750" spc="5" dirty="0">
                <a:latin typeface="Calibri"/>
                <a:cs typeface="Calibri"/>
              </a:rPr>
              <a:t>d</a:t>
            </a:r>
            <a:r>
              <a:rPr sz="1750" spc="-35" dirty="0">
                <a:latin typeface="Calibri"/>
                <a:cs typeface="Calibri"/>
              </a:rPr>
              <a:t>ay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spc="5" dirty="0">
                <a:latin typeface="Calibri"/>
                <a:cs typeface="Calibri"/>
              </a:rPr>
              <a:t>o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dirty="0">
                <a:latin typeface="Calibri"/>
                <a:cs typeface="Calibri"/>
              </a:rPr>
              <a:t>al.</a:t>
            </a:r>
          </a:p>
          <a:p>
            <a:pPr>
              <a:lnSpc>
                <a:spcPct val="100000"/>
              </a:lnSpc>
              <a:spcBef>
                <a:spcPts val="41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12700" marR="46990">
              <a:lnSpc>
                <a:spcPct val="100000"/>
              </a:lnSpc>
            </a:pPr>
            <a:r>
              <a:rPr sz="1750" spc="-60" dirty="0">
                <a:latin typeface="Calibri"/>
                <a:cs typeface="Calibri"/>
              </a:rPr>
              <a:t>P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al</a:t>
            </a:r>
            <a:r>
              <a:rPr sz="1750" spc="25" dirty="0">
                <a:latin typeface="Calibri"/>
                <a:cs typeface="Calibri"/>
              </a:rPr>
              <a:t> </a:t>
            </a:r>
            <a:r>
              <a:rPr sz="1750" spc="-5" dirty="0">
                <a:latin typeface="Calibri"/>
                <a:cs typeface="Calibri"/>
              </a:rPr>
              <a:t>3</a:t>
            </a:r>
            <a:r>
              <a:rPr sz="1750" spc="-10" dirty="0">
                <a:latin typeface="Calibri"/>
                <a:cs typeface="Calibri"/>
              </a:rPr>
              <a:t>5</a:t>
            </a:r>
            <a:r>
              <a:rPr sz="1750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 </a:t>
            </a:r>
            <a:r>
              <a:rPr sz="1750" dirty="0">
                <a:latin typeface="Calibri"/>
                <a:cs typeface="Calibri"/>
              </a:rPr>
              <a:t>“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 n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 I</a:t>
            </a:r>
            <a:r>
              <a:rPr sz="1750" spc="5" dirty="0">
                <a:latin typeface="Calibri"/>
                <a:cs typeface="Calibri"/>
              </a:rPr>
              <a:t>ndo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-5" dirty="0">
                <a:latin typeface="Calibri"/>
                <a:cs typeface="Calibri"/>
              </a:rPr>
              <a:t>es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dirty="0">
                <a:latin typeface="Calibri"/>
                <a:cs typeface="Calibri"/>
              </a:rPr>
              <a:t>ialah 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ah</a:t>
            </a:r>
            <a:r>
              <a:rPr sz="1750" spc="-5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p</a:t>
            </a:r>
            <a:r>
              <a:rPr sz="1750" spc="-10" dirty="0">
                <a:latin typeface="Calibri"/>
                <a:cs typeface="Calibri"/>
              </a:rPr>
              <a:t>u</a:t>
            </a:r>
            <a:r>
              <a:rPr sz="1750" dirty="0">
                <a:latin typeface="Calibri"/>
                <a:cs typeface="Calibri"/>
              </a:rPr>
              <a:t>ti</a:t>
            </a:r>
            <a:r>
              <a:rPr sz="1750" spc="5" dirty="0">
                <a:latin typeface="Calibri"/>
                <a:cs typeface="Calibri"/>
              </a:rPr>
              <a:t>h</a:t>
            </a:r>
            <a:r>
              <a:rPr sz="1750" dirty="0">
                <a:latin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94448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0647" y="167234"/>
            <a:ext cx="791960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Kerakyatan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yang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dipimpin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hikmat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kebijaksanaan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dalam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permusyawaratan</a:t>
            </a:r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perwakilan</a:t>
            </a:r>
            <a:endParaRPr lang="en-US" sz="2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2267744" y="1785914"/>
            <a:ext cx="4954270" cy="2228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200"/>
              </a:lnSpc>
            </a:pP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37(3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UU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xmlns="" val="3299597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0647" y="167234"/>
            <a:ext cx="791960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Keadilan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sosial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bagi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seluruh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rakyat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Indonesia</a:t>
            </a:r>
          </a:p>
        </p:txBody>
      </p:sp>
      <p:sp>
        <p:nvSpPr>
          <p:cNvPr id="14" name="object 4"/>
          <p:cNvSpPr txBox="1"/>
          <p:nvPr/>
        </p:nvSpPr>
        <p:spPr>
          <a:xfrm>
            <a:off x="2339752" y="1470359"/>
            <a:ext cx="6408712" cy="30469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just">
              <a:lnSpc>
                <a:spcPct val="10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1,2,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berbunyi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12700" algn="just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“fakir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miskin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terlantar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dipelihara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rakyat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memberdayakan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martabat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kemanusiaan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12700" algn="just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“Negara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system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</a:p>
          <a:p>
            <a:pPr marL="12700" algn="just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 Negara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bertanggung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penyediaan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layak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9509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67988" y="1643056"/>
            <a:ext cx="585564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Implementasi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nilai-nilai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just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Dalam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perumusan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kebijakan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</a:p>
          <a:p>
            <a:pPr algn="just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Pemerintahan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negara</a:t>
            </a:r>
            <a:endParaRPr lang="en-US" sz="2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4406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0647" y="167234"/>
            <a:ext cx="791960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Implementasi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Nilai</a:t>
            </a:r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–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Nilai</a:t>
            </a:r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Pancasila</a:t>
            </a:r>
            <a:endParaRPr lang="en-US" sz="2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object 4"/>
          <p:cNvSpPr txBox="1"/>
          <p:nvPr/>
        </p:nvSpPr>
        <p:spPr>
          <a:xfrm>
            <a:off x="2026045" y="1428724"/>
            <a:ext cx="5184775" cy="35779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2420" marR="127635" indent="-300355">
              <a:lnSpc>
                <a:spcPct val="100499"/>
              </a:lnSpc>
            </a:pP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21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1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2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00200"/>
              </a:lnSpc>
            </a:pP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liti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ilai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1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33985">
              <a:lnSpc>
                <a:spcPct val="100000"/>
              </a:lnSpc>
            </a:pP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iti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1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26,</a:t>
            </a:r>
            <a:r>
              <a:rPr sz="21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1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1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(1),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1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1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1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22733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469</Words>
  <Application>Microsoft Office PowerPoint</Application>
  <PresentationFormat>On-screen Show (16:9)</PresentationFormat>
  <Paragraphs>80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120</cp:revision>
  <dcterms:created xsi:type="dcterms:W3CDTF">2022-09-03T23:08:24Z</dcterms:created>
  <dcterms:modified xsi:type="dcterms:W3CDTF">2023-08-31T13:14:36Z</dcterms:modified>
</cp:coreProperties>
</file>