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26" r:id="rId3"/>
    <p:sldId id="320" r:id="rId4"/>
    <p:sldId id="323" r:id="rId5"/>
    <p:sldId id="324" r:id="rId6"/>
    <p:sldId id="325" r:id="rId7"/>
    <p:sldId id="27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8382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4072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1058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2291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ke-6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40726" y="1643056"/>
            <a:ext cx="40458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Keenam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ke-6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7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46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5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31952" y="1643056"/>
            <a:ext cx="53975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Ideologi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yang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Berkembang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Di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Dunia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920360" y="214296"/>
            <a:ext cx="429758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Pengertian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Ideologi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bject 7"/>
          <p:cNvSpPr txBox="1"/>
          <p:nvPr/>
        </p:nvSpPr>
        <p:spPr>
          <a:xfrm>
            <a:off x="327979" y="1785914"/>
            <a:ext cx="1672253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3200" spc="105" dirty="0" err="1" smtClean="0">
                <a:latin typeface="Times New Roman"/>
                <a:cs typeface="Times New Roman"/>
              </a:rPr>
              <a:t>I</a:t>
            </a:r>
            <a:r>
              <a:rPr sz="3200" spc="120" dirty="0" err="1" smtClean="0">
                <a:latin typeface="Times New Roman"/>
                <a:cs typeface="Times New Roman"/>
              </a:rPr>
              <a:t>d</a:t>
            </a:r>
            <a:r>
              <a:rPr sz="3200" spc="45" dirty="0" err="1" smtClean="0">
                <a:latin typeface="Times New Roman"/>
                <a:cs typeface="Times New Roman"/>
              </a:rPr>
              <a:t>e</a:t>
            </a:r>
            <a:r>
              <a:rPr sz="3200" spc="120" dirty="0" err="1" smtClean="0">
                <a:latin typeface="Times New Roman"/>
                <a:cs typeface="Times New Roman"/>
              </a:rPr>
              <a:t>o</a:t>
            </a:r>
            <a:r>
              <a:rPr sz="3200" spc="-30" dirty="0" err="1" smtClean="0">
                <a:latin typeface="Times New Roman"/>
                <a:cs typeface="Times New Roman"/>
              </a:rPr>
              <a:t>l</a:t>
            </a:r>
            <a:r>
              <a:rPr sz="3200" spc="120" dirty="0" err="1" smtClean="0">
                <a:latin typeface="Times New Roman"/>
                <a:cs typeface="Times New Roman"/>
              </a:rPr>
              <a:t>o</a:t>
            </a:r>
            <a:r>
              <a:rPr sz="3200" spc="-35" dirty="0" err="1" smtClean="0">
                <a:latin typeface="Times New Roman"/>
                <a:cs typeface="Times New Roman"/>
              </a:rPr>
              <a:t>g</a:t>
            </a:r>
            <a:r>
              <a:rPr sz="3200" dirty="0" err="1" smtClean="0">
                <a:latin typeface="Times New Roman"/>
                <a:cs typeface="Times New Roman"/>
              </a:rPr>
              <a:t>i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14" name="object 7"/>
          <p:cNvSpPr txBox="1"/>
          <p:nvPr/>
        </p:nvSpPr>
        <p:spPr>
          <a:xfrm>
            <a:off x="3131840" y="1325396"/>
            <a:ext cx="3672408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105" dirty="0" smtClean="0">
                <a:latin typeface="Times New Roman"/>
                <a:cs typeface="Times New Roman"/>
              </a:rPr>
              <a:t>I</a:t>
            </a:r>
            <a:r>
              <a:rPr sz="2000" spc="120" dirty="0" smtClean="0">
                <a:latin typeface="Times New Roman"/>
                <a:cs typeface="Times New Roman"/>
              </a:rPr>
              <a:t>d</a:t>
            </a:r>
            <a:r>
              <a:rPr sz="2000" spc="45" dirty="0" smtClean="0">
                <a:latin typeface="Times New Roman"/>
                <a:cs typeface="Times New Roman"/>
              </a:rPr>
              <a:t>e</a:t>
            </a:r>
            <a:r>
              <a:rPr lang="en-US" sz="2000" spc="120" dirty="0" smtClean="0">
                <a:latin typeface="Times New Roman"/>
                <a:cs typeface="Times New Roman"/>
              </a:rPr>
              <a:t>a : </a:t>
            </a:r>
            <a:r>
              <a:rPr lang="en-US" sz="2000" spc="120" dirty="0" err="1" smtClean="0">
                <a:latin typeface="Times New Roman"/>
                <a:cs typeface="Times New Roman"/>
              </a:rPr>
              <a:t>gagasan</a:t>
            </a:r>
            <a:r>
              <a:rPr lang="en-US" sz="2000" spc="120" dirty="0" smtClean="0">
                <a:latin typeface="Times New Roman"/>
                <a:cs typeface="Times New Roman"/>
              </a:rPr>
              <a:t>, </a:t>
            </a:r>
            <a:r>
              <a:rPr lang="en-US" sz="2000" spc="120" dirty="0" err="1" smtClean="0">
                <a:latin typeface="Times New Roman"/>
                <a:cs typeface="Times New Roman"/>
              </a:rPr>
              <a:t>konsep</a:t>
            </a:r>
            <a:r>
              <a:rPr lang="en-US" sz="2000" spc="120" dirty="0" smtClean="0">
                <a:latin typeface="Times New Roman"/>
                <a:cs typeface="Times New Roman"/>
              </a:rPr>
              <a:t>, </a:t>
            </a:r>
            <a:r>
              <a:rPr lang="en-US" sz="2000" spc="120" dirty="0" err="1" smtClean="0">
                <a:latin typeface="Times New Roman"/>
                <a:cs typeface="Times New Roman"/>
              </a:rPr>
              <a:t>pengertian</a:t>
            </a:r>
            <a:r>
              <a:rPr lang="en-US" sz="2000" spc="120" dirty="0" smtClean="0">
                <a:latin typeface="Times New Roman"/>
                <a:cs typeface="Times New Roman"/>
              </a:rPr>
              <a:t> </a:t>
            </a:r>
            <a:r>
              <a:rPr lang="en-US" sz="2000" spc="120" dirty="0" err="1" smtClean="0">
                <a:latin typeface="Times New Roman"/>
                <a:cs typeface="Times New Roman"/>
              </a:rPr>
              <a:t>dasar</a:t>
            </a:r>
            <a:r>
              <a:rPr lang="en-US" sz="2000" spc="120" dirty="0" smtClean="0">
                <a:latin typeface="Times New Roman"/>
                <a:cs typeface="Times New Roman"/>
              </a:rPr>
              <a:t>, </a:t>
            </a:r>
            <a:r>
              <a:rPr lang="en-US" sz="2000" spc="120" dirty="0" err="1" smtClean="0">
                <a:latin typeface="Times New Roman"/>
                <a:cs typeface="Times New Roman"/>
              </a:rPr>
              <a:t>cita-cita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6" name="object 7"/>
          <p:cNvSpPr txBox="1"/>
          <p:nvPr/>
        </p:nvSpPr>
        <p:spPr>
          <a:xfrm>
            <a:off x="3131840" y="2221173"/>
            <a:ext cx="167225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lang="en-US" sz="2000" dirty="0" smtClean="0">
                <a:latin typeface="Times New Roman"/>
                <a:cs typeface="Times New Roman"/>
              </a:rPr>
              <a:t>Logos : </a:t>
            </a:r>
            <a:r>
              <a:rPr lang="en-US" sz="2000" dirty="0" err="1" smtClean="0">
                <a:latin typeface="Times New Roman"/>
                <a:cs typeface="Times New Roman"/>
              </a:rPr>
              <a:t>Ilmu</a:t>
            </a:r>
            <a:endParaRPr sz="2000" dirty="0">
              <a:latin typeface="Times New Roman"/>
              <a:cs typeface="Times New Roman"/>
            </a:endParaRPr>
          </a:p>
        </p:txBody>
      </p:sp>
      <p:cxnSp>
        <p:nvCxnSpPr>
          <p:cNvPr id="3" name="Straight Connector 2"/>
          <p:cNvCxnSpPr>
            <a:stCxn id="13" idx="3"/>
            <a:endCxn id="14" idx="1"/>
          </p:cNvCxnSpPr>
          <p:nvPr/>
        </p:nvCxnSpPr>
        <p:spPr>
          <a:xfrm flipV="1">
            <a:off x="2000232" y="1633173"/>
            <a:ext cx="1131608" cy="3989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3" idx="3"/>
            <a:endCxn id="16" idx="1"/>
          </p:cNvCxnSpPr>
          <p:nvPr/>
        </p:nvCxnSpPr>
        <p:spPr>
          <a:xfrm>
            <a:off x="2000232" y="2032136"/>
            <a:ext cx="1131608" cy="3429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ject 7"/>
          <p:cNvSpPr txBox="1"/>
          <p:nvPr/>
        </p:nvSpPr>
        <p:spPr>
          <a:xfrm>
            <a:off x="729832" y="2655286"/>
            <a:ext cx="830137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/>
                <a:cs typeface="Times New Roman"/>
              </a:rPr>
              <a:t>Secara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harfiah</a:t>
            </a:r>
            <a:r>
              <a:rPr lang="en-US" sz="2000" dirty="0" smtClean="0">
                <a:latin typeface="Times New Roman"/>
                <a:cs typeface="Times New Roman"/>
              </a:rPr>
              <a:t>. </a:t>
            </a:r>
            <a:r>
              <a:rPr lang="en-US" sz="2000" dirty="0" err="1" smtClean="0">
                <a:latin typeface="Times New Roman"/>
                <a:cs typeface="Times New Roman"/>
              </a:rPr>
              <a:t>Ideologi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berarti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ilmu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mengenai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pengertian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dasar</a:t>
            </a:r>
            <a:r>
              <a:rPr lang="en-US" sz="2000" dirty="0" smtClean="0">
                <a:latin typeface="Times New Roman"/>
                <a:cs typeface="Times New Roman"/>
              </a:rPr>
              <a:t>, ide.</a:t>
            </a:r>
          </a:p>
          <a:p>
            <a:pPr marL="12700">
              <a:lnSpc>
                <a:spcPct val="100000"/>
              </a:lnSpc>
            </a:pPr>
            <a:endParaRPr lang="en-US" sz="2000" dirty="0" smtClean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/>
                <a:cs typeface="Times New Roman"/>
              </a:rPr>
              <a:t>Definisi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ideologi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berkembang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menjadi</a:t>
            </a:r>
            <a:r>
              <a:rPr lang="en-US" sz="2000" dirty="0" smtClean="0">
                <a:latin typeface="Times New Roman"/>
                <a:cs typeface="Times New Roman"/>
              </a:rPr>
              <a:t> : Kumpulan </a:t>
            </a:r>
            <a:r>
              <a:rPr lang="en-US" sz="2000" dirty="0" err="1" smtClean="0">
                <a:latin typeface="Times New Roman"/>
                <a:cs typeface="Times New Roman"/>
              </a:rPr>
              <a:t>gagasan</a:t>
            </a:r>
            <a:r>
              <a:rPr lang="en-US" sz="2000" dirty="0" smtClean="0">
                <a:latin typeface="Times New Roman"/>
                <a:cs typeface="Times New Roman"/>
              </a:rPr>
              <a:t>, ide, </a:t>
            </a:r>
            <a:r>
              <a:rPr lang="en-US" sz="2000" dirty="0" err="1" smtClean="0">
                <a:latin typeface="Times New Roman"/>
                <a:cs typeface="Times New Roman"/>
              </a:rPr>
              <a:t>keyakinan</a:t>
            </a:r>
            <a:r>
              <a:rPr lang="en-US" sz="2000" dirty="0" smtClean="0">
                <a:latin typeface="Times New Roman"/>
                <a:cs typeface="Times New Roman"/>
              </a:rPr>
              <a:t>, </a:t>
            </a:r>
            <a:r>
              <a:rPr lang="en-US" sz="2000" dirty="0" err="1" smtClean="0">
                <a:latin typeface="Times New Roman"/>
                <a:cs typeface="Times New Roman"/>
              </a:rPr>
              <a:t>dan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kepercayaan</a:t>
            </a:r>
            <a:r>
              <a:rPr lang="en-US" sz="2000" dirty="0" smtClean="0">
                <a:latin typeface="Times New Roman"/>
                <a:cs typeface="Times New Roman"/>
              </a:rPr>
              <a:t> yang </a:t>
            </a:r>
            <a:r>
              <a:rPr lang="en-US" sz="2000" dirty="0" err="1" smtClean="0">
                <a:latin typeface="Times New Roman"/>
                <a:cs typeface="Times New Roman"/>
              </a:rPr>
              <a:t>menyeluruh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dan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sistematis</a:t>
            </a:r>
            <a:r>
              <a:rPr lang="en-US" sz="2000" dirty="0" smtClean="0">
                <a:latin typeface="Times New Roman"/>
                <a:cs typeface="Times New Roman"/>
              </a:rPr>
              <a:t>, yang </a:t>
            </a:r>
            <a:r>
              <a:rPr lang="en-US" sz="2000" dirty="0" err="1" smtClean="0">
                <a:latin typeface="Times New Roman"/>
                <a:cs typeface="Times New Roman"/>
              </a:rPr>
              <a:t>menyangkut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dan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mengatur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tingkah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laku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sekelompok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manusia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tertentu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dalam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berbagai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bidang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kehidupan</a:t>
            </a:r>
            <a:r>
              <a:rPr lang="en-US" sz="2000" dirty="0" smtClean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816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373821" y="214296"/>
            <a:ext cx="339067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Fungsi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Ideologi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664012" y="1369502"/>
            <a:ext cx="7844790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715" indent="-457200" algn="just">
              <a:lnSpc>
                <a:spcPct val="100000"/>
              </a:lnSpc>
              <a:buClr>
                <a:srgbClr val="82672B"/>
              </a:buClr>
              <a:buFont typeface="Times New Roman"/>
              <a:buAutoNum type="arabicPeriod"/>
              <a:tabLst>
                <a:tab pos="469900" algn="l"/>
              </a:tabLst>
            </a:pPr>
            <a:r>
              <a:rPr spc="-20" dirty="0">
                <a:latin typeface="Times New Roman"/>
                <a:cs typeface="Times New Roman"/>
              </a:rPr>
              <a:t>S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0" dirty="0">
                <a:latin typeface="Times New Roman"/>
                <a:cs typeface="Times New Roman"/>
              </a:rPr>
              <a:t>b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-25" dirty="0">
                <a:latin typeface="Times New Roman"/>
                <a:cs typeface="Times New Roman"/>
              </a:rPr>
              <a:t>g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  </a:t>
            </a:r>
            <a:r>
              <a:rPr spc="140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t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-50" dirty="0">
                <a:latin typeface="Times New Roman"/>
                <a:cs typeface="Times New Roman"/>
              </a:rPr>
              <a:t>j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110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t</a:t>
            </a:r>
            <a:r>
              <a:rPr spc="110" dirty="0">
                <a:latin typeface="Times New Roman"/>
                <a:cs typeface="Times New Roman"/>
              </a:rPr>
              <a:t>au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40" dirty="0">
                <a:latin typeface="Times New Roman"/>
                <a:cs typeface="Times New Roman"/>
              </a:rPr>
              <a:t> </a:t>
            </a:r>
            <a:r>
              <a:rPr spc="-20" dirty="0">
                <a:latin typeface="Times New Roman"/>
                <a:cs typeface="Times New Roman"/>
              </a:rPr>
              <a:t>c</a:t>
            </a:r>
            <a:r>
              <a:rPr spc="20" dirty="0">
                <a:latin typeface="Times New Roman"/>
                <a:cs typeface="Times New Roman"/>
              </a:rPr>
              <a:t>it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110" dirty="0">
                <a:latin typeface="Times New Roman"/>
                <a:cs typeface="Times New Roman"/>
              </a:rPr>
              <a:t>-</a:t>
            </a:r>
            <a:r>
              <a:rPr spc="-20" dirty="0">
                <a:latin typeface="Times New Roman"/>
                <a:cs typeface="Times New Roman"/>
              </a:rPr>
              <a:t>c</a:t>
            </a:r>
            <a:r>
              <a:rPr spc="20" dirty="0">
                <a:latin typeface="Times New Roman"/>
                <a:cs typeface="Times New Roman"/>
              </a:rPr>
              <a:t>it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40" dirty="0">
                <a:latin typeface="Times New Roman"/>
                <a:cs typeface="Times New Roman"/>
              </a:rPr>
              <a:t> </a:t>
            </a:r>
            <a:r>
              <a:rPr spc="-60" dirty="0">
                <a:latin typeface="Times New Roman"/>
                <a:cs typeface="Times New Roman"/>
              </a:rPr>
              <a:t>y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-25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135" dirty="0">
                <a:latin typeface="Times New Roman"/>
                <a:cs typeface="Times New Roman"/>
              </a:rPr>
              <a:t>h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90" dirty="0">
                <a:latin typeface="Times New Roman"/>
                <a:cs typeface="Times New Roman"/>
              </a:rPr>
              <a:t>n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0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20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20" dirty="0">
                <a:latin typeface="Times New Roman"/>
                <a:cs typeface="Times New Roman"/>
              </a:rPr>
              <a:t>c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70" dirty="0">
                <a:latin typeface="Times New Roman"/>
                <a:cs typeface="Times New Roman"/>
              </a:rPr>
              <a:t>p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10" dirty="0">
                <a:latin typeface="Times New Roman"/>
                <a:cs typeface="Times New Roman"/>
              </a:rPr>
              <a:t>b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35" dirty="0">
                <a:latin typeface="Times New Roman"/>
                <a:cs typeface="Times New Roman"/>
              </a:rPr>
              <a:t>m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o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20" dirty="0">
                <a:latin typeface="Times New Roman"/>
                <a:cs typeface="Times New Roman"/>
              </a:rPr>
              <a:t>h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t</a:t>
            </a:r>
            <a:r>
              <a:rPr spc="120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150" dirty="0">
                <a:latin typeface="Times New Roman"/>
                <a:cs typeface="Times New Roman"/>
              </a:rPr>
              <a:t>m</a:t>
            </a:r>
            <a:r>
              <a:rPr spc="80" dirty="0">
                <a:latin typeface="Times New Roman"/>
                <a:cs typeface="Times New Roman"/>
              </a:rPr>
              <a:t>a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-60" dirty="0">
                <a:latin typeface="Times New Roman"/>
                <a:cs typeface="Times New Roman"/>
              </a:rPr>
              <a:t>y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r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15" dirty="0">
                <a:latin typeface="Times New Roman"/>
                <a:cs typeface="Times New Roman"/>
              </a:rPr>
              <a:t>k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t</a:t>
            </a:r>
            <a:r>
              <a:rPr spc="7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469265" algn="just">
              <a:lnSpc>
                <a:spcPct val="100000"/>
              </a:lnSpc>
            </a:pPr>
            <a:r>
              <a:rPr spc="165" dirty="0">
                <a:latin typeface="Times New Roman"/>
                <a:cs typeface="Times New Roman"/>
              </a:rPr>
              <a:t>N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25" dirty="0">
                <a:latin typeface="Times New Roman"/>
                <a:cs typeface="Times New Roman"/>
              </a:rPr>
              <a:t>y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140" dirty="0">
                <a:latin typeface="Times New Roman"/>
                <a:cs typeface="Times New Roman"/>
              </a:rPr>
              <a:t>t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80" dirty="0">
                <a:latin typeface="Times New Roman"/>
                <a:cs typeface="Times New Roman"/>
              </a:rPr>
              <a:t>r</a:t>
            </a:r>
            <a:r>
              <a:rPr spc="110" dirty="0">
                <a:latin typeface="Times New Roman"/>
                <a:cs typeface="Times New Roman"/>
              </a:rPr>
              <a:t>k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35" dirty="0">
                <a:latin typeface="Times New Roman"/>
                <a:cs typeface="Times New Roman"/>
              </a:rPr>
              <a:t>un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30" dirty="0">
                <a:latin typeface="Times New Roman"/>
                <a:cs typeface="Times New Roman"/>
              </a:rPr>
              <a:t>m</a:t>
            </a:r>
            <a:r>
              <a:rPr spc="1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135" dirty="0">
                <a:latin typeface="Times New Roman"/>
                <a:cs typeface="Times New Roman"/>
              </a:rPr>
              <a:t>o</a:t>
            </a:r>
            <a:r>
              <a:rPr spc="45" dirty="0">
                <a:latin typeface="Times New Roman"/>
                <a:cs typeface="Times New Roman"/>
              </a:rPr>
              <a:t>l</a:t>
            </a:r>
            <a:r>
              <a:rPr spc="114" dirty="0">
                <a:latin typeface="Times New Roman"/>
                <a:cs typeface="Times New Roman"/>
              </a:rPr>
              <a:t>o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45" dirty="0">
                <a:latin typeface="Times New Roman"/>
                <a:cs typeface="Times New Roman"/>
              </a:rPr>
              <a:t>j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c</a:t>
            </a:r>
            <a:r>
              <a:rPr spc="95" dirty="0">
                <a:latin typeface="Times New Roman"/>
                <a:cs typeface="Times New Roman"/>
              </a:rPr>
              <a:t>i</a:t>
            </a:r>
            <a:r>
              <a:rPr spc="140" dirty="0">
                <a:latin typeface="Times New Roman"/>
                <a:cs typeface="Times New Roman"/>
              </a:rPr>
              <a:t>t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-</a:t>
            </a:r>
            <a:r>
              <a:rPr dirty="0">
                <a:latin typeface="Times New Roman"/>
                <a:cs typeface="Times New Roman"/>
              </a:rPr>
              <a:t>c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25" dirty="0">
                <a:latin typeface="Times New Roman"/>
                <a:cs typeface="Times New Roman"/>
              </a:rPr>
              <a:t>a</a:t>
            </a:r>
            <a:endParaRPr dirty="0">
              <a:latin typeface="Times New Roman"/>
              <a:cs typeface="Times New Roman"/>
            </a:endParaRPr>
          </a:p>
          <a:p>
            <a:pPr marL="469265" marR="8255" algn="just">
              <a:lnSpc>
                <a:spcPct val="100000"/>
              </a:lnSpc>
              <a:spcBef>
                <a:spcPts val="10"/>
              </a:spcBef>
            </a:pP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u</a:t>
            </a:r>
            <a:r>
              <a:rPr spc="114" dirty="0">
                <a:latin typeface="Times New Roman"/>
                <a:cs typeface="Times New Roman"/>
              </a:rPr>
              <a:t> t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j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-25" dirty="0">
                <a:latin typeface="Times New Roman"/>
                <a:cs typeface="Times New Roman"/>
              </a:rPr>
              <a:t>y</a:t>
            </a:r>
            <a:r>
              <a:rPr spc="75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95" dirty="0">
                <a:latin typeface="Times New Roman"/>
                <a:cs typeface="Times New Roman"/>
              </a:rPr>
              <a:t> </a:t>
            </a:r>
            <a:r>
              <a:rPr spc="135" dirty="0">
                <a:latin typeface="Times New Roman"/>
                <a:cs typeface="Times New Roman"/>
              </a:rPr>
              <a:t>h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215" dirty="0">
                <a:latin typeface="Times New Roman"/>
                <a:cs typeface="Times New Roman"/>
              </a:rPr>
              <a:t>w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20" dirty="0">
                <a:latin typeface="Times New Roman"/>
                <a:cs typeface="Times New Roman"/>
              </a:rPr>
              <a:t>j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10" dirty="0">
                <a:latin typeface="Times New Roman"/>
                <a:cs typeface="Times New Roman"/>
              </a:rPr>
              <a:t>k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40" dirty="0">
                <a:latin typeface="Times New Roman"/>
                <a:cs typeface="Times New Roman"/>
              </a:rPr>
              <a:t>n</a:t>
            </a:r>
            <a:r>
              <a:rPr spc="90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30" dirty="0">
                <a:latin typeface="Times New Roman"/>
                <a:cs typeface="Times New Roman"/>
              </a:rPr>
              <a:t>m</a:t>
            </a:r>
            <a:r>
              <a:rPr spc="11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05" dirty="0">
                <a:latin typeface="Times New Roman"/>
                <a:cs typeface="Times New Roman"/>
              </a:rPr>
              <a:t>hi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90" dirty="0">
                <a:latin typeface="Times New Roman"/>
                <a:cs typeface="Times New Roman"/>
              </a:rPr>
              <a:t>p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50" dirty="0">
                <a:latin typeface="Times New Roman"/>
                <a:cs typeface="Times New Roman"/>
              </a:rPr>
              <a:t>r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7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10" dirty="0">
                <a:latin typeface="Times New Roman"/>
                <a:cs typeface="Times New Roman"/>
              </a:rPr>
              <a:t>k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22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dirty="0"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00000"/>
              </a:lnSpc>
              <a:buClr>
                <a:srgbClr val="82672B"/>
              </a:buClr>
              <a:buFont typeface="Times New Roman"/>
              <a:buAutoNum type="arabicPeriod" startAt="2"/>
              <a:tabLst>
                <a:tab pos="469900" algn="l"/>
              </a:tabLst>
            </a:pPr>
            <a:r>
              <a:rPr spc="-20" dirty="0">
                <a:latin typeface="Times New Roman"/>
                <a:cs typeface="Times New Roman"/>
              </a:rPr>
              <a:t>S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0" dirty="0">
                <a:latin typeface="Times New Roman"/>
                <a:cs typeface="Times New Roman"/>
              </a:rPr>
              <a:t>b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-25" dirty="0">
                <a:latin typeface="Times New Roman"/>
                <a:cs typeface="Times New Roman"/>
              </a:rPr>
              <a:t>g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i   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70" dirty="0">
                <a:latin typeface="Times New Roman"/>
                <a:cs typeface="Times New Roman"/>
              </a:rPr>
              <a:t>p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50" dirty="0">
                <a:latin typeface="Times New Roman"/>
                <a:cs typeface="Times New Roman"/>
              </a:rPr>
              <a:t>m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t</a:t>
            </a:r>
            <a:r>
              <a:rPr spc="120" dirty="0">
                <a:latin typeface="Times New Roman"/>
                <a:cs typeface="Times New Roman"/>
              </a:rPr>
              <a:t>u</a:t>
            </a:r>
            <a:r>
              <a:rPr dirty="0">
                <a:latin typeface="Times New Roman"/>
                <a:cs typeface="Times New Roman"/>
              </a:rPr>
              <a:t>   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150" dirty="0">
                <a:latin typeface="Times New Roman"/>
                <a:cs typeface="Times New Roman"/>
              </a:rPr>
              <a:t>m</a:t>
            </a:r>
            <a:r>
              <a:rPr spc="80" dirty="0">
                <a:latin typeface="Times New Roman"/>
                <a:cs typeface="Times New Roman"/>
              </a:rPr>
              <a:t>a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-60" dirty="0">
                <a:latin typeface="Times New Roman"/>
                <a:cs typeface="Times New Roman"/>
              </a:rPr>
              <a:t>y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0" dirty="0">
                <a:latin typeface="Times New Roman"/>
                <a:cs typeface="Times New Roman"/>
              </a:rPr>
              <a:t>k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50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   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80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   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50" dirty="0">
                <a:latin typeface="Times New Roman"/>
                <a:cs typeface="Times New Roman"/>
              </a:rPr>
              <a:t>j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-25" dirty="0">
                <a:latin typeface="Times New Roman"/>
                <a:cs typeface="Times New Roman"/>
              </a:rPr>
              <a:t>g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  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150" dirty="0">
                <a:latin typeface="Times New Roman"/>
                <a:cs typeface="Times New Roman"/>
              </a:rPr>
              <a:t>m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-50" dirty="0">
                <a:latin typeface="Times New Roman"/>
                <a:cs typeface="Times New Roman"/>
              </a:rPr>
              <a:t>j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 </a:t>
            </a:r>
            <a:r>
              <a:rPr spc="70" dirty="0">
                <a:latin typeface="Times New Roman"/>
                <a:cs typeface="Times New Roman"/>
              </a:rPr>
              <a:t>p</a:t>
            </a:r>
            <a:r>
              <a:rPr spc="50" dirty="0">
                <a:latin typeface="Times New Roman"/>
                <a:cs typeface="Times New Roman"/>
              </a:rPr>
              <a:t>r</a:t>
            </a:r>
            <a:r>
              <a:rPr spc="65" dirty="0">
                <a:latin typeface="Times New Roman"/>
                <a:cs typeface="Times New Roman"/>
              </a:rPr>
              <a:t>o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45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-275" dirty="0">
                <a:latin typeface="Times New Roman"/>
                <a:cs typeface="Times New Roman"/>
              </a:rPr>
              <a:t> </a:t>
            </a:r>
            <a:r>
              <a:rPr spc="85" dirty="0">
                <a:latin typeface="Times New Roman"/>
                <a:cs typeface="Times New Roman"/>
              </a:rPr>
              <a:t>p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-40" dirty="0">
                <a:latin typeface="Times New Roman"/>
                <a:cs typeface="Times New Roman"/>
              </a:rPr>
              <a:t>y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-30" dirty="0">
                <a:latin typeface="Times New Roman"/>
                <a:cs typeface="Times New Roman"/>
              </a:rPr>
              <a:t>s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25" dirty="0">
                <a:latin typeface="Times New Roman"/>
                <a:cs typeface="Times New Roman"/>
              </a:rPr>
              <a:t>i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-270" dirty="0">
                <a:latin typeface="Times New Roman"/>
                <a:cs typeface="Times New Roman"/>
              </a:rPr>
              <a:t> </a:t>
            </a:r>
            <a:r>
              <a:rPr spc="-15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o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-60" dirty="0">
                <a:latin typeface="Times New Roman"/>
                <a:cs typeface="Times New Roman"/>
              </a:rPr>
              <a:t>f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20" dirty="0">
                <a:latin typeface="Times New Roman"/>
                <a:cs typeface="Times New Roman"/>
              </a:rPr>
              <a:t>i</a:t>
            </a:r>
            <a:r>
              <a:rPr spc="10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-265" dirty="0">
                <a:latin typeface="Times New Roman"/>
                <a:cs typeface="Times New Roman"/>
              </a:rPr>
              <a:t> </a:t>
            </a:r>
            <a:r>
              <a:rPr spc="-60" dirty="0">
                <a:latin typeface="Times New Roman"/>
                <a:cs typeface="Times New Roman"/>
              </a:rPr>
              <a:t>y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114" dirty="0">
                <a:latin typeface="Times New Roman"/>
                <a:cs typeface="Times New Roman"/>
              </a:rPr>
              <a:t>n</a:t>
            </a:r>
            <a:r>
              <a:rPr spc="-25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-265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t</a:t>
            </a:r>
            <a:r>
              <a:rPr spc="30" dirty="0">
                <a:latin typeface="Times New Roman"/>
                <a:cs typeface="Times New Roman"/>
              </a:rPr>
              <a:t>e</a:t>
            </a:r>
            <a:r>
              <a:rPr spc="125" dirty="0">
                <a:latin typeface="Times New Roman"/>
                <a:cs typeface="Times New Roman"/>
              </a:rPr>
              <a:t>r</a:t>
            </a:r>
            <a:r>
              <a:rPr spc="-50" dirty="0">
                <a:latin typeface="Times New Roman"/>
                <a:cs typeface="Times New Roman"/>
              </a:rPr>
              <a:t>j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  </a:t>
            </a:r>
            <a:r>
              <a:rPr spc="-24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dirty="0">
                <a:latin typeface="Times New Roman"/>
                <a:cs typeface="Times New Roman"/>
              </a:rPr>
              <a:t>i  </a:t>
            </a:r>
            <a:r>
              <a:rPr spc="-265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80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150" dirty="0">
                <a:latin typeface="Times New Roman"/>
                <a:cs typeface="Times New Roman"/>
              </a:rPr>
              <a:t>m</a:t>
            </a:r>
            <a:r>
              <a:rPr spc="80" dirty="0">
                <a:latin typeface="Times New Roman"/>
                <a:cs typeface="Times New Roman"/>
              </a:rPr>
              <a:t>a</a:t>
            </a:r>
            <a:r>
              <a:rPr spc="-10" dirty="0">
                <a:latin typeface="Times New Roman"/>
                <a:cs typeface="Times New Roman"/>
              </a:rPr>
              <a:t>s</a:t>
            </a:r>
            <a:r>
              <a:rPr spc="-60" dirty="0">
                <a:latin typeface="Times New Roman"/>
                <a:cs typeface="Times New Roman"/>
              </a:rPr>
              <a:t>y</a:t>
            </a:r>
            <a:r>
              <a:rPr spc="105" dirty="0">
                <a:latin typeface="Times New Roman"/>
                <a:cs typeface="Times New Roman"/>
              </a:rPr>
              <a:t>a</a:t>
            </a:r>
            <a:r>
              <a:rPr spc="35" dirty="0">
                <a:latin typeface="Times New Roman"/>
                <a:cs typeface="Times New Roman"/>
              </a:rPr>
              <a:t>r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15" dirty="0">
                <a:latin typeface="Times New Roman"/>
                <a:cs typeface="Times New Roman"/>
              </a:rPr>
              <a:t>k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t</a:t>
            </a:r>
            <a:r>
              <a:rPr spc="7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469265" marR="5080" algn="just">
              <a:lnSpc>
                <a:spcPct val="100000"/>
              </a:lnSpc>
              <a:spcBef>
                <a:spcPts val="10"/>
              </a:spcBef>
            </a:pPr>
            <a:r>
              <a:rPr spc="165" dirty="0">
                <a:latin typeface="Times New Roman"/>
                <a:cs typeface="Times New Roman"/>
              </a:rPr>
              <a:t>N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95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l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30" dirty="0">
                <a:latin typeface="Times New Roman"/>
                <a:cs typeface="Times New Roman"/>
              </a:rPr>
              <a:t>m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300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35" dirty="0">
                <a:latin typeface="Times New Roman"/>
                <a:cs typeface="Times New Roman"/>
              </a:rPr>
              <a:t>o</a:t>
            </a:r>
            <a:r>
              <a:rPr spc="20" dirty="0">
                <a:latin typeface="Times New Roman"/>
                <a:cs typeface="Times New Roman"/>
              </a:rPr>
              <a:t>l</a:t>
            </a:r>
            <a:r>
              <a:rPr spc="135" dirty="0">
                <a:latin typeface="Times New Roman"/>
                <a:cs typeface="Times New Roman"/>
              </a:rPr>
              <a:t>o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95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175" dirty="0">
                <a:latin typeface="Times New Roman"/>
                <a:cs typeface="Times New Roman"/>
              </a:rPr>
              <a:t>r</a:t>
            </a:r>
            <a:r>
              <a:rPr spc="90" dirty="0">
                <a:latin typeface="Times New Roman"/>
                <a:cs typeface="Times New Roman"/>
              </a:rPr>
              <a:t>u</a:t>
            </a:r>
            <a:r>
              <a:rPr spc="110" dirty="0">
                <a:latin typeface="Times New Roman"/>
                <a:cs typeface="Times New Roman"/>
              </a:rPr>
              <a:t>p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95" dirty="0">
                <a:latin typeface="Times New Roman"/>
                <a:cs typeface="Times New Roman"/>
              </a:rPr>
              <a:t> </a:t>
            </a:r>
            <a:r>
              <a:rPr spc="105" dirty="0">
                <a:latin typeface="Times New Roman"/>
                <a:cs typeface="Times New Roman"/>
              </a:rPr>
              <a:t>ni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95" dirty="0">
                <a:latin typeface="Times New Roman"/>
                <a:cs typeface="Times New Roman"/>
              </a:rPr>
              <a:t> 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9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95" dirty="0">
                <a:latin typeface="Times New Roman"/>
                <a:cs typeface="Times New Roman"/>
              </a:rPr>
              <a:t>i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10" dirty="0">
                <a:latin typeface="Times New Roman"/>
                <a:cs typeface="Times New Roman"/>
              </a:rPr>
              <a:t>p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10" dirty="0">
                <a:latin typeface="Times New Roman"/>
                <a:cs typeface="Times New Roman"/>
              </a:rPr>
              <a:t>k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80" dirty="0">
                <a:latin typeface="Times New Roman"/>
                <a:cs typeface="Times New Roman"/>
              </a:rPr>
              <a:t>r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70" dirty="0">
                <a:latin typeface="Times New Roman"/>
                <a:cs typeface="Times New Roman"/>
              </a:rPr>
              <a:t>m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190" dirty="0">
                <a:latin typeface="Times New Roman"/>
                <a:cs typeface="Times New Roman"/>
              </a:rPr>
              <a:t> 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105" dirty="0">
                <a:latin typeface="Times New Roman"/>
                <a:cs typeface="Times New Roman"/>
              </a:rPr>
              <a:t>hi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-15" dirty="0">
                <a:latin typeface="Times New Roman"/>
                <a:cs typeface="Times New Roman"/>
              </a:rPr>
              <a:t>gg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190" dirty="0">
                <a:latin typeface="Times New Roman"/>
                <a:cs typeface="Times New Roman"/>
              </a:rPr>
              <a:t> </a:t>
            </a:r>
            <a:r>
              <a:rPr spc="110" dirty="0">
                <a:latin typeface="Times New Roman"/>
                <a:cs typeface="Times New Roman"/>
              </a:rPr>
              <a:t>d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p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04" dirty="0">
                <a:latin typeface="Times New Roman"/>
                <a:cs typeface="Times New Roman"/>
              </a:rPr>
              <a:t> 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90" dirty="0">
                <a:latin typeface="Times New Roman"/>
                <a:cs typeface="Times New Roman"/>
              </a:rPr>
              <a:t>p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25" dirty="0">
                <a:latin typeface="Times New Roman"/>
                <a:cs typeface="Times New Roman"/>
              </a:rPr>
              <a:t>r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40" dirty="0">
                <a:latin typeface="Times New Roman"/>
                <a:cs typeface="Times New Roman"/>
              </a:rPr>
              <a:t>t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210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t</a:t>
            </a:r>
            <a:r>
              <a:rPr spc="135" dirty="0">
                <a:latin typeface="Times New Roman"/>
                <a:cs typeface="Times New Roman"/>
              </a:rPr>
              <a:t> 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220" dirty="0">
                <a:latin typeface="Times New Roman"/>
                <a:cs typeface="Times New Roman"/>
              </a:rPr>
              <a:t>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29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25" dirty="0">
                <a:latin typeface="Times New Roman"/>
                <a:cs typeface="Times New Roman"/>
              </a:rPr>
              <a:t>r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20" dirty="0">
                <a:latin typeface="Times New Roman"/>
                <a:cs typeface="Times New Roman"/>
              </a:rPr>
              <a:t> 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45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25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80" dirty="0">
                <a:latin typeface="Times New Roman"/>
                <a:cs typeface="Times New Roman"/>
              </a:rPr>
              <a:t>r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195" dirty="0">
                <a:latin typeface="Times New Roman"/>
                <a:cs typeface="Times New Roman"/>
              </a:rPr>
              <a:t> </a:t>
            </a:r>
            <a:r>
              <a:rPr spc="114" dirty="0">
                <a:latin typeface="Times New Roman"/>
                <a:cs typeface="Times New Roman"/>
              </a:rPr>
              <a:t>t</a:t>
            </a:r>
            <a:r>
              <a:rPr spc="75" dirty="0">
                <a:latin typeface="Times New Roman"/>
                <a:cs typeface="Times New Roman"/>
              </a:rPr>
              <a:t>e</a:t>
            </a: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150" dirty="0">
                <a:latin typeface="Times New Roman"/>
                <a:cs typeface="Times New Roman"/>
              </a:rPr>
              <a:t>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29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95" dirty="0">
                <a:latin typeface="Times New Roman"/>
                <a:cs typeface="Times New Roman"/>
              </a:rPr>
              <a:t>i</a:t>
            </a:r>
            <a:r>
              <a:rPr spc="20" dirty="0">
                <a:latin typeface="Times New Roman"/>
                <a:cs typeface="Times New Roman"/>
              </a:rPr>
              <a:t>j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00" dirty="0">
                <a:latin typeface="Times New Roman"/>
                <a:cs typeface="Times New Roman"/>
              </a:rPr>
              <a:t> 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20" dirty="0">
                <a:latin typeface="Times New Roman"/>
                <a:cs typeface="Times New Roman"/>
              </a:rPr>
              <a:t>c</a:t>
            </a:r>
            <a:r>
              <a:rPr spc="135" dirty="0">
                <a:latin typeface="Times New Roman"/>
                <a:cs typeface="Times New Roman"/>
              </a:rPr>
              <a:t>uan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225" dirty="0">
                <a:latin typeface="Times New Roman"/>
                <a:cs typeface="Times New Roman"/>
              </a:rPr>
              <a:t> </a:t>
            </a:r>
            <a:r>
              <a:rPr spc="60" dirty="0">
                <a:latin typeface="Times New Roman"/>
                <a:cs typeface="Times New Roman"/>
              </a:rPr>
              <a:t>b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-15" dirty="0">
                <a:latin typeface="Times New Roman"/>
                <a:cs typeface="Times New Roman"/>
              </a:rPr>
              <a:t>g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p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45" dirty="0">
                <a:latin typeface="Times New Roman"/>
                <a:cs typeface="Times New Roman"/>
              </a:rPr>
              <a:t>l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95" dirty="0">
                <a:latin typeface="Times New Roman"/>
                <a:cs typeface="Times New Roman"/>
              </a:rPr>
              <a:t>i</a:t>
            </a:r>
            <a:r>
              <a:rPr spc="135" dirty="0">
                <a:latin typeface="Times New Roman"/>
                <a:cs typeface="Times New Roman"/>
              </a:rPr>
              <a:t>an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15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s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20" dirty="0">
                <a:latin typeface="Times New Roman"/>
                <a:cs typeface="Times New Roman"/>
              </a:rPr>
              <a:t>u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70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40" dirty="0">
                <a:latin typeface="Times New Roman"/>
                <a:cs typeface="Times New Roman"/>
              </a:rPr>
              <a:t>h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25" dirty="0">
                <a:latin typeface="Times New Roman"/>
                <a:cs typeface="Times New Roman"/>
              </a:rPr>
              <a:t>y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90" dirty="0">
                <a:latin typeface="Times New Roman"/>
                <a:cs typeface="Times New Roman"/>
              </a:rPr>
              <a:t>u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140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  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140" dirty="0">
                <a:latin typeface="Times New Roman"/>
                <a:cs typeface="Times New Roman"/>
              </a:rPr>
              <a:t>t</a:t>
            </a:r>
            <a:r>
              <a:rPr spc="75" dirty="0">
                <a:latin typeface="Times New Roman"/>
                <a:cs typeface="Times New Roman"/>
              </a:rPr>
              <a:t>i</a:t>
            </a:r>
            <a:r>
              <a:rPr spc="145" dirty="0">
                <a:latin typeface="Times New Roman"/>
                <a:cs typeface="Times New Roman"/>
              </a:rPr>
              <a:t>m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50" dirty="0">
                <a:latin typeface="Times New Roman"/>
                <a:cs typeface="Times New Roman"/>
              </a:rPr>
              <a:t>l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45" dirty="0">
                <a:latin typeface="Times New Roman"/>
                <a:cs typeface="Times New Roman"/>
              </a:rPr>
              <a:t>l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30" dirty="0">
                <a:latin typeface="Times New Roman"/>
                <a:cs typeface="Times New Roman"/>
              </a:rPr>
              <a:t>m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90" dirty="0">
                <a:latin typeface="Times New Roman"/>
                <a:cs typeface="Times New Roman"/>
              </a:rPr>
              <a:t>k</a:t>
            </a:r>
            <a:r>
              <a:rPr spc="50" dirty="0">
                <a:latin typeface="Times New Roman"/>
                <a:cs typeface="Times New Roman"/>
              </a:rPr>
              <a:t>e</a:t>
            </a:r>
            <a:r>
              <a:rPr spc="105" dirty="0">
                <a:latin typeface="Times New Roman"/>
                <a:cs typeface="Times New Roman"/>
              </a:rPr>
              <a:t>hi</a:t>
            </a:r>
            <a:r>
              <a:rPr spc="90" dirty="0">
                <a:latin typeface="Times New Roman"/>
                <a:cs typeface="Times New Roman"/>
              </a:rPr>
              <a:t>d</a:t>
            </a:r>
            <a:r>
              <a:rPr spc="114" dirty="0">
                <a:latin typeface="Times New Roman"/>
                <a:cs typeface="Times New Roman"/>
              </a:rPr>
              <a:t>u</a:t>
            </a:r>
            <a:r>
              <a:rPr spc="90" dirty="0">
                <a:latin typeface="Times New Roman"/>
                <a:cs typeface="Times New Roman"/>
              </a:rPr>
              <a:t>p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40" dirty="0">
                <a:latin typeface="Times New Roman"/>
                <a:cs typeface="Times New Roman"/>
              </a:rPr>
              <a:t>n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80" dirty="0">
                <a:latin typeface="Times New Roman"/>
                <a:cs typeface="Times New Roman"/>
              </a:rPr>
              <a:t>r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10" dirty="0">
                <a:latin typeface="Times New Roman"/>
                <a:cs typeface="Times New Roman"/>
              </a:rPr>
              <a:t>k</a:t>
            </a:r>
            <a:r>
              <a:rPr spc="125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t</a:t>
            </a:r>
            <a:r>
              <a:rPr spc="60" dirty="0">
                <a:latin typeface="Times New Roman"/>
                <a:cs typeface="Times New Roman"/>
              </a:rPr>
              <a:t> </a:t>
            </a:r>
            <a:r>
              <a:rPr spc="-50" dirty="0">
                <a:latin typeface="Times New Roman"/>
                <a:cs typeface="Times New Roman"/>
              </a:rPr>
              <a:t>y</a:t>
            </a:r>
            <a:r>
              <a:rPr spc="75" dirty="0">
                <a:latin typeface="Times New Roman"/>
                <a:cs typeface="Times New Roman"/>
              </a:rPr>
              <a:t>a</a:t>
            </a:r>
            <a:r>
              <a:rPr spc="135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b</a:t>
            </a:r>
            <a:r>
              <a:rPr spc="25" dirty="0">
                <a:latin typeface="Times New Roman"/>
                <a:cs typeface="Times New Roman"/>
              </a:rPr>
              <a:t>e</a:t>
            </a:r>
            <a:r>
              <a:rPr spc="105" dirty="0">
                <a:latin typeface="Times New Roman"/>
                <a:cs typeface="Times New Roman"/>
              </a:rPr>
              <a:t>r</a:t>
            </a:r>
            <a:r>
              <a:rPr spc="20" dirty="0">
                <a:latin typeface="Times New Roman"/>
                <a:cs typeface="Times New Roman"/>
              </a:rPr>
              <a:t>s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10" dirty="0">
                <a:latin typeface="Times New Roman"/>
                <a:cs typeface="Times New Roman"/>
              </a:rPr>
              <a:t>g</a:t>
            </a:r>
            <a:r>
              <a:rPr spc="65" dirty="0">
                <a:latin typeface="Times New Roman"/>
                <a:cs typeface="Times New Roman"/>
              </a:rPr>
              <a:t>k</a:t>
            </a:r>
            <a:r>
              <a:rPr spc="135" dirty="0">
                <a:latin typeface="Times New Roman"/>
                <a:cs typeface="Times New Roman"/>
              </a:rPr>
              <a:t>u</a:t>
            </a:r>
            <a:r>
              <a:rPr spc="160" dirty="0">
                <a:latin typeface="Times New Roman"/>
                <a:cs typeface="Times New Roman"/>
              </a:rPr>
              <a:t>t</a:t>
            </a:r>
            <a:r>
              <a:rPr spc="100" dirty="0">
                <a:latin typeface="Times New Roman"/>
                <a:cs typeface="Times New Roman"/>
              </a:rPr>
              <a:t>a</a:t>
            </a:r>
            <a:r>
              <a:rPr spc="150" dirty="0">
                <a:latin typeface="Times New Roman"/>
                <a:cs typeface="Times New Roman"/>
              </a:rPr>
              <a:t>n</a:t>
            </a:r>
            <a:r>
              <a:rPr spc="220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4201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93701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161781" y="214296"/>
            <a:ext cx="381476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Ideologi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Tertutup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664012" y="1369502"/>
            <a:ext cx="784479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715" algn="just">
              <a:lnSpc>
                <a:spcPct val="100000"/>
              </a:lnSpc>
              <a:buClr>
                <a:srgbClr val="82672B"/>
              </a:buClr>
              <a:tabLst>
                <a:tab pos="469900" algn="l"/>
              </a:tabLst>
            </a:pPr>
            <a:r>
              <a:rPr lang="en-US" dirty="0" err="1" smtClean="0">
                <a:latin typeface="Times New Roman"/>
                <a:cs typeface="Times New Roman"/>
              </a:rPr>
              <a:t>Ideologi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tertutup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adalah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Suatu</a:t>
            </a:r>
            <a:r>
              <a:rPr lang="en-US" dirty="0" smtClean="0">
                <a:latin typeface="Times New Roman"/>
                <a:cs typeface="Times New Roman"/>
              </a:rPr>
              <a:t> system </a:t>
            </a:r>
            <a:r>
              <a:rPr lang="en-US" dirty="0" err="1" smtClean="0">
                <a:latin typeface="Times New Roman"/>
                <a:cs typeface="Times New Roman"/>
              </a:rPr>
              <a:t>pemikiran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tertutup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3" name="object 5"/>
          <p:cNvSpPr txBox="1"/>
          <p:nvPr/>
        </p:nvSpPr>
        <p:spPr>
          <a:xfrm>
            <a:off x="602410" y="1868502"/>
            <a:ext cx="8034020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405" indent="-53340">
              <a:lnSpc>
                <a:spcPct val="100000"/>
              </a:lnSpc>
            </a:pPr>
            <a:r>
              <a:rPr spc="120" dirty="0">
                <a:latin typeface="Times New Roman"/>
                <a:cs typeface="Times New Roman"/>
              </a:rPr>
              <a:t>I</a:t>
            </a:r>
            <a:r>
              <a:rPr spc="250" dirty="0">
                <a:latin typeface="Times New Roman"/>
                <a:cs typeface="Times New Roman"/>
              </a:rPr>
              <a:t>D</a:t>
            </a:r>
            <a:r>
              <a:rPr spc="145" dirty="0">
                <a:latin typeface="Times New Roman"/>
                <a:cs typeface="Times New Roman"/>
              </a:rPr>
              <a:t>E</a:t>
            </a:r>
            <a:r>
              <a:rPr spc="229" dirty="0">
                <a:latin typeface="Times New Roman"/>
                <a:cs typeface="Times New Roman"/>
              </a:rPr>
              <a:t>O</a:t>
            </a:r>
            <a:r>
              <a:rPr spc="60" dirty="0">
                <a:latin typeface="Times New Roman"/>
                <a:cs typeface="Times New Roman"/>
              </a:rPr>
              <a:t>L</a:t>
            </a:r>
            <a:r>
              <a:rPr spc="229" dirty="0">
                <a:latin typeface="Times New Roman"/>
                <a:cs typeface="Times New Roman"/>
              </a:rPr>
              <a:t>O</a:t>
            </a:r>
            <a:r>
              <a:rPr spc="375" dirty="0">
                <a:latin typeface="Times New Roman"/>
                <a:cs typeface="Times New Roman"/>
              </a:rPr>
              <a:t>G</a:t>
            </a:r>
            <a:r>
              <a:rPr spc="135" dirty="0">
                <a:latin typeface="Times New Roman"/>
                <a:cs typeface="Times New Roman"/>
              </a:rPr>
              <a:t>I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80" dirty="0">
                <a:latin typeface="Times New Roman"/>
                <a:cs typeface="Times New Roman"/>
              </a:rPr>
              <a:t>n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60" dirty="0">
                <a:latin typeface="Times New Roman"/>
                <a:cs typeface="Times New Roman"/>
              </a:rPr>
              <a:t>e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55" dirty="0">
                <a:latin typeface="Times New Roman"/>
                <a:cs typeface="Times New Roman"/>
              </a:rPr>
              <a:t>l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135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c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50" dirty="0">
                <a:latin typeface="Times New Roman"/>
                <a:cs typeface="Times New Roman"/>
              </a:rPr>
              <a:t>r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-</a:t>
            </a:r>
            <a:r>
              <a:rPr spc="5" dirty="0">
                <a:latin typeface="Times New Roman"/>
                <a:cs typeface="Times New Roman"/>
              </a:rPr>
              <a:t>c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50" dirty="0">
                <a:latin typeface="Times New Roman"/>
                <a:cs typeface="Times New Roman"/>
              </a:rPr>
              <a:t>r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s</a:t>
            </a:r>
            <a:r>
              <a:rPr spc="60" dirty="0">
                <a:latin typeface="Times New Roman"/>
                <a:cs typeface="Times New Roman"/>
              </a:rPr>
              <a:t>e</a:t>
            </a:r>
            <a:r>
              <a:rPr spc="40" dirty="0">
                <a:latin typeface="Times New Roman"/>
                <a:cs typeface="Times New Roman"/>
              </a:rPr>
              <a:t>b</a:t>
            </a:r>
            <a:r>
              <a:rPr spc="114" dirty="0">
                <a:latin typeface="Times New Roman"/>
                <a:cs typeface="Times New Roman"/>
              </a:rPr>
              <a:t>a</a:t>
            </a:r>
            <a:r>
              <a:rPr spc="-45" dirty="0">
                <a:latin typeface="Times New Roman"/>
                <a:cs typeface="Times New Roman"/>
              </a:rPr>
              <a:t>g</a:t>
            </a:r>
            <a:r>
              <a:rPr spc="120" dirty="0">
                <a:latin typeface="Times New Roman"/>
                <a:cs typeface="Times New Roman"/>
              </a:rPr>
              <a:t>ai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40" dirty="0" err="1">
                <a:latin typeface="Times New Roman"/>
                <a:cs typeface="Times New Roman"/>
              </a:rPr>
              <a:t>b</a:t>
            </a:r>
            <a:r>
              <a:rPr spc="60" dirty="0" err="1">
                <a:latin typeface="Times New Roman"/>
                <a:cs typeface="Times New Roman"/>
              </a:rPr>
              <a:t>e</a:t>
            </a:r>
            <a:r>
              <a:rPr spc="120" dirty="0" err="1">
                <a:latin typeface="Times New Roman"/>
                <a:cs typeface="Times New Roman"/>
              </a:rPr>
              <a:t>r</a:t>
            </a:r>
            <a:r>
              <a:rPr spc="80" dirty="0" err="1">
                <a:latin typeface="Times New Roman"/>
                <a:cs typeface="Times New Roman"/>
              </a:rPr>
              <a:t>i</a:t>
            </a:r>
            <a:r>
              <a:rPr spc="105" dirty="0" err="1">
                <a:latin typeface="Times New Roman"/>
                <a:cs typeface="Times New Roman"/>
              </a:rPr>
              <a:t>k</a:t>
            </a:r>
            <a:r>
              <a:rPr spc="135" dirty="0" err="1">
                <a:latin typeface="Times New Roman"/>
                <a:cs typeface="Times New Roman"/>
              </a:rPr>
              <a:t>u</a:t>
            </a:r>
            <a:r>
              <a:rPr spc="175" dirty="0" err="1">
                <a:latin typeface="Times New Roman"/>
                <a:cs typeface="Times New Roman"/>
              </a:rPr>
              <a:t>t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175" dirty="0" smtClean="0">
                <a:latin typeface="Times New Roman"/>
                <a:cs typeface="Times New Roman"/>
              </a:rPr>
              <a:t>:</a:t>
            </a:r>
            <a:endParaRPr lang="en-US" spc="175" dirty="0" smtClean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pc="175" dirty="0" err="1" smtClean="0">
                <a:latin typeface="Times New Roman"/>
                <a:cs typeface="Times New Roman"/>
              </a:rPr>
              <a:t>Merupakan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cita-cita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suatu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kelompok</a:t>
            </a:r>
            <a:r>
              <a:rPr lang="en-US" spc="175" dirty="0" smtClean="0">
                <a:latin typeface="Times New Roman"/>
                <a:cs typeface="Times New Roman"/>
              </a:rPr>
              <a:t> orang </a:t>
            </a:r>
            <a:r>
              <a:rPr lang="en-US" spc="175" dirty="0" err="1" smtClean="0">
                <a:latin typeface="Times New Roman"/>
                <a:cs typeface="Times New Roman"/>
              </a:rPr>
              <a:t>untuk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mengubah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memperbaharui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masyarakat</a:t>
            </a:r>
            <a:r>
              <a:rPr lang="en-US" spc="175" dirty="0" smtClean="0">
                <a:latin typeface="Times New Roman"/>
                <a:cs typeface="Times New Roman"/>
              </a:rPr>
              <a:t>.</a:t>
            </a:r>
          </a:p>
          <a:p>
            <a:pPr marL="2978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pc="175" dirty="0" err="1" smtClean="0">
                <a:latin typeface="Times New Roman"/>
                <a:cs typeface="Times New Roman"/>
              </a:rPr>
              <a:t>Atas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nama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ideologi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dibenarkan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pengorbanan-pengorbanan</a:t>
            </a:r>
            <a:r>
              <a:rPr lang="en-US" spc="175" dirty="0" smtClean="0">
                <a:latin typeface="Times New Roman"/>
                <a:cs typeface="Times New Roman"/>
              </a:rPr>
              <a:t> yang </a:t>
            </a:r>
            <a:r>
              <a:rPr lang="en-US" spc="175" dirty="0" err="1" smtClean="0">
                <a:latin typeface="Times New Roman"/>
                <a:cs typeface="Times New Roman"/>
              </a:rPr>
              <a:t>dibebankan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kepada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masyarakat</a:t>
            </a:r>
            <a:r>
              <a:rPr lang="en-US" spc="175" dirty="0" smtClean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763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93701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214650" y="214296"/>
            <a:ext cx="370902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Ideologi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Terbuka</a:t>
            </a:r>
          </a:p>
        </p:txBody>
      </p:sp>
      <p:sp>
        <p:nvSpPr>
          <p:cNvPr id="17" name="object 5"/>
          <p:cNvSpPr txBox="1"/>
          <p:nvPr/>
        </p:nvSpPr>
        <p:spPr>
          <a:xfrm>
            <a:off x="664012" y="1369502"/>
            <a:ext cx="784479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715" algn="just">
              <a:lnSpc>
                <a:spcPct val="100000"/>
              </a:lnSpc>
              <a:buClr>
                <a:srgbClr val="82672B"/>
              </a:buClr>
              <a:tabLst>
                <a:tab pos="469900" algn="l"/>
              </a:tabLst>
            </a:pPr>
            <a:r>
              <a:rPr lang="en-US" dirty="0" err="1" smtClean="0">
                <a:latin typeface="Times New Roman"/>
                <a:cs typeface="Times New Roman"/>
              </a:rPr>
              <a:t>Ideologi</a:t>
            </a:r>
            <a:r>
              <a:rPr lang="en-US" dirty="0" smtClean="0">
                <a:latin typeface="Times New Roman"/>
                <a:cs typeface="Times New Roman"/>
              </a:rPr>
              <a:t> Terbuka  </a:t>
            </a:r>
            <a:r>
              <a:rPr lang="en-US" dirty="0" err="1" smtClean="0">
                <a:latin typeface="Times New Roman"/>
                <a:cs typeface="Times New Roman"/>
              </a:rPr>
              <a:t>adalah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suatu</a:t>
            </a:r>
            <a:r>
              <a:rPr lang="en-US" dirty="0" smtClean="0">
                <a:latin typeface="Times New Roman"/>
                <a:cs typeface="Times New Roman"/>
              </a:rPr>
              <a:t> system </a:t>
            </a:r>
            <a:r>
              <a:rPr lang="en-US" dirty="0" err="1" smtClean="0">
                <a:latin typeface="Times New Roman"/>
                <a:cs typeface="Times New Roman"/>
              </a:rPr>
              <a:t>pemikiran</a:t>
            </a:r>
            <a:r>
              <a:rPr lang="en-US" dirty="0" smtClean="0">
                <a:latin typeface="Times New Roman"/>
                <a:cs typeface="Times New Roman"/>
              </a:rPr>
              <a:t> yang </a:t>
            </a:r>
            <a:r>
              <a:rPr lang="en-US" dirty="0" err="1" smtClean="0">
                <a:latin typeface="Times New Roman"/>
                <a:cs typeface="Times New Roman"/>
              </a:rPr>
              <a:t>bersifat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terbuka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3" name="object 5"/>
          <p:cNvSpPr txBox="1"/>
          <p:nvPr/>
        </p:nvSpPr>
        <p:spPr>
          <a:xfrm>
            <a:off x="602410" y="1868502"/>
            <a:ext cx="8034020" cy="1661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405" indent="-53340">
              <a:lnSpc>
                <a:spcPct val="100000"/>
              </a:lnSpc>
            </a:pPr>
            <a:r>
              <a:rPr spc="120" dirty="0">
                <a:latin typeface="Times New Roman"/>
                <a:cs typeface="Times New Roman"/>
              </a:rPr>
              <a:t>I</a:t>
            </a:r>
            <a:r>
              <a:rPr spc="250" dirty="0">
                <a:latin typeface="Times New Roman"/>
                <a:cs typeface="Times New Roman"/>
              </a:rPr>
              <a:t>D</a:t>
            </a:r>
            <a:r>
              <a:rPr spc="145" dirty="0">
                <a:latin typeface="Times New Roman"/>
                <a:cs typeface="Times New Roman"/>
              </a:rPr>
              <a:t>E</a:t>
            </a:r>
            <a:r>
              <a:rPr spc="229" dirty="0">
                <a:latin typeface="Times New Roman"/>
                <a:cs typeface="Times New Roman"/>
              </a:rPr>
              <a:t>O</a:t>
            </a:r>
            <a:r>
              <a:rPr spc="60" dirty="0">
                <a:latin typeface="Times New Roman"/>
                <a:cs typeface="Times New Roman"/>
              </a:rPr>
              <a:t>L</a:t>
            </a:r>
            <a:r>
              <a:rPr spc="229" dirty="0">
                <a:latin typeface="Times New Roman"/>
                <a:cs typeface="Times New Roman"/>
              </a:rPr>
              <a:t>O</a:t>
            </a:r>
            <a:r>
              <a:rPr spc="375" dirty="0">
                <a:latin typeface="Times New Roman"/>
                <a:cs typeface="Times New Roman"/>
              </a:rPr>
              <a:t>G</a:t>
            </a:r>
            <a:r>
              <a:rPr spc="135" dirty="0">
                <a:latin typeface="Times New Roman"/>
                <a:cs typeface="Times New Roman"/>
              </a:rPr>
              <a:t>I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80" dirty="0">
                <a:latin typeface="Times New Roman"/>
                <a:cs typeface="Times New Roman"/>
              </a:rPr>
              <a:t>n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60" dirty="0">
                <a:latin typeface="Times New Roman"/>
                <a:cs typeface="Times New Roman"/>
              </a:rPr>
              <a:t>e</a:t>
            </a:r>
            <a:r>
              <a:rPr spc="120" dirty="0">
                <a:latin typeface="Times New Roman"/>
                <a:cs typeface="Times New Roman"/>
              </a:rPr>
              <a:t>m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55" dirty="0">
                <a:latin typeface="Times New Roman"/>
                <a:cs typeface="Times New Roman"/>
              </a:rPr>
              <a:t>l</a:t>
            </a:r>
            <a:r>
              <a:rPr spc="80" dirty="0">
                <a:latin typeface="Times New Roman"/>
                <a:cs typeface="Times New Roman"/>
              </a:rPr>
              <a:t>i</a:t>
            </a:r>
            <a:r>
              <a:rPr spc="135" dirty="0">
                <a:latin typeface="Times New Roman"/>
                <a:cs typeface="Times New Roman"/>
              </a:rPr>
              <a:t>k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c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50" dirty="0">
                <a:latin typeface="Times New Roman"/>
                <a:cs typeface="Times New Roman"/>
              </a:rPr>
              <a:t>r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70" dirty="0">
                <a:latin typeface="Times New Roman"/>
                <a:cs typeface="Times New Roman"/>
              </a:rPr>
              <a:t>-</a:t>
            </a:r>
            <a:r>
              <a:rPr spc="5" dirty="0">
                <a:latin typeface="Times New Roman"/>
                <a:cs typeface="Times New Roman"/>
              </a:rPr>
              <a:t>c</a:t>
            </a:r>
            <a:r>
              <a:rPr spc="55" dirty="0">
                <a:latin typeface="Times New Roman"/>
                <a:cs typeface="Times New Roman"/>
              </a:rPr>
              <a:t>i</a:t>
            </a:r>
            <a:r>
              <a:rPr spc="150" dirty="0">
                <a:latin typeface="Times New Roman"/>
                <a:cs typeface="Times New Roman"/>
              </a:rPr>
              <a:t>r</a:t>
            </a:r>
            <a:r>
              <a:rPr spc="90" dirty="0">
                <a:latin typeface="Times New Roman"/>
                <a:cs typeface="Times New Roman"/>
              </a:rPr>
              <a:t>i</a:t>
            </a:r>
            <a:r>
              <a:rPr spc="75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s</a:t>
            </a:r>
            <a:r>
              <a:rPr spc="60" dirty="0">
                <a:latin typeface="Times New Roman"/>
                <a:cs typeface="Times New Roman"/>
              </a:rPr>
              <a:t>e</a:t>
            </a:r>
            <a:r>
              <a:rPr spc="40" dirty="0">
                <a:latin typeface="Times New Roman"/>
                <a:cs typeface="Times New Roman"/>
              </a:rPr>
              <a:t>b</a:t>
            </a:r>
            <a:r>
              <a:rPr spc="114" dirty="0">
                <a:latin typeface="Times New Roman"/>
                <a:cs typeface="Times New Roman"/>
              </a:rPr>
              <a:t>a</a:t>
            </a:r>
            <a:r>
              <a:rPr spc="-45" dirty="0">
                <a:latin typeface="Times New Roman"/>
                <a:cs typeface="Times New Roman"/>
              </a:rPr>
              <a:t>g</a:t>
            </a:r>
            <a:r>
              <a:rPr spc="120" dirty="0">
                <a:latin typeface="Times New Roman"/>
                <a:cs typeface="Times New Roman"/>
              </a:rPr>
              <a:t>ai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40" dirty="0" err="1">
                <a:latin typeface="Times New Roman"/>
                <a:cs typeface="Times New Roman"/>
              </a:rPr>
              <a:t>b</a:t>
            </a:r>
            <a:r>
              <a:rPr spc="60" dirty="0" err="1">
                <a:latin typeface="Times New Roman"/>
                <a:cs typeface="Times New Roman"/>
              </a:rPr>
              <a:t>e</a:t>
            </a:r>
            <a:r>
              <a:rPr spc="120" dirty="0" err="1">
                <a:latin typeface="Times New Roman"/>
                <a:cs typeface="Times New Roman"/>
              </a:rPr>
              <a:t>r</a:t>
            </a:r>
            <a:r>
              <a:rPr spc="80" dirty="0" err="1">
                <a:latin typeface="Times New Roman"/>
                <a:cs typeface="Times New Roman"/>
              </a:rPr>
              <a:t>i</a:t>
            </a:r>
            <a:r>
              <a:rPr spc="105" dirty="0" err="1">
                <a:latin typeface="Times New Roman"/>
                <a:cs typeface="Times New Roman"/>
              </a:rPr>
              <a:t>k</a:t>
            </a:r>
            <a:r>
              <a:rPr spc="135" dirty="0" err="1">
                <a:latin typeface="Times New Roman"/>
                <a:cs typeface="Times New Roman"/>
              </a:rPr>
              <a:t>u</a:t>
            </a:r>
            <a:r>
              <a:rPr spc="175" dirty="0" err="1">
                <a:latin typeface="Times New Roman"/>
                <a:cs typeface="Times New Roman"/>
              </a:rPr>
              <a:t>t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175" dirty="0" smtClean="0">
                <a:latin typeface="Times New Roman"/>
                <a:cs typeface="Times New Roman"/>
              </a:rPr>
              <a:t>:</a:t>
            </a:r>
            <a:endParaRPr lang="en-US" spc="175" dirty="0" smtClean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pc="175" dirty="0" err="1" smtClean="0">
                <a:latin typeface="Times New Roman"/>
                <a:cs typeface="Times New Roman"/>
              </a:rPr>
              <a:t>Nilai-nilai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cita-cita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tidak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dapat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dipaksakan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dari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luar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melainkan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diambil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digali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dari</a:t>
            </a:r>
            <a:r>
              <a:rPr lang="en-US" spc="175" dirty="0" smtClean="0">
                <a:latin typeface="Times New Roman"/>
                <a:cs typeface="Times New Roman"/>
              </a:rPr>
              <a:t> moral </a:t>
            </a:r>
            <a:r>
              <a:rPr lang="en-US" spc="175" dirty="0" err="1" smtClean="0">
                <a:latin typeface="Times New Roman"/>
                <a:cs typeface="Times New Roman"/>
              </a:rPr>
              <a:t>dan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budaya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masyarakat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itu</a:t>
            </a:r>
            <a:r>
              <a:rPr lang="en-US" spc="175" dirty="0" smtClean="0">
                <a:latin typeface="Times New Roman"/>
                <a:cs typeface="Times New Roman"/>
              </a:rPr>
              <a:t> </a:t>
            </a:r>
            <a:r>
              <a:rPr lang="en-US" spc="175" dirty="0" err="1" smtClean="0">
                <a:latin typeface="Times New Roman"/>
                <a:cs typeface="Times New Roman"/>
              </a:rPr>
              <a:t>sendiri</a:t>
            </a:r>
            <a:endParaRPr lang="en-US" spc="175" dirty="0" smtClean="0">
              <a:latin typeface="Times New Roman"/>
              <a:cs typeface="Times New Roman"/>
            </a:endParaRPr>
          </a:p>
          <a:p>
            <a:pPr marL="12065">
              <a:lnSpc>
                <a:spcPct val="100000"/>
              </a:lnSpc>
            </a:pP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/>
                <a:cs typeface="Times New Roman"/>
              </a:rPr>
              <a:t>Bukan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berdasarkan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keyakinan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ideologis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sekelompok</a:t>
            </a:r>
            <a:r>
              <a:rPr lang="en-US" dirty="0" smtClean="0">
                <a:latin typeface="Times New Roman"/>
                <a:cs typeface="Times New Roman"/>
              </a:rPr>
              <a:t> orang, </a:t>
            </a:r>
            <a:r>
              <a:rPr lang="en-US" dirty="0" err="1" smtClean="0">
                <a:latin typeface="Times New Roman"/>
                <a:cs typeface="Times New Roman"/>
              </a:rPr>
              <a:t>melainkan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hasil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musyawarah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dari</a:t>
            </a:r>
            <a:r>
              <a:rPr lang="en-US" dirty="0" smtClean="0">
                <a:latin typeface="Times New Roman"/>
                <a:cs typeface="Times New Roman"/>
              </a:rPr>
              <a:t> consensus </a:t>
            </a:r>
            <a:r>
              <a:rPr lang="en-US" dirty="0" err="1" smtClean="0">
                <a:latin typeface="Times New Roman"/>
                <a:cs typeface="Times New Roman"/>
              </a:rPr>
              <a:t>masyarakat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tsb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1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256</Words>
  <Application>Microsoft Office PowerPoint</Application>
  <PresentationFormat>On-screen Show (16:9)</PresentationFormat>
  <Paragraphs>41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108</cp:revision>
  <dcterms:created xsi:type="dcterms:W3CDTF">2022-09-03T23:08:24Z</dcterms:created>
  <dcterms:modified xsi:type="dcterms:W3CDTF">2023-08-31T13:16:08Z</dcterms:modified>
</cp:coreProperties>
</file>