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19" r:id="rId3"/>
    <p:sldId id="315" r:id="rId4"/>
    <p:sldId id="326" r:id="rId5"/>
    <p:sldId id="327" r:id="rId6"/>
    <p:sldId id="328" r:id="rId7"/>
    <p:sldId id="329" r:id="rId8"/>
    <p:sldId id="322" r:id="rId9"/>
    <p:sldId id="316" r:id="rId10"/>
    <p:sldId id="330" r:id="rId11"/>
    <p:sldId id="272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7F"/>
    <a:srgbClr val="00FF7F"/>
    <a:srgbClr val="006498"/>
    <a:srgbClr val="FF2D87"/>
    <a:srgbClr val="FF57D2"/>
    <a:srgbClr val="00436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882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8063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2780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350516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2871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45133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48687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2156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1595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84005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22365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973989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81054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pertemuan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ke-7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678001" y="1643056"/>
            <a:ext cx="396570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Pertemuan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Ketujuh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4173646" y="214296"/>
            <a:ext cx="1829348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BPUPKI</a:t>
            </a:r>
          </a:p>
        </p:txBody>
      </p:sp>
      <p:pic>
        <p:nvPicPr>
          <p:cNvPr id="13" name="tabl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71562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001775" y="1643056"/>
            <a:ext cx="5388013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Macam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–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macam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Ideologi</a:t>
            </a:r>
            <a:r>
              <a:rPr lang="en-US" sz="28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: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Liberalisme</a:t>
            </a:r>
            <a:endParaRPr lang="en-US" sz="28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Fasisme</a:t>
            </a:r>
            <a:endParaRPr lang="en-US" sz="28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Komunisme</a:t>
            </a:r>
            <a:endParaRPr lang="en-US" sz="28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Pancasila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7458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3744014" y="214296"/>
            <a:ext cx="2650277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Liberalisme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9" name="object 3"/>
          <p:cNvSpPr txBox="1"/>
          <p:nvPr/>
        </p:nvSpPr>
        <p:spPr>
          <a:xfrm>
            <a:off x="215243" y="1357286"/>
            <a:ext cx="8048625" cy="3479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just">
              <a:lnSpc>
                <a:spcPct val="100000"/>
              </a:lnSpc>
            </a:pPr>
            <a:r>
              <a:rPr sz="2000" spc="70" dirty="0">
                <a:latin typeface="Times New Roman"/>
                <a:cs typeface="Times New Roman"/>
              </a:rPr>
              <a:t>I</a:t>
            </a:r>
            <a:r>
              <a:rPr sz="2000" spc="120" dirty="0">
                <a:latin typeface="Times New Roman"/>
                <a:cs typeface="Times New Roman"/>
              </a:rPr>
              <a:t>nt</a:t>
            </a:r>
            <a:r>
              <a:rPr sz="2000" spc="70" dirty="0">
                <a:latin typeface="Times New Roman"/>
                <a:cs typeface="Times New Roman"/>
              </a:rPr>
              <a:t>i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95" dirty="0">
                <a:latin typeface="Times New Roman"/>
                <a:cs typeface="Times New Roman"/>
              </a:rPr>
              <a:t>p</a:t>
            </a:r>
            <a:r>
              <a:rPr sz="2000" spc="60" dirty="0">
                <a:latin typeface="Times New Roman"/>
                <a:cs typeface="Times New Roman"/>
              </a:rPr>
              <a:t>e</a:t>
            </a:r>
            <a:r>
              <a:rPr sz="2000" spc="100" dirty="0">
                <a:latin typeface="Times New Roman"/>
                <a:cs typeface="Times New Roman"/>
              </a:rPr>
              <a:t>m</a:t>
            </a:r>
            <a:r>
              <a:rPr sz="2000" spc="40" dirty="0">
                <a:latin typeface="Times New Roman"/>
                <a:cs typeface="Times New Roman"/>
              </a:rPr>
              <a:t>i</a:t>
            </a:r>
            <a:r>
              <a:rPr sz="2000" spc="95" dirty="0">
                <a:latin typeface="Times New Roman"/>
                <a:cs typeface="Times New Roman"/>
              </a:rPr>
              <a:t>k</a:t>
            </a:r>
            <a:r>
              <a:rPr sz="2000" spc="40" dirty="0">
                <a:latin typeface="Times New Roman"/>
                <a:cs typeface="Times New Roman"/>
              </a:rPr>
              <a:t>i</a:t>
            </a:r>
            <a:r>
              <a:rPr sz="2000" spc="90" dirty="0">
                <a:latin typeface="Times New Roman"/>
                <a:cs typeface="Times New Roman"/>
              </a:rPr>
              <a:t>r</a:t>
            </a:r>
            <a:r>
              <a:rPr sz="2000" spc="85" dirty="0">
                <a:latin typeface="Times New Roman"/>
                <a:cs typeface="Times New Roman"/>
              </a:rPr>
              <a:t>a</a:t>
            </a:r>
            <a:r>
              <a:rPr sz="2000" spc="125" dirty="0">
                <a:latin typeface="Times New Roman"/>
                <a:cs typeface="Times New Roman"/>
              </a:rPr>
              <a:t>n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: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K</a:t>
            </a:r>
            <a:r>
              <a:rPr sz="2000" spc="25" dirty="0">
                <a:latin typeface="Times New Roman"/>
                <a:cs typeface="Times New Roman"/>
              </a:rPr>
              <a:t>e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25" dirty="0">
                <a:latin typeface="Times New Roman"/>
                <a:cs typeface="Times New Roman"/>
              </a:rPr>
              <a:t>e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spc="95" dirty="0">
                <a:latin typeface="Times New Roman"/>
                <a:cs typeface="Times New Roman"/>
              </a:rPr>
              <a:t>an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45" dirty="0">
                <a:latin typeface="Times New Roman"/>
                <a:cs typeface="Times New Roman"/>
              </a:rPr>
              <a:t>I</a:t>
            </a:r>
            <a:r>
              <a:rPr sz="2000" spc="120" dirty="0">
                <a:latin typeface="Times New Roman"/>
                <a:cs typeface="Times New Roman"/>
              </a:rPr>
              <a:t>n</a:t>
            </a:r>
            <a:r>
              <a:rPr sz="2000" spc="75" dirty="0">
                <a:latin typeface="Times New Roman"/>
                <a:cs typeface="Times New Roman"/>
              </a:rPr>
              <a:t>d</a:t>
            </a:r>
            <a:r>
              <a:rPr sz="2000" spc="-45" dirty="0">
                <a:latin typeface="Times New Roman"/>
                <a:cs typeface="Times New Roman"/>
              </a:rPr>
              <a:t>i</a:t>
            </a:r>
            <a:r>
              <a:rPr sz="2000" spc="20" dirty="0">
                <a:latin typeface="Times New Roman"/>
                <a:cs typeface="Times New Roman"/>
              </a:rPr>
              <a:t>v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75" dirty="0">
                <a:latin typeface="Times New Roman"/>
                <a:cs typeface="Times New Roman"/>
              </a:rPr>
              <a:t>d</a:t>
            </a:r>
            <a:r>
              <a:rPr sz="2000" spc="100" dirty="0">
                <a:latin typeface="Times New Roman"/>
                <a:cs typeface="Times New Roman"/>
              </a:rPr>
              <a:t>u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-20" dirty="0">
                <a:latin typeface="Times New Roman"/>
                <a:cs typeface="Times New Roman"/>
              </a:rPr>
              <a:t>l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7"/>
              </a:spcBef>
            </a:pPr>
            <a:endParaRPr sz="20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spc="120" dirty="0">
                <a:latin typeface="Times New Roman"/>
                <a:cs typeface="Times New Roman"/>
              </a:rPr>
              <a:t>L</a:t>
            </a:r>
            <a:r>
              <a:rPr sz="2000" spc="110" dirty="0">
                <a:latin typeface="Times New Roman"/>
                <a:cs typeface="Times New Roman"/>
              </a:rPr>
              <a:t>a</a:t>
            </a:r>
            <a:r>
              <a:rPr sz="2000" spc="120" dirty="0">
                <a:latin typeface="Times New Roman"/>
                <a:cs typeface="Times New Roman"/>
              </a:rPr>
              <a:t>t</a:t>
            </a:r>
            <a:r>
              <a:rPr sz="2000" spc="110" dirty="0">
                <a:latin typeface="Times New Roman"/>
                <a:cs typeface="Times New Roman"/>
              </a:rPr>
              <a:t>a</a:t>
            </a:r>
            <a:r>
              <a:rPr sz="2000" spc="100" dirty="0">
                <a:latin typeface="Times New Roman"/>
                <a:cs typeface="Times New Roman"/>
              </a:rPr>
              <a:t>r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40" dirty="0">
                <a:latin typeface="Times New Roman"/>
                <a:cs typeface="Times New Roman"/>
              </a:rPr>
              <a:t>b</a:t>
            </a:r>
            <a:r>
              <a:rPr sz="2000" spc="60" dirty="0">
                <a:latin typeface="Times New Roman"/>
                <a:cs typeface="Times New Roman"/>
              </a:rPr>
              <a:t>e</a:t>
            </a:r>
            <a:r>
              <a:rPr sz="2000" spc="20" dirty="0">
                <a:latin typeface="Times New Roman"/>
                <a:cs typeface="Times New Roman"/>
              </a:rPr>
              <a:t>l</a:t>
            </a:r>
            <a:r>
              <a:rPr sz="2000" spc="110" dirty="0">
                <a:latin typeface="Times New Roman"/>
                <a:cs typeface="Times New Roman"/>
              </a:rPr>
              <a:t>a</a:t>
            </a:r>
            <a:r>
              <a:rPr sz="2000" spc="95" dirty="0">
                <a:latin typeface="Times New Roman"/>
                <a:cs typeface="Times New Roman"/>
              </a:rPr>
              <a:t>k</a:t>
            </a:r>
            <a:r>
              <a:rPr sz="2000" spc="110" dirty="0">
                <a:latin typeface="Times New Roman"/>
                <a:cs typeface="Times New Roman"/>
              </a:rPr>
              <a:t>a</a:t>
            </a:r>
            <a:r>
              <a:rPr sz="2000" spc="120" dirty="0">
                <a:latin typeface="Times New Roman"/>
                <a:cs typeface="Times New Roman"/>
              </a:rPr>
              <a:t>n</a:t>
            </a:r>
            <a:r>
              <a:rPr sz="2000" spc="10" dirty="0">
                <a:latin typeface="Times New Roman"/>
                <a:cs typeface="Times New Roman"/>
              </a:rPr>
              <a:t>g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:  S</a:t>
            </a:r>
            <a:r>
              <a:rPr sz="2000" spc="25" dirty="0">
                <a:latin typeface="Times New Roman"/>
                <a:cs typeface="Times New Roman"/>
              </a:rPr>
              <a:t>e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-25" dirty="0">
                <a:latin typeface="Times New Roman"/>
                <a:cs typeface="Times New Roman"/>
              </a:rPr>
              <a:t>g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i  </a:t>
            </a:r>
            <a:r>
              <a:rPr sz="2000" spc="30" dirty="0">
                <a:latin typeface="Times New Roman"/>
                <a:cs typeface="Times New Roman"/>
              </a:rPr>
              <a:t>r</a:t>
            </a:r>
            <a:r>
              <a:rPr sz="2000" spc="25" dirty="0">
                <a:latin typeface="Times New Roman"/>
                <a:cs typeface="Times New Roman"/>
              </a:rPr>
              <a:t>e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spc="75" dirty="0">
                <a:latin typeface="Times New Roman"/>
                <a:cs typeface="Times New Roman"/>
              </a:rPr>
              <a:t>po</a:t>
            </a:r>
            <a:r>
              <a:rPr sz="2000" spc="100" dirty="0">
                <a:latin typeface="Times New Roman"/>
                <a:cs typeface="Times New Roman"/>
              </a:rPr>
              <a:t>n</a:t>
            </a:r>
            <a:r>
              <a:rPr sz="2000" spc="-20" dirty="0">
                <a:latin typeface="Times New Roman"/>
                <a:cs typeface="Times New Roman"/>
              </a:rPr>
              <a:t>s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40" dirty="0">
                <a:latin typeface="Times New Roman"/>
                <a:cs typeface="Times New Roman"/>
              </a:rPr>
              <a:t>t</a:t>
            </a:r>
            <a:r>
              <a:rPr sz="2000" spc="25" dirty="0">
                <a:latin typeface="Times New Roman"/>
                <a:cs typeface="Times New Roman"/>
              </a:rPr>
              <a:t>e</a:t>
            </a:r>
            <a:r>
              <a:rPr sz="2000" spc="30" dirty="0">
                <a:latin typeface="Times New Roman"/>
                <a:cs typeface="Times New Roman"/>
              </a:rPr>
              <a:t>r</a:t>
            </a:r>
            <a:r>
              <a:rPr sz="2000" spc="120" dirty="0">
                <a:latin typeface="Times New Roman"/>
                <a:cs typeface="Times New Roman"/>
              </a:rPr>
              <a:t>h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75" dirty="0">
                <a:latin typeface="Times New Roman"/>
                <a:cs typeface="Times New Roman"/>
              </a:rPr>
              <a:t>d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60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25" dirty="0">
                <a:latin typeface="Times New Roman"/>
                <a:cs typeface="Times New Roman"/>
              </a:rPr>
              <a:t>e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100" dirty="0">
                <a:latin typeface="Times New Roman"/>
                <a:cs typeface="Times New Roman"/>
              </a:rPr>
              <a:t>u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95" dirty="0">
                <a:latin typeface="Times New Roman"/>
                <a:cs typeface="Times New Roman"/>
              </a:rPr>
              <a:t>an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120" dirty="0">
                <a:latin typeface="Times New Roman"/>
                <a:cs typeface="Times New Roman"/>
              </a:rPr>
              <a:t>n</a:t>
            </a:r>
            <a:r>
              <a:rPr sz="2000" spc="25" dirty="0">
                <a:latin typeface="Times New Roman"/>
                <a:cs typeface="Times New Roman"/>
              </a:rPr>
              <a:t>e</a:t>
            </a:r>
            <a:r>
              <a:rPr sz="2000" spc="-50" dirty="0">
                <a:latin typeface="Times New Roman"/>
                <a:cs typeface="Times New Roman"/>
              </a:rPr>
              <a:t>g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30" dirty="0">
                <a:latin typeface="Times New Roman"/>
                <a:cs typeface="Times New Roman"/>
              </a:rPr>
              <a:t>r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-55" dirty="0">
                <a:latin typeface="Times New Roman"/>
                <a:cs typeface="Times New Roman"/>
              </a:rPr>
              <a:t>y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120" dirty="0">
                <a:latin typeface="Times New Roman"/>
                <a:cs typeface="Times New Roman"/>
              </a:rPr>
              <a:t>n</a:t>
            </a:r>
            <a:r>
              <a:rPr sz="2000" spc="-25" dirty="0">
                <a:latin typeface="Times New Roman"/>
                <a:cs typeface="Times New Roman"/>
              </a:rPr>
              <a:t>g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spc="95" dirty="0">
                <a:latin typeface="Times New Roman"/>
                <a:cs typeface="Times New Roman"/>
              </a:rPr>
              <a:t>o</a:t>
            </a:r>
            <a:r>
              <a:rPr sz="2000" spc="-45" dirty="0">
                <a:latin typeface="Times New Roman"/>
                <a:cs typeface="Times New Roman"/>
              </a:rPr>
              <a:t>l</a:t>
            </a:r>
            <a:r>
              <a:rPr sz="2000" spc="120" dirty="0">
                <a:latin typeface="Times New Roman"/>
                <a:cs typeface="Times New Roman"/>
              </a:rPr>
              <a:t>u</a:t>
            </a:r>
            <a:r>
              <a:rPr sz="2000" spc="45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75" dirty="0">
                <a:latin typeface="Times New Roman"/>
                <a:cs typeface="Times New Roman"/>
              </a:rPr>
              <a:t>d</a:t>
            </a:r>
            <a:r>
              <a:rPr sz="2000" spc="95" dirty="0">
                <a:latin typeface="Times New Roman"/>
                <a:cs typeface="Times New Roman"/>
              </a:rPr>
              <a:t>an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spc="95" dirty="0">
                <a:latin typeface="Times New Roman"/>
                <a:cs typeface="Times New Roman"/>
              </a:rPr>
              <a:t>o</a:t>
            </a:r>
            <a:r>
              <a:rPr sz="2000" spc="60" dirty="0">
                <a:latin typeface="Times New Roman"/>
                <a:cs typeface="Times New Roman"/>
              </a:rPr>
              <a:t>to</a:t>
            </a:r>
            <a:r>
              <a:rPr sz="2000" spc="50" dirty="0">
                <a:latin typeface="Times New Roman"/>
                <a:cs typeface="Times New Roman"/>
              </a:rPr>
              <a:t>r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40" dirty="0">
                <a:latin typeface="Times New Roman"/>
                <a:cs typeface="Times New Roman"/>
              </a:rPr>
              <a:t>t</a:t>
            </a:r>
            <a:r>
              <a:rPr sz="2000" spc="25" dirty="0">
                <a:latin typeface="Times New Roman"/>
                <a:cs typeface="Times New Roman"/>
              </a:rPr>
              <a:t>e</a:t>
            </a:r>
            <a:r>
              <a:rPr sz="2000" spc="40" dirty="0">
                <a:latin typeface="Times New Roman"/>
                <a:cs typeface="Times New Roman"/>
              </a:rPr>
              <a:t>r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spc="-55" dirty="0">
                <a:latin typeface="Times New Roman"/>
                <a:cs typeface="Times New Roman"/>
              </a:rPr>
              <a:t>y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100" dirty="0">
                <a:latin typeface="Times New Roman"/>
                <a:cs typeface="Times New Roman"/>
              </a:rPr>
              <a:t>n</a:t>
            </a:r>
            <a:r>
              <a:rPr sz="2000" spc="-25" dirty="0">
                <a:latin typeface="Times New Roman"/>
                <a:cs typeface="Times New Roman"/>
              </a:rPr>
              <a:t>g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spc="140" dirty="0">
                <a:latin typeface="Times New Roman"/>
                <a:cs typeface="Times New Roman"/>
              </a:rPr>
              <a:t>m</a:t>
            </a:r>
            <a:r>
              <a:rPr sz="2000" spc="25" dirty="0">
                <a:latin typeface="Times New Roman"/>
                <a:cs typeface="Times New Roman"/>
              </a:rPr>
              <a:t>e</a:t>
            </a:r>
            <a:r>
              <a:rPr sz="2000" spc="120" dirty="0">
                <a:latin typeface="Times New Roman"/>
                <a:cs typeface="Times New Roman"/>
              </a:rPr>
              <a:t>m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55" dirty="0">
                <a:latin typeface="Times New Roman"/>
                <a:cs typeface="Times New Roman"/>
              </a:rPr>
              <a:t>t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dirty="0">
                <a:latin typeface="Times New Roman"/>
                <a:cs typeface="Times New Roman"/>
              </a:rPr>
              <a:t>i 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5" dirty="0">
                <a:latin typeface="Times New Roman"/>
                <a:cs typeface="Times New Roman"/>
              </a:rPr>
              <a:t>e</a:t>
            </a:r>
            <a:r>
              <a:rPr sz="2000" spc="25" dirty="0">
                <a:latin typeface="Times New Roman"/>
                <a:cs typeface="Times New Roman"/>
              </a:rPr>
              <a:t>be</a:t>
            </a:r>
            <a:r>
              <a:rPr sz="2000" spc="-10" dirty="0">
                <a:latin typeface="Times New Roman"/>
                <a:cs typeface="Times New Roman"/>
              </a:rPr>
              <a:t>b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spc="95" dirty="0">
                <a:latin typeface="Times New Roman"/>
                <a:cs typeface="Times New Roman"/>
              </a:rPr>
              <a:t>an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75" dirty="0">
                <a:latin typeface="Times New Roman"/>
                <a:cs typeface="Times New Roman"/>
              </a:rPr>
              <a:t>d</a:t>
            </a:r>
            <a:r>
              <a:rPr sz="2000" spc="95" dirty="0">
                <a:latin typeface="Times New Roman"/>
                <a:cs typeface="Times New Roman"/>
              </a:rPr>
              <a:t>an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100" dirty="0">
                <a:latin typeface="Times New Roman"/>
                <a:cs typeface="Times New Roman"/>
              </a:rPr>
              <a:t>h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-100" dirty="0">
                <a:latin typeface="Times New Roman"/>
                <a:cs typeface="Times New Roman"/>
              </a:rPr>
              <a:t>-</a:t>
            </a:r>
            <a:r>
              <a:rPr sz="2000" spc="120" dirty="0">
                <a:latin typeface="Times New Roman"/>
                <a:cs typeface="Times New Roman"/>
              </a:rPr>
              <a:t>h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w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50" dirty="0">
                <a:latin typeface="Times New Roman"/>
                <a:cs typeface="Times New Roman"/>
              </a:rPr>
              <a:t>r</a:t>
            </a:r>
            <a:r>
              <a:rPr sz="2000" spc="-50" dirty="0">
                <a:latin typeface="Times New Roman"/>
                <a:cs typeface="Times New Roman"/>
              </a:rPr>
              <a:t>g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00" dirty="0">
                <a:latin typeface="Times New Roman"/>
                <a:cs typeface="Times New Roman"/>
              </a:rPr>
              <a:t>n</a:t>
            </a:r>
            <a:r>
              <a:rPr sz="2000" spc="25" dirty="0">
                <a:latin typeface="Times New Roman"/>
                <a:cs typeface="Times New Roman"/>
              </a:rPr>
              <a:t>e</a:t>
            </a:r>
            <a:r>
              <a:rPr sz="2000" spc="-25" dirty="0">
                <a:latin typeface="Times New Roman"/>
                <a:cs typeface="Times New Roman"/>
              </a:rPr>
              <a:t>g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50" dirty="0">
                <a:latin typeface="Times New Roman"/>
                <a:cs typeface="Times New Roman"/>
              </a:rPr>
              <a:t>r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100" dirty="0">
                <a:latin typeface="Times New Roman"/>
                <a:cs typeface="Times New Roman"/>
              </a:rPr>
              <a:t>n</a:t>
            </a:r>
            <a:r>
              <a:rPr sz="2000" spc="-55" dirty="0">
                <a:latin typeface="Times New Roman"/>
                <a:cs typeface="Times New Roman"/>
              </a:rPr>
              <a:t>y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60" dirty="0">
                <a:latin typeface="Times New Roman"/>
                <a:cs typeface="Times New Roman"/>
              </a:rPr>
              <a:t>.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7"/>
              </a:spcBef>
            </a:pPr>
            <a:endParaRPr sz="20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spc="120" dirty="0">
                <a:latin typeface="Times New Roman"/>
                <a:cs typeface="Times New Roman"/>
              </a:rPr>
              <a:t>L</a:t>
            </a:r>
            <a:r>
              <a:rPr sz="2000" spc="110" dirty="0">
                <a:latin typeface="Times New Roman"/>
                <a:cs typeface="Times New Roman"/>
              </a:rPr>
              <a:t>a</a:t>
            </a:r>
            <a:r>
              <a:rPr sz="2000" spc="95" dirty="0">
                <a:latin typeface="Times New Roman"/>
                <a:cs typeface="Times New Roman"/>
              </a:rPr>
              <a:t>nd</a:t>
            </a:r>
            <a:r>
              <a:rPr sz="2000" spc="85" dirty="0">
                <a:latin typeface="Times New Roman"/>
                <a:cs typeface="Times New Roman"/>
              </a:rPr>
              <a:t>a</a:t>
            </a:r>
            <a:r>
              <a:rPr sz="2000" spc="40" dirty="0">
                <a:latin typeface="Times New Roman"/>
                <a:cs typeface="Times New Roman"/>
              </a:rPr>
              <a:t>s</a:t>
            </a:r>
            <a:r>
              <a:rPr sz="2000" spc="114" dirty="0">
                <a:latin typeface="Times New Roman"/>
                <a:cs typeface="Times New Roman"/>
              </a:rPr>
              <a:t>an</a:t>
            </a:r>
            <a:r>
              <a:rPr sz="2000" spc="1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:</a:t>
            </a:r>
            <a:r>
              <a:rPr sz="2000" spc="210" dirty="0">
                <a:latin typeface="Times New Roman"/>
                <a:cs typeface="Times New Roman"/>
              </a:rPr>
              <a:t> </a:t>
            </a:r>
            <a:r>
              <a:rPr sz="2000" spc="145" dirty="0">
                <a:latin typeface="Times New Roman"/>
                <a:cs typeface="Times New Roman"/>
              </a:rPr>
              <a:t>M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60" dirty="0">
                <a:latin typeface="Times New Roman"/>
                <a:cs typeface="Times New Roman"/>
              </a:rPr>
              <a:t>n</a:t>
            </a:r>
            <a:r>
              <a:rPr sz="2000" spc="120" dirty="0">
                <a:latin typeface="Times New Roman"/>
                <a:cs typeface="Times New Roman"/>
              </a:rPr>
              <a:t>u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185" dirty="0">
                <a:latin typeface="Times New Roman"/>
                <a:cs typeface="Times New Roman"/>
              </a:rPr>
              <a:t> </a:t>
            </a:r>
            <a:r>
              <a:rPr sz="2000" spc="75" dirty="0">
                <a:latin typeface="Times New Roman"/>
                <a:cs typeface="Times New Roman"/>
              </a:rPr>
              <a:t>p</a:t>
            </a:r>
            <a:r>
              <a:rPr sz="2000" spc="65" dirty="0">
                <a:latin typeface="Times New Roman"/>
                <a:cs typeface="Times New Roman"/>
              </a:rPr>
              <a:t>a</a:t>
            </a:r>
            <a:r>
              <a:rPr sz="2000" spc="75" dirty="0">
                <a:latin typeface="Times New Roman"/>
                <a:cs typeface="Times New Roman"/>
              </a:rPr>
              <a:t>d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185" dirty="0">
                <a:latin typeface="Times New Roman"/>
                <a:cs typeface="Times New Roman"/>
              </a:rPr>
              <a:t> </a:t>
            </a:r>
            <a:r>
              <a:rPr sz="2000" spc="120" dirty="0">
                <a:latin typeface="Times New Roman"/>
                <a:cs typeface="Times New Roman"/>
              </a:rPr>
              <a:t>h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40" dirty="0">
                <a:latin typeface="Times New Roman"/>
                <a:cs typeface="Times New Roman"/>
              </a:rPr>
              <a:t>t</a:t>
            </a:r>
            <a:r>
              <a:rPr sz="2000" spc="100" dirty="0">
                <a:latin typeface="Times New Roman"/>
                <a:cs typeface="Times New Roman"/>
              </a:rPr>
              <a:t>n</a:t>
            </a:r>
            <a:r>
              <a:rPr sz="2000" spc="-55" dirty="0">
                <a:latin typeface="Times New Roman"/>
                <a:cs typeface="Times New Roman"/>
              </a:rPr>
              <a:t>y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185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95" dirty="0">
                <a:latin typeface="Times New Roman"/>
                <a:cs typeface="Times New Roman"/>
              </a:rPr>
              <a:t>d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-20" dirty="0">
                <a:latin typeface="Times New Roman"/>
                <a:cs typeface="Times New Roman"/>
              </a:rPr>
              <a:t>l</a:t>
            </a:r>
            <a:r>
              <a:rPr sz="2000" spc="95" dirty="0">
                <a:latin typeface="Times New Roman"/>
                <a:cs typeface="Times New Roman"/>
              </a:rPr>
              <a:t>ah</a:t>
            </a:r>
            <a:r>
              <a:rPr sz="2000" spc="204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b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190" dirty="0">
                <a:latin typeface="Times New Roman"/>
                <a:cs typeface="Times New Roman"/>
              </a:rPr>
              <a:t> </a:t>
            </a:r>
            <a:r>
              <a:rPr sz="2000" spc="75" dirty="0">
                <a:latin typeface="Times New Roman"/>
                <a:cs typeface="Times New Roman"/>
              </a:rPr>
              <a:t>d</a:t>
            </a:r>
            <a:r>
              <a:rPr sz="2000" spc="95" dirty="0">
                <a:latin typeface="Times New Roman"/>
                <a:cs typeface="Times New Roman"/>
              </a:rPr>
              <a:t>an</a:t>
            </a:r>
            <a:r>
              <a:rPr sz="2000" spc="204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5" dirty="0">
                <a:latin typeface="Times New Roman"/>
                <a:cs typeface="Times New Roman"/>
              </a:rPr>
              <a:t>e</a:t>
            </a:r>
            <a:r>
              <a:rPr sz="2000" spc="50" dirty="0">
                <a:latin typeface="Times New Roman"/>
                <a:cs typeface="Times New Roman"/>
              </a:rPr>
              <a:t>r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100" dirty="0">
                <a:latin typeface="Times New Roman"/>
                <a:cs typeface="Times New Roman"/>
              </a:rPr>
              <a:t>u</a:t>
            </a:r>
            <a:r>
              <a:rPr sz="2000" spc="75" dirty="0">
                <a:latin typeface="Times New Roman"/>
                <a:cs typeface="Times New Roman"/>
              </a:rPr>
              <a:t>d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60" dirty="0">
                <a:latin typeface="Times New Roman"/>
                <a:cs typeface="Times New Roman"/>
              </a:rPr>
              <a:t>,</a:t>
            </a:r>
            <a:r>
              <a:rPr sz="2000" spc="210" dirty="0">
                <a:latin typeface="Times New Roman"/>
                <a:cs typeface="Times New Roman"/>
              </a:rPr>
              <a:t> </a:t>
            </a:r>
            <a:r>
              <a:rPr sz="2000" spc="40" dirty="0">
                <a:latin typeface="Times New Roman"/>
                <a:cs typeface="Times New Roman"/>
              </a:rPr>
              <a:t>t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120" dirty="0">
                <a:latin typeface="Times New Roman"/>
                <a:cs typeface="Times New Roman"/>
              </a:rPr>
              <a:t>n</a:t>
            </a:r>
            <a:r>
              <a:rPr sz="2000" spc="60" dirty="0">
                <a:latin typeface="Times New Roman"/>
                <a:cs typeface="Times New Roman"/>
              </a:rPr>
              <a:t>p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00" dirty="0">
                <a:latin typeface="Times New Roman"/>
                <a:cs typeface="Times New Roman"/>
              </a:rPr>
              <a:t>h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90" dirty="0">
                <a:latin typeface="Times New Roman"/>
                <a:cs typeface="Times New Roman"/>
              </a:rPr>
              <a:t>r</a:t>
            </a:r>
            <a:r>
              <a:rPr sz="2000" spc="100" dirty="0">
                <a:latin typeface="Times New Roman"/>
                <a:cs typeface="Times New Roman"/>
              </a:rPr>
              <a:t>u</a:t>
            </a:r>
            <a:r>
              <a:rPr sz="2000" spc="-20" dirty="0">
                <a:latin typeface="Times New Roman"/>
                <a:cs typeface="Times New Roman"/>
              </a:rPr>
              <a:t>s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75" dirty="0">
                <a:latin typeface="Times New Roman"/>
                <a:cs typeface="Times New Roman"/>
              </a:rPr>
              <a:t>d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40" dirty="0">
                <a:latin typeface="Times New Roman"/>
                <a:cs typeface="Times New Roman"/>
              </a:rPr>
              <a:t>t</a:t>
            </a:r>
            <a:r>
              <a:rPr sz="2000" spc="25" dirty="0">
                <a:latin typeface="Times New Roman"/>
                <a:cs typeface="Times New Roman"/>
              </a:rPr>
              <a:t>e</a:t>
            </a:r>
            <a:r>
              <a:rPr sz="2000" spc="30" dirty="0">
                <a:latin typeface="Times New Roman"/>
                <a:cs typeface="Times New Roman"/>
              </a:rPr>
              <a:t>r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60" dirty="0">
                <a:latin typeface="Times New Roman"/>
                <a:cs typeface="Times New Roman"/>
              </a:rPr>
              <a:t>p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100" dirty="0">
                <a:latin typeface="Times New Roman"/>
                <a:cs typeface="Times New Roman"/>
              </a:rPr>
              <a:t>n</a:t>
            </a:r>
            <a:r>
              <a:rPr sz="2000" spc="120" dirty="0">
                <a:latin typeface="Times New Roman"/>
                <a:cs typeface="Times New Roman"/>
              </a:rPr>
              <a:t>n</a:t>
            </a:r>
            <a:r>
              <a:rPr sz="2000" spc="-55" dirty="0">
                <a:latin typeface="Times New Roman"/>
                <a:cs typeface="Times New Roman"/>
              </a:rPr>
              <a:t>y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55" dirty="0">
                <a:latin typeface="Times New Roman"/>
                <a:cs typeface="Times New Roman"/>
              </a:rPr>
              <a:t>t</a:t>
            </a:r>
            <a:r>
              <a:rPr sz="2000" spc="100" dirty="0">
                <a:latin typeface="Times New Roman"/>
                <a:cs typeface="Times New Roman"/>
              </a:rPr>
              <a:t>u</a:t>
            </a:r>
            <a:r>
              <a:rPr sz="2000" spc="50" dirty="0">
                <a:latin typeface="Times New Roman"/>
                <a:cs typeface="Times New Roman"/>
              </a:rPr>
              <a:t>r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100" dirty="0">
                <a:latin typeface="Times New Roman"/>
                <a:cs typeface="Times New Roman"/>
              </a:rPr>
              <a:t>n</a:t>
            </a:r>
            <a:r>
              <a:rPr sz="2000" spc="-100" dirty="0">
                <a:latin typeface="Times New Roman"/>
                <a:cs typeface="Times New Roman"/>
              </a:rPr>
              <a:t>-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55" dirty="0">
                <a:latin typeface="Times New Roman"/>
                <a:cs typeface="Times New Roman"/>
              </a:rPr>
              <a:t>t</a:t>
            </a:r>
            <a:r>
              <a:rPr sz="2000" spc="100" dirty="0">
                <a:latin typeface="Times New Roman"/>
                <a:cs typeface="Times New Roman"/>
              </a:rPr>
              <a:t>u</a:t>
            </a:r>
            <a:r>
              <a:rPr sz="2000" spc="50" dirty="0">
                <a:latin typeface="Times New Roman"/>
                <a:cs typeface="Times New Roman"/>
              </a:rPr>
              <a:t>r</a:t>
            </a:r>
            <a:r>
              <a:rPr sz="2000" spc="95" dirty="0">
                <a:latin typeface="Times New Roman"/>
                <a:cs typeface="Times New Roman"/>
              </a:rPr>
              <a:t>an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25" dirty="0">
                <a:latin typeface="Times New Roman"/>
                <a:cs typeface="Times New Roman"/>
              </a:rPr>
              <a:t>e</a:t>
            </a:r>
            <a:r>
              <a:rPr sz="2000" spc="40" dirty="0">
                <a:latin typeface="Times New Roman"/>
                <a:cs typeface="Times New Roman"/>
              </a:rPr>
              <a:t>t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45" dirty="0">
                <a:latin typeface="Times New Roman"/>
                <a:cs typeface="Times New Roman"/>
              </a:rPr>
              <a:t>t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5" dirty="0">
                <a:latin typeface="Times New Roman"/>
                <a:cs typeface="Times New Roman"/>
              </a:rPr>
              <a:t>y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120" dirty="0">
                <a:latin typeface="Times New Roman"/>
                <a:cs typeface="Times New Roman"/>
              </a:rPr>
              <a:t>n</a:t>
            </a:r>
            <a:r>
              <a:rPr sz="2000" spc="-25" dirty="0">
                <a:latin typeface="Times New Roman"/>
                <a:cs typeface="Times New Roman"/>
              </a:rPr>
              <a:t>g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25" dirty="0">
                <a:latin typeface="Times New Roman"/>
                <a:cs typeface="Times New Roman"/>
              </a:rPr>
              <a:t>e</a:t>
            </a:r>
            <a:r>
              <a:rPr sz="2000" spc="30" dirty="0">
                <a:latin typeface="Times New Roman"/>
                <a:cs typeface="Times New Roman"/>
              </a:rPr>
              <a:t>r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-55" dirty="0">
                <a:latin typeface="Times New Roman"/>
                <a:cs typeface="Times New Roman"/>
              </a:rPr>
              <a:t>f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45" dirty="0">
                <a:latin typeface="Times New Roman"/>
                <a:cs typeface="Times New Roman"/>
              </a:rPr>
              <a:t>t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120" dirty="0">
                <a:latin typeface="Times New Roman"/>
                <a:cs typeface="Times New Roman"/>
              </a:rPr>
              <a:t>m</a:t>
            </a:r>
            <a:r>
              <a:rPr sz="2000" spc="25" dirty="0">
                <a:latin typeface="Times New Roman"/>
                <a:cs typeface="Times New Roman"/>
              </a:rPr>
              <a:t>e</a:t>
            </a:r>
            <a:r>
              <a:rPr sz="2000" spc="100" dirty="0">
                <a:latin typeface="Times New Roman"/>
                <a:cs typeface="Times New Roman"/>
              </a:rPr>
              <a:t>n</a:t>
            </a:r>
            <a:r>
              <a:rPr sz="2000" spc="-50" dirty="0">
                <a:latin typeface="Times New Roman"/>
                <a:cs typeface="Times New Roman"/>
              </a:rPr>
              <a:t>g</a:t>
            </a:r>
            <a:r>
              <a:rPr sz="2000" spc="25" dirty="0">
                <a:latin typeface="Times New Roman"/>
                <a:cs typeface="Times New Roman"/>
              </a:rPr>
              <a:t>e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120" dirty="0">
                <a:latin typeface="Times New Roman"/>
                <a:cs typeface="Times New Roman"/>
              </a:rPr>
              <a:t>n</a:t>
            </a:r>
            <a:r>
              <a:rPr sz="2000" spc="-70" dirty="0">
                <a:latin typeface="Times New Roman"/>
                <a:cs typeface="Times New Roman"/>
              </a:rPr>
              <a:t>g</a:t>
            </a:r>
            <a:r>
              <a:rPr sz="2000" spc="60" dirty="0">
                <a:latin typeface="Times New Roman"/>
                <a:cs typeface="Times New Roman"/>
              </a:rPr>
              <a:t>.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7"/>
              </a:spcBef>
            </a:pPr>
            <a:endParaRPr sz="20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spc="180" dirty="0">
                <a:latin typeface="Times New Roman"/>
                <a:cs typeface="Times New Roman"/>
              </a:rPr>
              <a:t>C</a:t>
            </a:r>
            <a:r>
              <a:rPr sz="2000" spc="40" dirty="0">
                <a:latin typeface="Times New Roman"/>
                <a:cs typeface="Times New Roman"/>
              </a:rPr>
              <a:t>i</a:t>
            </a:r>
            <a:r>
              <a:rPr sz="2000" spc="110" dirty="0">
                <a:latin typeface="Times New Roman"/>
                <a:cs typeface="Times New Roman"/>
              </a:rPr>
              <a:t>r</a:t>
            </a:r>
            <a:r>
              <a:rPr sz="2000" spc="40" dirty="0">
                <a:latin typeface="Times New Roman"/>
                <a:cs typeface="Times New Roman"/>
              </a:rPr>
              <a:t>i</a:t>
            </a:r>
            <a:r>
              <a:rPr sz="2000" spc="30" dirty="0">
                <a:latin typeface="Times New Roman"/>
                <a:cs typeface="Times New Roman"/>
              </a:rPr>
              <a:t>-</a:t>
            </a:r>
            <a:r>
              <a:rPr sz="2000" dirty="0">
                <a:latin typeface="Times New Roman"/>
                <a:cs typeface="Times New Roman"/>
              </a:rPr>
              <a:t>c</a:t>
            </a:r>
            <a:r>
              <a:rPr sz="2000" spc="80" dirty="0">
                <a:latin typeface="Times New Roman"/>
                <a:cs typeface="Times New Roman"/>
              </a:rPr>
              <a:t>i</a:t>
            </a:r>
            <a:r>
              <a:rPr sz="2000" spc="110" dirty="0">
                <a:latin typeface="Times New Roman"/>
                <a:cs typeface="Times New Roman"/>
              </a:rPr>
              <a:t>r</a:t>
            </a:r>
            <a:r>
              <a:rPr sz="2000" spc="70" dirty="0">
                <a:latin typeface="Times New Roman"/>
                <a:cs typeface="Times New Roman"/>
              </a:rPr>
              <a:t>i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:</a:t>
            </a:r>
          </a:p>
          <a:p>
            <a:pPr marL="12700" algn="just">
              <a:lnSpc>
                <a:spcPct val="100000"/>
              </a:lnSpc>
            </a:pPr>
            <a:r>
              <a:rPr sz="2000" spc="-95" dirty="0">
                <a:latin typeface="Times New Roman"/>
                <a:cs typeface="Times New Roman"/>
              </a:rPr>
              <a:t>-   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25" dirty="0">
                <a:latin typeface="Times New Roman"/>
                <a:cs typeface="Times New Roman"/>
              </a:rPr>
              <a:t>Ke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5" dirty="0">
                <a:latin typeface="Times New Roman"/>
                <a:cs typeface="Times New Roman"/>
              </a:rPr>
              <a:t>e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-10" dirty="0">
                <a:latin typeface="Times New Roman"/>
                <a:cs typeface="Times New Roman"/>
              </a:rPr>
              <a:t>s</a:t>
            </a:r>
            <a:r>
              <a:rPr sz="2000" spc="95" dirty="0">
                <a:latin typeface="Times New Roman"/>
                <a:cs typeface="Times New Roman"/>
              </a:rPr>
              <a:t>an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spc="25" dirty="0">
                <a:latin typeface="Times New Roman"/>
                <a:cs typeface="Times New Roman"/>
              </a:rPr>
              <a:t>e</a:t>
            </a:r>
            <a:r>
              <a:rPr sz="2000" spc="-10" dirty="0">
                <a:latin typeface="Times New Roman"/>
                <a:cs typeface="Times New Roman"/>
              </a:rPr>
              <a:t>b</a:t>
            </a:r>
            <a:r>
              <a:rPr sz="2000" spc="25" dirty="0">
                <a:latin typeface="Times New Roman"/>
                <a:cs typeface="Times New Roman"/>
              </a:rPr>
              <a:t>e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30" dirty="0">
                <a:latin typeface="Times New Roman"/>
                <a:cs typeface="Times New Roman"/>
              </a:rPr>
              <a:t>r</a:t>
            </a:r>
            <a:r>
              <a:rPr sz="2000" spc="-100" dirty="0">
                <a:latin typeface="Times New Roman"/>
                <a:cs typeface="Times New Roman"/>
              </a:rPr>
              <a:t>-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25" dirty="0">
                <a:latin typeface="Times New Roman"/>
                <a:cs typeface="Times New Roman"/>
              </a:rPr>
              <a:t>e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spc="90" dirty="0">
                <a:latin typeface="Times New Roman"/>
                <a:cs typeface="Times New Roman"/>
              </a:rPr>
              <a:t>ar</a:t>
            </a:r>
            <a:r>
              <a:rPr sz="2000" spc="120" dirty="0">
                <a:latin typeface="Times New Roman"/>
                <a:cs typeface="Times New Roman"/>
              </a:rPr>
              <a:t>n</a:t>
            </a:r>
            <a:r>
              <a:rPr sz="2000" spc="-55" dirty="0">
                <a:latin typeface="Times New Roman"/>
                <a:cs typeface="Times New Roman"/>
              </a:rPr>
              <a:t>y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90" dirty="0">
                <a:latin typeface="Times New Roman"/>
                <a:cs typeface="Times New Roman"/>
              </a:rPr>
              <a:t>a</a:t>
            </a:r>
            <a:r>
              <a:rPr sz="2000" spc="-25" dirty="0">
                <a:latin typeface="Times New Roman"/>
                <a:cs typeface="Times New Roman"/>
              </a:rPr>
              <a:t>g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spc="25" dirty="0">
                <a:latin typeface="Times New Roman"/>
                <a:cs typeface="Times New Roman"/>
              </a:rPr>
              <a:t>e</a:t>
            </a:r>
            <a:r>
              <a:rPr sz="2000" spc="40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60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 i</a:t>
            </a:r>
            <a:r>
              <a:rPr sz="2000" spc="120" dirty="0">
                <a:latin typeface="Times New Roman"/>
                <a:cs typeface="Times New Roman"/>
              </a:rPr>
              <a:t>n</a:t>
            </a:r>
            <a:r>
              <a:rPr sz="2000" spc="75" dirty="0">
                <a:latin typeface="Times New Roman"/>
                <a:cs typeface="Times New Roman"/>
              </a:rPr>
              <a:t>d</a:t>
            </a:r>
            <a:r>
              <a:rPr sz="2000" spc="-45" dirty="0">
                <a:latin typeface="Times New Roman"/>
                <a:cs typeface="Times New Roman"/>
              </a:rPr>
              <a:t>i</a:t>
            </a:r>
            <a:r>
              <a:rPr sz="2000" spc="20" dirty="0">
                <a:latin typeface="Times New Roman"/>
                <a:cs typeface="Times New Roman"/>
              </a:rPr>
              <a:t>v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75" dirty="0">
                <a:latin typeface="Times New Roman"/>
                <a:cs typeface="Times New Roman"/>
              </a:rPr>
              <a:t>d</a:t>
            </a:r>
            <a:r>
              <a:rPr sz="2000" spc="105" dirty="0">
                <a:latin typeface="Times New Roman"/>
                <a:cs typeface="Times New Roman"/>
              </a:rPr>
              <a:t>u</a:t>
            </a:r>
            <a:endParaRPr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4104947" y="214296"/>
            <a:ext cx="1928413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Fasisme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3" name="object 7"/>
          <p:cNvSpPr txBox="1"/>
          <p:nvPr/>
        </p:nvSpPr>
        <p:spPr>
          <a:xfrm>
            <a:off x="292308" y="1737280"/>
            <a:ext cx="8851692" cy="33239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100000"/>
              </a:lnSpc>
            </a:pPr>
            <a:r>
              <a:rPr spc="114" dirty="0">
                <a:latin typeface="Times New Roman"/>
                <a:cs typeface="Times New Roman"/>
              </a:rPr>
              <a:t>L</a:t>
            </a:r>
            <a:r>
              <a:rPr spc="105" dirty="0">
                <a:latin typeface="Times New Roman"/>
                <a:cs typeface="Times New Roman"/>
              </a:rPr>
              <a:t>a</a:t>
            </a:r>
            <a:r>
              <a:rPr spc="114" dirty="0">
                <a:latin typeface="Times New Roman"/>
                <a:cs typeface="Times New Roman"/>
              </a:rPr>
              <a:t>t</a:t>
            </a:r>
            <a:r>
              <a:rPr spc="105" dirty="0">
                <a:latin typeface="Times New Roman"/>
                <a:cs typeface="Times New Roman"/>
              </a:rPr>
              <a:t>a</a:t>
            </a:r>
            <a:r>
              <a:rPr spc="95" dirty="0">
                <a:latin typeface="Times New Roman"/>
                <a:cs typeface="Times New Roman"/>
              </a:rPr>
              <a:t>r</a:t>
            </a:r>
            <a:r>
              <a:rPr spc="150" dirty="0">
                <a:latin typeface="Times New Roman"/>
                <a:cs typeface="Times New Roman"/>
              </a:rPr>
              <a:t> </a:t>
            </a:r>
            <a:r>
              <a:rPr spc="40" dirty="0">
                <a:latin typeface="Times New Roman"/>
                <a:cs typeface="Times New Roman"/>
              </a:rPr>
              <a:t>b</a:t>
            </a:r>
            <a:r>
              <a:rPr spc="55" dirty="0">
                <a:latin typeface="Times New Roman"/>
                <a:cs typeface="Times New Roman"/>
              </a:rPr>
              <a:t>e</a:t>
            </a:r>
            <a:r>
              <a:rPr spc="35" dirty="0">
                <a:latin typeface="Times New Roman"/>
                <a:cs typeface="Times New Roman"/>
              </a:rPr>
              <a:t>l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95" dirty="0">
                <a:latin typeface="Times New Roman"/>
                <a:cs typeface="Times New Roman"/>
              </a:rPr>
              <a:t>k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114" dirty="0">
                <a:latin typeface="Times New Roman"/>
                <a:cs typeface="Times New Roman"/>
              </a:rPr>
              <a:t>n</a:t>
            </a:r>
            <a:r>
              <a:rPr spc="20" dirty="0">
                <a:latin typeface="Times New Roman"/>
                <a:cs typeface="Times New Roman"/>
              </a:rPr>
              <a:t>g</a:t>
            </a:r>
            <a:r>
              <a:rPr spc="165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:</a:t>
            </a:r>
            <a:r>
              <a:rPr spc="180" dirty="0">
                <a:latin typeface="Times New Roman"/>
                <a:cs typeface="Times New Roman"/>
              </a:rPr>
              <a:t> </a:t>
            </a:r>
            <a:r>
              <a:rPr spc="35" dirty="0">
                <a:latin typeface="Times New Roman"/>
                <a:cs typeface="Times New Roman"/>
              </a:rPr>
              <a:t>P</a:t>
            </a:r>
            <a:r>
              <a:rPr spc="5" dirty="0">
                <a:latin typeface="Times New Roman"/>
                <a:cs typeface="Times New Roman"/>
              </a:rPr>
              <a:t>e</a:t>
            </a:r>
            <a:r>
              <a:rPr spc="50" dirty="0">
                <a:latin typeface="Times New Roman"/>
                <a:cs typeface="Times New Roman"/>
              </a:rPr>
              <a:t>r</a:t>
            </a:r>
            <a:r>
              <a:rPr dirty="0">
                <a:latin typeface="Times New Roman"/>
                <a:cs typeface="Times New Roman"/>
              </a:rPr>
              <a:t>k</a:t>
            </a:r>
            <a:r>
              <a:rPr spc="25" dirty="0">
                <a:latin typeface="Times New Roman"/>
                <a:cs typeface="Times New Roman"/>
              </a:rPr>
              <a:t>e</a:t>
            </a:r>
            <a:r>
              <a:rPr spc="110" dirty="0">
                <a:latin typeface="Times New Roman"/>
                <a:cs typeface="Times New Roman"/>
              </a:rPr>
              <a:t>m</a:t>
            </a:r>
            <a:r>
              <a:rPr spc="20" dirty="0">
                <a:latin typeface="Times New Roman"/>
                <a:cs typeface="Times New Roman"/>
              </a:rPr>
              <a:t>b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95" dirty="0">
                <a:latin typeface="Times New Roman"/>
                <a:cs typeface="Times New Roman"/>
              </a:rPr>
              <a:t>n</a:t>
            </a:r>
            <a:r>
              <a:rPr spc="-40" dirty="0">
                <a:latin typeface="Times New Roman"/>
                <a:cs typeface="Times New Roman"/>
              </a:rPr>
              <a:t>g</a:t>
            </a:r>
            <a:r>
              <a:rPr spc="100" dirty="0">
                <a:latin typeface="Times New Roman"/>
                <a:cs typeface="Times New Roman"/>
              </a:rPr>
              <a:t>an</a:t>
            </a:r>
            <a:r>
              <a:rPr spc="155" dirty="0">
                <a:latin typeface="Times New Roman"/>
                <a:cs typeface="Times New Roman"/>
              </a:rPr>
              <a:t> </a:t>
            </a:r>
            <a:r>
              <a:rPr spc="55" dirty="0">
                <a:latin typeface="Times New Roman"/>
                <a:cs typeface="Times New Roman"/>
              </a:rPr>
              <a:t>d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spc="30" dirty="0">
                <a:latin typeface="Times New Roman"/>
                <a:cs typeface="Times New Roman"/>
              </a:rPr>
              <a:t>r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160" dirty="0">
                <a:latin typeface="Times New Roman"/>
                <a:cs typeface="Times New Roman"/>
              </a:rPr>
              <a:t> </a:t>
            </a:r>
            <a:r>
              <a:rPr spc="60" dirty="0">
                <a:latin typeface="Times New Roman"/>
                <a:cs typeface="Times New Roman"/>
              </a:rPr>
              <a:t>p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75" dirty="0">
                <a:latin typeface="Times New Roman"/>
                <a:cs typeface="Times New Roman"/>
              </a:rPr>
              <a:t>h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120" dirty="0">
                <a:latin typeface="Times New Roman"/>
                <a:cs typeface="Times New Roman"/>
              </a:rPr>
              <a:t>m</a:t>
            </a:r>
            <a:r>
              <a:rPr spc="170" dirty="0">
                <a:latin typeface="Times New Roman"/>
                <a:cs typeface="Times New Roman"/>
              </a:rPr>
              <a:t> </a:t>
            </a:r>
            <a:r>
              <a:rPr spc="-40" dirty="0">
                <a:latin typeface="Times New Roman"/>
                <a:cs typeface="Times New Roman"/>
              </a:rPr>
              <a:t>y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75" dirty="0">
                <a:latin typeface="Times New Roman"/>
                <a:cs typeface="Times New Roman"/>
              </a:rPr>
              <a:t>n</a:t>
            </a:r>
            <a:r>
              <a:rPr spc="-20" dirty="0">
                <a:latin typeface="Times New Roman"/>
                <a:cs typeface="Times New Roman"/>
              </a:rPr>
              <a:t>g</a:t>
            </a:r>
            <a:r>
              <a:rPr spc="160" dirty="0">
                <a:latin typeface="Times New Roman"/>
                <a:cs typeface="Times New Roman"/>
              </a:rPr>
              <a:t> </a:t>
            </a:r>
            <a:r>
              <a:rPr spc="95" dirty="0">
                <a:latin typeface="Times New Roman"/>
                <a:cs typeface="Times New Roman"/>
              </a:rPr>
              <a:t>d</a:t>
            </a:r>
            <a:r>
              <a:rPr spc="-20" dirty="0">
                <a:latin typeface="Times New Roman"/>
                <a:cs typeface="Times New Roman"/>
              </a:rPr>
              <a:t>i</a:t>
            </a:r>
            <a:r>
              <a:rPr spc="75" dirty="0">
                <a:latin typeface="Times New Roman"/>
                <a:cs typeface="Times New Roman"/>
              </a:rPr>
              <a:t>p</a:t>
            </a:r>
            <a:r>
              <a:rPr spc="30" dirty="0">
                <a:latin typeface="Times New Roman"/>
                <a:cs typeface="Times New Roman"/>
              </a:rPr>
              <a:t>r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20" dirty="0">
                <a:latin typeface="Times New Roman"/>
                <a:cs typeface="Times New Roman"/>
              </a:rPr>
              <a:t>k</a:t>
            </a:r>
            <a:r>
              <a:rPr spc="35" dirty="0">
                <a:latin typeface="Times New Roman"/>
                <a:cs typeface="Times New Roman"/>
              </a:rPr>
              <a:t>t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20" dirty="0">
                <a:latin typeface="Times New Roman"/>
                <a:cs typeface="Times New Roman"/>
              </a:rPr>
              <a:t>kk</a:t>
            </a:r>
            <a:r>
              <a:rPr spc="90" dirty="0">
                <a:latin typeface="Times New Roman"/>
                <a:cs typeface="Times New Roman"/>
              </a:rPr>
              <a:t>an</a:t>
            </a:r>
            <a:r>
              <a:rPr spc="155" dirty="0">
                <a:latin typeface="Times New Roman"/>
                <a:cs typeface="Times New Roman"/>
              </a:rPr>
              <a:t> </a:t>
            </a:r>
            <a:r>
              <a:rPr spc="75" dirty="0">
                <a:latin typeface="Times New Roman"/>
                <a:cs typeface="Times New Roman"/>
              </a:rPr>
              <a:t>d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160" dirty="0">
                <a:latin typeface="Times New Roman"/>
                <a:cs typeface="Times New Roman"/>
              </a:rPr>
              <a:t> </a:t>
            </a:r>
            <a:r>
              <a:rPr spc="70" dirty="0">
                <a:latin typeface="Times New Roman"/>
                <a:cs typeface="Times New Roman"/>
              </a:rPr>
              <a:t>I</a:t>
            </a:r>
            <a:r>
              <a:rPr spc="15" dirty="0">
                <a:latin typeface="Times New Roman"/>
                <a:cs typeface="Times New Roman"/>
              </a:rPr>
              <a:t>t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-20" dirty="0">
                <a:latin typeface="Times New Roman"/>
                <a:cs typeface="Times New Roman"/>
              </a:rPr>
              <a:t>l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160" dirty="0">
                <a:latin typeface="Times New Roman"/>
                <a:cs typeface="Times New Roman"/>
              </a:rPr>
              <a:t> </a:t>
            </a:r>
            <a:r>
              <a:rPr spc="60" dirty="0">
                <a:latin typeface="Times New Roman"/>
                <a:cs typeface="Times New Roman"/>
              </a:rPr>
              <a:t>p</a:t>
            </a:r>
            <a:r>
              <a:rPr spc="65" dirty="0">
                <a:latin typeface="Times New Roman"/>
                <a:cs typeface="Times New Roman"/>
              </a:rPr>
              <a:t>a</a:t>
            </a:r>
            <a:r>
              <a:rPr spc="75" dirty="0">
                <a:latin typeface="Times New Roman"/>
                <a:cs typeface="Times New Roman"/>
              </a:rPr>
              <a:t>d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50" dirty="0">
                <a:latin typeface="Times New Roman"/>
                <a:cs typeface="Times New Roman"/>
              </a:rPr>
              <a:t> </a:t>
            </a:r>
            <a:r>
              <a:rPr spc="35" dirty="0">
                <a:latin typeface="Times New Roman"/>
                <a:cs typeface="Times New Roman"/>
              </a:rPr>
              <a:t>t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95" dirty="0">
                <a:latin typeface="Times New Roman"/>
                <a:cs typeface="Times New Roman"/>
              </a:rPr>
              <a:t>hu</a:t>
            </a:r>
            <a:r>
              <a:rPr spc="100" dirty="0">
                <a:latin typeface="Times New Roman"/>
                <a:cs typeface="Times New Roman"/>
              </a:rPr>
              <a:t>n</a:t>
            </a:r>
            <a:r>
              <a:rPr spc="114" dirty="0">
                <a:latin typeface="Times New Roman"/>
                <a:cs typeface="Times New Roman"/>
              </a:rPr>
              <a:t> </a:t>
            </a:r>
            <a:r>
              <a:rPr spc="20" dirty="0">
                <a:latin typeface="Times New Roman"/>
                <a:cs typeface="Times New Roman"/>
              </a:rPr>
              <a:t>192</a:t>
            </a:r>
            <a:r>
              <a:rPr dirty="0">
                <a:latin typeface="Times New Roman"/>
                <a:cs typeface="Times New Roman"/>
              </a:rPr>
              <a:t>2</a:t>
            </a:r>
            <a:r>
              <a:rPr spc="-75" dirty="0">
                <a:latin typeface="Times New Roman"/>
                <a:cs typeface="Times New Roman"/>
              </a:rPr>
              <a:t>-</a:t>
            </a:r>
            <a:r>
              <a:rPr spc="20" dirty="0">
                <a:latin typeface="Times New Roman"/>
                <a:cs typeface="Times New Roman"/>
              </a:rPr>
              <a:t>1943</a:t>
            </a:r>
            <a:r>
              <a:rPr spc="60" dirty="0">
                <a:latin typeface="Times New Roman"/>
                <a:cs typeface="Times New Roman"/>
              </a:rPr>
              <a:t>,</a:t>
            </a:r>
            <a:r>
              <a:rPr spc="120" dirty="0">
                <a:latin typeface="Times New Roman"/>
                <a:cs typeface="Times New Roman"/>
              </a:rPr>
              <a:t> </a:t>
            </a:r>
            <a:r>
              <a:rPr spc="-40" dirty="0">
                <a:latin typeface="Times New Roman"/>
                <a:cs typeface="Times New Roman"/>
              </a:rPr>
              <a:t>y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35" dirty="0">
                <a:latin typeface="Times New Roman"/>
                <a:cs typeface="Times New Roman"/>
              </a:rPr>
              <a:t>t</a:t>
            </a:r>
            <a:r>
              <a:rPr spc="100" dirty="0">
                <a:latin typeface="Times New Roman"/>
                <a:cs typeface="Times New Roman"/>
              </a:rPr>
              <a:t>u</a:t>
            </a:r>
            <a:r>
              <a:rPr spc="135" dirty="0">
                <a:latin typeface="Times New Roman"/>
                <a:cs typeface="Times New Roman"/>
              </a:rPr>
              <a:t> </a:t>
            </a:r>
            <a:r>
              <a:rPr spc="40" dirty="0">
                <a:latin typeface="Times New Roman"/>
                <a:cs typeface="Times New Roman"/>
              </a:rPr>
              <a:t>p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75" dirty="0">
                <a:latin typeface="Times New Roman"/>
                <a:cs typeface="Times New Roman"/>
              </a:rPr>
              <a:t>d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120" dirty="0">
                <a:latin typeface="Times New Roman"/>
                <a:cs typeface="Times New Roman"/>
              </a:rPr>
              <a:t> </a:t>
            </a:r>
            <a:r>
              <a:rPr spc="-30" dirty="0">
                <a:latin typeface="Times New Roman"/>
                <a:cs typeface="Times New Roman"/>
              </a:rPr>
              <a:t>s</a:t>
            </a:r>
            <a:r>
              <a:rPr spc="85" dirty="0">
                <a:latin typeface="Times New Roman"/>
                <a:cs typeface="Times New Roman"/>
              </a:rPr>
              <a:t>aa</a:t>
            </a:r>
            <a:r>
              <a:rPr spc="40" dirty="0">
                <a:latin typeface="Times New Roman"/>
                <a:cs typeface="Times New Roman"/>
              </a:rPr>
              <a:t>t</a:t>
            </a:r>
            <a:r>
              <a:rPr spc="114" dirty="0">
                <a:latin typeface="Times New Roman"/>
                <a:cs typeface="Times New Roman"/>
              </a:rPr>
              <a:t> </a:t>
            </a:r>
            <a:r>
              <a:rPr spc="-45" dirty="0">
                <a:latin typeface="Times New Roman"/>
                <a:cs typeface="Times New Roman"/>
              </a:rPr>
              <a:t>B</a:t>
            </a:r>
            <a:r>
              <a:rPr spc="5" dirty="0">
                <a:latin typeface="Times New Roman"/>
                <a:cs typeface="Times New Roman"/>
              </a:rPr>
              <a:t>e</a:t>
            </a:r>
            <a:r>
              <a:rPr spc="95" dirty="0">
                <a:latin typeface="Times New Roman"/>
                <a:cs typeface="Times New Roman"/>
              </a:rPr>
              <a:t>n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35" dirty="0">
                <a:latin typeface="Times New Roman"/>
                <a:cs typeface="Times New Roman"/>
              </a:rPr>
              <a:t>t</a:t>
            </a:r>
            <a:r>
              <a:rPr spc="80" dirty="0">
                <a:latin typeface="Times New Roman"/>
                <a:cs typeface="Times New Roman"/>
              </a:rPr>
              <a:t>o</a:t>
            </a:r>
            <a:r>
              <a:rPr spc="114" dirty="0">
                <a:latin typeface="Times New Roman"/>
                <a:cs typeface="Times New Roman"/>
              </a:rPr>
              <a:t> </a:t>
            </a:r>
            <a:r>
              <a:rPr spc="160" dirty="0">
                <a:latin typeface="Times New Roman"/>
                <a:cs typeface="Times New Roman"/>
              </a:rPr>
              <a:t>M</a:t>
            </a:r>
            <a:r>
              <a:rPr spc="95" dirty="0">
                <a:latin typeface="Times New Roman"/>
                <a:cs typeface="Times New Roman"/>
              </a:rPr>
              <a:t>u</a:t>
            </a:r>
            <a:r>
              <a:rPr spc="-30" dirty="0">
                <a:latin typeface="Times New Roman"/>
                <a:cs typeface="Times New Roman"/>
              </a:rPr>
              <a:t>ss</a:t>
            </a:r>
            <a:r>
              <a:rPr spc="95" dirty="0">
                <a:latin typeface="Times New Roman"/>
                <a:cs typeface="Times New Roman"/>
              </a:rPr>
              <a:t>o</a:t>
            </a:r>
            <a:r>
              <a:rPr spc="-20" dirty="0">
                <a:latin typeface="Times New Roman"/>
                <a:cs typeface="Times New Roman"/>
              </a:rPr>
              <a:t>l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95" dirty="0">
                <a:latin typeface="Times New Roman"/>
                <a:cs typeface="Times New Roman"/>
              </a:rPr>
              <a:t>n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120" dirty="0">
                <a:latin typeface="Times New Roman"/>
                <a:cs typeface="Times New Roman"/>
              </a:rPr>
              <a:t> </a:t>
            </a:r>
            <a:r>
              <a:rPr spc="125" dirty="0">
                <a:latin typeface="Times New Roman"/>
                <a:cs typeface="Times New Roman"/>
              </a:rPr>
              <a:t>m</a:t>
            </a:r>
            <a:r>
              <a:rPr spc="5" dirty="0">
                <a:latin typeface="Times New Roman"/>
                <a:cs typeface="Times New Roman"/>
              </a:rPr>
              <a:t>e</a:t>
            </a:r>
            <a:r>
              <a:rPr spc="95" dirty="0">
                <a:latin typeface="Times New Roman"/>
                <a:cs typeface="Times New Roman"/>
              </a:rPr>
              <a:t>n</a:t>
            </a:r>
            <a:r>
              <a:rPr spc="-40" dirty="0">
                <a:latin typeface="Times New Roman"/>
                <a:cs typeface="Times New Roman"/>
              </a:rPr>
              <a:t>j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20" dirty="0">
                <a:latin typeface="Times New Roman"/>
                <a:cs typeface="Times New Roman"/>
              </a:rPr>
              <a:t>b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40" dirty="0">
                <a:latin typeface="Times New Roman"/>
                <a:cs typeface="Times New Roman"/>
              </a:rPr>
              <a:t>t</a:t>
            </a:r>
            <a:r>
              <a:rPr spc="114" dirty="0">
                <a:latin typeface="Times New Roman"/>
                <a:cs typeface="Times New Roman"/>
              </a:rPr>
              <a:t> </a:t>
            </a:r>
            <a:r>
              <a:rPr spc="-30" dirty="0">
                <a:latin typeface="Times New Roman"/>
                <a:cs typeface="Times New Roman"/>
              </a:rPr>
              <a:t>s</a:t>
            </a:r>
            <a:r>
              <a:rPr spc="25" dirty="0">
                <a:latin typeface="Times New Roman"/>
                <a:cs typeface="Times New Roman"/>
              </a:rPr>
              <a:t>e</a:t>
            </a:r>
            <a:r>
              <a:rPr dirty="0">
                <a:latin typeface="Times New Roman"/>
                <a:cs typeface="Times New Roman"/>
              </a:rPr>
              <a:t>b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spc="-40" dirty="0">
                <a:latin typeface="Times New Roman"/>
                <a:cs typeface="Times New Roman"/>
              </a:rPr>
              <a:t>g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120" dirty="0">
                <a:latin typeface="Times New Roman"/>
                <a:cs typeface="Times New Roman"/>
              </a:rPr>
              <a:t> </a:t>
            </a:r>
            <a:r>
              <a:rPr spc="35" dirty="0">
                <a:latin typeface="Times New Roman"/>
                <a:cs typeface="Times New Roman"/>
              </a:rPr>
              <a:t>P</a:t>
            </a:r>
            <a:r>
              <a:rPr spc="5" dirty="0">
                <a:latin typeface="Times New Roman"/>
                <a:cs typeface="Times New Roman"/>
              </a:rPr>
              <a:t>e</a:t>
            </a:r>
            <a:r>
              <a:rPr spc="50" dirty="0">
                <a:latin typeface="Times New Roman"/>
                <a:cs typeface="Times New Roman"/>
              </a:rPr>
              <a:t>r</a:t>
            </a:r>
            <a:r>
              <a:rPr spc="75" dirty="0">
                <a:latin typeface="Times New Roman"/>
                <a:cs typeface="Times New Roman"/>
              </a:rPr>
              <a:t>d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75" dirty="0">
                <a:latin typeface="Times New Roman"/>
                <a:cs typeface="Times New Roman"/>
              </a:rPr>
              <a:t>n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50" dirty="0">
                <a:latin typeface="Times New Roman"/>
                <a:cs typeface="Times New Roman"/>
              </a:rPr>
              <a:t> </a:t>
            </a:r>
            <a:r>
              <a:rPr spc="160" dirty="0">
                <a:latin typeface="Times New Roman"/>
                <a:cs typeface="Times New Roman"/>
              </a:rPr>
              <a:t>M</a:t>
            </a:r>
            <a:r>
              <a:rPr spc="25" dirty="0">
                <a:latin typeface="Times New Roman"/>
                <a:cs typeface="Times New Roman"/>
              </a:rPr>
              <a:t>e</a:t>
            </a:r>
            <a:r>
              <a:rPr spc="95" dirty="0">
                <a:latin typeface="Times New Roman"/>
                <a:cs typeface="Times New Roman"/>
              </a:rPr>
              <a:t>n</a:t>
            </a:r>
            <a:r>
              <a:rPr spc="35" dirty="0">
                <a:latin typeface="Times New Roman"/>
                <a:cs typeface="Times New Roman"/>
              </a:rPr>
              <a:t>t</a:t>
            </a:r>
            <a:r>
              <a:rPr spc="5" dirty="0">
                <a:latin typeface="Times New Roman"/>
                <a:cs typeface="Times New Roman"/>
              </a:rPr>
              <a:t>e</a:t>
            </a:r>
            <a:r>
              <a:rPr spc="30" dirty="0">
                <a:latin typeface="Times New Roman"/>
                <a:cs typeface="Times New Roman"/>
              </a:rPr>
              <a:t>r</a:t>
            </a:r>
            <a:r>
              <a:rPr dirty="0">
                <a:latin typeface="Times New Roman"/>
                <a:cs typeface="Times New Roman"/>
              </a:rPr>
              <a:t>i 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55" dirty="0">
                <a:latin typeface="Times New Roman"/>
                <a:cs typeface="Times New Roman"/>
              </a:rPr>
              <a:t>F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-10" dirty="0">
                <a:latin typeface="Times New Roman"/>
                <a:cs typeface="Times New Roman"/>
              </a:rPr>
              <a:t>s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-20" dirty="0">
                <a:latin typeface="Times New Roman"/>
                <a:cs typeface="Times New Roman"/>
              </a:rPr>
              <a:t>s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70" dirty="0">
                <a:latin typeface="Times New Roman"/>
                <a:cs typeface="Times New Roman"/>
              </a:rPr>
              <a:t> </a:t>
            </a:r>
            <a:r>
              <a:rPr spc="95" dirty="0">
                <a:latin typeface="Times New Roman"/>
                <a:cs typeface="Times New Roman"/>
              </a:rPr>
              <a:t>d</a:t>
            </a:r>
            <a:r>
              <a:rPr dirty="0">
                <a:latin typeface="Times New Roman"/>
                <a:cs typeface="Times New Roman"/>
              </a:rPr>
              <a:t>i </a:t>
            </a:r>
            <a:r>
              <a:rPr spc="-60" dirty="0">
                <a:latin typeface="Times New Roman"/>
                <a:cs typeface="Times New Roman"/>
              </a:rPr>
              <a:t> </a:t>
            </a:r>
            <a:r>
              <a:rPr spc="50" dirty="0">
                <a:latin typeface="Times New Roman"/>
                <a:cs typeface="Times New Roman"/>
              </a:rPr>
              <a:t>I</a:t>
            </a:r>
            <a:r>
              <a:rPr spc="35" dirty="0">
                <a:latin typeface="Times New Roman"/>
                <a:cs typeface="Times New Roman"/>
              </a:rPr>
              <a:t>t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-20" dirty="0">
                <a:latin typeface="Times New Roman"/>
                <a:cs typeface="Times New Roman"/>
              </a:rPr>
              <a:t>li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60" dirty="0">
                <a:latin typeface="Times New Roman"/>
                <a:cs typeface="Times New Roman"/>
              </a:rPr>
              <a:t>.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60" dirty="0">
                <a:latin typeface="Times New Roman"/>
                <a:cs typeface="Times New Roman"/>
              </a:rPr>
              <a:t> </a:t>
            </a:r>
            <a:r>
              <a:rPr spc="165" dirty="0">
                <a:latin typeface="Times New Roman"/>
                <a:cs typeface="Times New Roman"/>
              </a:rPr>
              <a:t>D</a:t>
            </a:r>
            <a:r>
              <a:rPr spc="20" dirty="0">
                <a:latin typeface="Times New Roman"/>
                <a:cs typeface="Times New Roman"/>
              </a:rPr>
              <a:t>i</a:t>
            </a:r>
            <a:r>
              <a:rPr spc="-40" dirty="0">
                <a:latin typeface="Times New Roman"/>
                <a:cs typeface="Times New Roman"/>
              </a:rPr>
              <a:t>l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20" dirty="0">
                <a:latin typeface="Times New Roman"/>
                <a:cs typeface="Times New Roman"/>
              </a:rPr>
              <a:t>k</a:t>
            </a:r>
            <a:r>
              <a:rPr spc="95" dirty="0">
                <a:latin typeface="Times New Roman"/>
                <a:cs typeface="Times New Roman"/>
              </a:rPr>
              <a:t>u</a:t>
            </a:r>
            <a:r>
              <a:rPr spc="20" dirty="0">
                <a:latin typeface="Times New Roman"/>
                <a:cs typeface="Times New Roman"/>
              </a:rPr>
              <a:t>k</a:t>
            </a:r>
            <a:r>
              <a:rPr spc="90" dirty="0">
                <a:latin typeface="Times New Roman"/>
                <a:cs typeface="Times New Roman"/>
              </a:rPr>
              <a:t>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85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a</a:t>
            </a:r>
            <a:r>
              <a:rPr spc="30" dirty="0">
                <a:latin typeface="Times New Roman"/>
                <a:cs typeface="Times New Roman"/>
              </a:rPr>
              <a:t>w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-20" dirty="0">
                <a:latin typeface="Times New Roman"/>
                <a:cs typeface="Times New Roman"/>
              </a:rPr>
              <a:t>l</a:t>
            </a:r>
            <a:r>
              <a:rPr spc="75" dirty="0">
                <a:latin typeface="Times New Roman"/>
                <a:cs typeface="Times New Roman"/>
              </a:rPr>
              <a:t>n</a:t>
            </a:r>
            <a:r>
              <a:rPr spc="-40" dirty="0">
                <a:latin typeface="Times New Roman"/>
                <a:cs typeface="Times New Roman"/>
              </a:rPr>
              <a:t>y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95" dirty="0">
                <a:latin typeface="Times New Roman"/>
                <a:cs typeface="Times New Roman"/>
              </a:rPr>
              <a:t>un</a:t>
            </a:r>
            <a:r>
              <a:rPr spc="35" dirty="0">
                <a:latin typeface="Times New Roman"/>
                <a:cs typeface="Times New Roman"/>
              </a:rPr>
              <a:t>t</a:t>
            </a:r>
            <a:r>
              <a:rPr spc="95" dirty="0">
                <a:latin typeface="Times New Roman"/>
                <a:cs typeface="Times New Roman"/>
              </a:rPr>
              <a:t>u</a:t>
            </a:r>
            <a:r>
              <a:rPr spc="20" dirty="0">
                <a:latin typeface="Times New Roman"/>
                <a:cs typeface="Times New Roman"/>
              </a:rPr>
              <a:t>k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60" dirty="0">
                <a:latin typeface="Times New Roman"/>
                <a:cs typeface="Times New Roman"/>
              </a:rPr>
              <a:t> </a:t>
            </a:r>
            <a:r>
              <a:rPr spc="110" dirty="0">
                <a:latin typeface="Times New Roman"/>
                <a:cs typeface="Times New Roman"/>
              </a:rPr>
              <a:t>m</a:t>
            </a:r>
            <a:r>
              <a:rPr spc="5" dirty="0">
                <a:latin typeface="Times New Roman"/>
                <a:cs typeface="Times New Roman"/>
              </a:rPr>
              <a:t>e</a:t>
            </a:r>
            <a:r>
              <a:rPr spc="-20" dirty="0">
                <a:latin typeface="Times New Roman"/>
                <a:cs typeface="Times New Roman"/>
              </a:rPr>
              <a:t>l</a:t>
            </a:r>
            <a:r>
              <a:rPr dirty="0">
                <a:latin typeface="Times New Roman"/>
                <a:cs typeface="Times New Roman"/>
              </a:rPr>
              <a:t>a</a:t>
            </a:r>
            <a:r>
              <a:rPr spc="10" dirty="0">
                <a:latin typeface="Times New Roman"/>
                <a:cs typeface="Times New Roman"/>
              </a:rPr>
              <a:t>w</a:t>
            </a:r>
            <a:r>
              <a:rPr spc="90" dirty="0">
                <a:latin typeface="Times New Roman"/>
                <a:cs typeface="Times New Roman"/>
              </a:rPr>
              <a:t>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65" dirty="0">
                <a:latin typeface="Times New Roman"/>
                <a:cs typeface="Times New Roman"/>
              </a:rPr>
              <a:t> 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75" dirty="0">
                <a:latin typeface="Times New Roman"/>
                <a:cs typeface="Times New Roman"/>
              </a:rPr>
              <a:t>n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50" dirty="0">
                <a:latin typeface="Times New Roman"/>
                <a:cs typeface="Times New Roman"/>
              </a:rPr>
              <a:t>r</a:t>
            </a:r>
            <a:r>
              <a:rPr spc="20" dirty="0">
                <a:latin typeface="Times New Roman"/>
                <a:cs typeface="Times New Roman"/>
              </a:rPr>
              <a:t>k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-10" dirty="0">
                <a:latin typeface="Times New Roman"/>
                <a:cs typeface="Times New Roman"/>
              </a:rPr>
              <a:t>s</a:t>
            </a:r>
            <a:r>
              <a:rPr spc="110" dirty="0">
                <a:latin typeface="Times New Roman"/>
                <a:cs typeface="Times New Roman"/>
              </a:rPr>
              <a:t>m</a:t>
            </a:r>
            <a:r>
              <a:rPr spc="25" dirty="0">
                <a:latin typeface="Times New Roman"/>
                <a:cs typeface="Times New Roman"/>
              </a:rPr>
              <a:t>e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55" dirty="0">
                <a:latin typeface="Times New Roman"/>
                <a:cs typeface="Times New Roman"/>
              </a:rPr>
              <a:t> </a:t>
            </a:r>
            <a:r>
              <a:rPr spc="75" dirty="0">
                <a:latin typeface="Times New Roman"/>
                <a:cs typeface="Times New Roman"/>
              </a:rPr>
              <a:t>d</a:t>
            </a:r>
            <a:r>
              <a:rPr spc="65" dirty="0">
                <a:latin typeface="Times New Roman"/>
                <a:cs typeface="Times New Roman"/>
              </a:rPr>
              <a:t>a</a:t>
            </a:r>
            <a:r>
              <a:rPr spc="100" dirty="0">
                <a:latin typeface="Times New Roman"/>
                <a:cs typeface="Times New Roman"/>
              </a:rPr>
              <a:t>n</a:t>
            </a:r>
            <a:r>
              <a:rPr spc="50" dirty="0">
                <a:latin typeface="Times New Roman"/>
                <a:cs typeface="Times New Roman"/>
              </a:rPr>
              <a:t> </a:t>
            </a:r>
            <a:r>
              <a:rPr spc="20" dirty="0">
                <a:latin typeface="Times New Roman"/>
                <a:cs typeface="Times New Roman"/>
              </a:rPr>
              <a:t>k</a:t>
            </a:r>
            <a:r>
              <a:rPr spc="75" dirty="0">
                <a:latin typeface="Times New Roman"/>
                <a:cs typeface="Times New Roman"/>
              </a:rPr>
              <a:t>o</a:t>
            </a:r>
            <a:r>
              <a:rPr spc="70" dirty="0">
                <a:latin typeface="Times New Roman"/>
                <a:cs typeface="Times New Roman"/>
              </a:rPr>
              <a:t>m</a:t>
            </a:r>
            <a:r>
              <a:rPr spc="114" dirty="0">
                <a:latin typeface="Times New Roman"/>
                <a:cs typeface="Times New Roman"/>
              </a:rPr>
              <a:t>u</a:t>
            </a:r>
            <a:r>
              <a:rPr spc="95" dirty="0">
                <a:latin typeface="Times New Roman"/>
                <a:cs typeface="Times New Roman"/>
              </a:rPr>
              <a:t>n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-30" dirty="0">
                <a:latin typeface="Times New Roman"/>
                <a:cs typeface="Times New Roman"/>
              </a:rPr>
              <a:t>s</a:t>
            </a:r>
            <a:r>
              <a:rPr spc="110" dirty="0">
                <a:latin typeface="Times New Roman"/>
                <a:cs typeface="Times New Roman"/>
              </a:rPr>
              <a:t>m</a:t>
            </a:r>
            <a:r>
              <a:rPr spc="-75" dirty="0">
                <a:latin typeface="Times New Roman"/>
                <a:cs typeface="Times New Roman"/>
              </a:rPr>
              <a:t>e</a:t>
            </a:r>
            <a:r>
              <a:rPr spc="60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2"/>
              </a:spcBef>
            </a:pPr>
            <a:endParaRPr dirty="0">
              <a:latin typeface="Times New Roman"/>
              <a:cs typeface="Times New Roman"/>
            </a:endParaRPr>
          </a:p>
          <a:p>
            <a:pPr marL="12700" marR="5715" algn="just">
              <a:lnSpc>
                <a:spcPct val="100000"/>
              </a:lnSpc>
            </a:pPr>
            <a:r>
              <a:rPr spc="114" dirty="0">
                <a:latin typeface="Times New Roman"/>
                <a:cs typeface="Times New Roman"/>
              </a:rPr>
              <a:t>L</a:t>
            </a:r>
            <a:r>
              <a:rPr spc="105" dirty="0">
                <a:latin typeface="Times New Roman"/>
                <a:cs typeface="Times New Roman"/>
              </a:rPr>
              <a:t>a</a:t>
            </a:r>
            <a:r>
              <a:rPr spc="95" dirty="0">
                <a:latin typeface="Times New Roman"/>
                <a:cs typeface="Times New Roman"/>
              </a:rPr>
              <a:t>nd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40" dirty="0">
                <a:latin typeface="Times New Roman"/>
                <a:cs typeface="Times New Roman"/>
              </a:rPr>
              <a:t>s</a:t>
            </a:r>
            <a:r>
              <a:rPr spc="110" dirty="0">
                <a:latin typeface="Times New Roman"/>
                <a:cs typeface="Times New Roman"/>
              </a:rPr>
              <a:t>an</a:t>
            </a:r>
            <a:r>
              <a:rPr spc="30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:</a:t>
            </a:r>
            <a:r>
              <a:rPr spc="40" dirty="0">
                <a:latin typeface="Times New Roman"/>
                <a:cs typeface="Times New Roman"/>
              </a:rPr>
              <a:t> </a:t>
            </a:r>
            <a:r>
              <a:rPr spc="180" dirty="0">
                <a:latin typeface="Times New Roman"/>
                <a:cs typeface="Times New Roman"/>
              </a:rPr>
              <a:t>N</a:t>
            </a:r>
            <a:r>
              <a:rPr spc="5" dirty="0">
                <a:latin typeface="Times New Roman"/>
                <a:cs typeface="Times New Roman"/>
              </a:rPr>
              <a:t>e</a:t>
            </a:r>
            <a:r>
              <a:rPr spc="-20" dirty="0">
                <a:latin typeface="Times New Roman"/>
                <a:cs typeface="Times New Roman"/>
              </a:rPr>
              <a:t>g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30" dirty="0">
                <a:latin typeface="Times New Roman"/>
                <a:cs typeface="Times New Roman"/>
              </a:rPr>
              <a:t>r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40" dirty="0">
                <a:latin typeface="Times New Roman"/>
                <a:cs typeface="Times New Roman"/>
              </a:rPr>
              <a:t> </a:t>
            </a:r>
            <a:r>
              <a:rPr spc="75" dirty="0">
                <a:latin typeface="Times New Roman"/>
                <a:cs typeface="Times New Roman"/>
              </a:rPr>
              <a:t>d</a:t>
            </a:r>
            <a:r>
              <a:rPr spc="90" dirty="0">
                <a:latin typeface="Times New Roman"/>
                <a:cs typeface="Times New Roman"/>
              </a:rPr>
              <a:t>an</a:t>
            </a:r>
            <a:r>
              <a:rPr spc="15" dirty="0">
                <a:latin typeface="Times New Roman"/>
                <a:cs typeface="Times New Roman"/>
              </a:rPr>
              <a:t> </a:t>
            </a:r>
            <a:r>
              <a:rPr spc="75" dirty="0">
                <a:latin typeface="Times New Roman"/>
                <a:cs typeface="Times New Roman"/>
              </a:rPr>
              <a:t>p</a:t>
            </a:r>
            <a:r>
              <a:rPr spc="5" dirty="0">
                <a:latin typeface="Times New Roman"/>
                <a:cs typeface="Times New Roman"/>
              </a:rPr>
              <a:t>e</a:t>
            </a:r>
            <a:r>
              <a:rPr spc="110" dirty="0">
                <a:latin typeface="Times New Roman"/>
                <a:cs typeface="Times New Roman"/>
              </a:rPr>
              <a:t>m</a:t>
            </a:r>
            <a:r>
              <a:rPr spc="25" dirty="0">
                <a:latin typeface="Times New Roman"/>
                <a:cs typeface="Times New Roman"/>
              </a:rPr>
              <a:t>e</a:t>
            </a:r>
            <a:r>
              <a:rPr spc="30" dirty="0">
                <a:latin typeface="Times New Roman"/>
                <a:cs typeface="Times New Roman"/>
              </a:rPr>
              <a:t>r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95" dirty="0">
                <a:latin typeface="Times New Roman"/>
                <a:cs typeface="Times New Roman"/>
              </a:rPr>
              <a:t>n</a:t>
            </a:r>
            <a:r>
              <a:rPr spc="35" dirty="0">
                <a:latin typeface="Times New Roman"/>
                <a:cs typeface="Times New Roman"/>
              </a:rPr>
              <a:t>t</a:t>
            </a:r>
            <a:r>
              <a:rPr spc="90" dirty="0">
                <a:latin typeface="Times New Roman"/>
                <a:cs typeface="Times New Roman"/>
              </a:rPr>
              <a:t>ah</a:t>
            </a:r>
            <a:r>
              <a:rPr spc="35" dirty="0">
                <a:latin typeface="Times New Roman"/>
                <a:cs typeface="Times New Roman"/>
              </a:rPr>
              <a:t> </a:t>
            </a:r>
            <a:r>
              <a:rPr spc="75" dirty="0">
                <a:latin typeface="Times New Roman"/>
                <a:cs typeface="Times New Roman"/>
              </a:rPr>
              <a:t>h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105" dirty="0">
                <a:latin typeface="Times New Roman"/>
                <a:cs typeface="Times New Roman"/>
              </a:rPr>
              <a:t>r</a:t>
            </a:r>
            <a:r>
              <a:rPr spc="75" dirty="0">
                <a:latin typeface="Times New Roman"/>
                <a:cs typeface="Times New Roman"/>
              </a:rPr>
              <a:t>u</a:t>
            </a:r>
            <a:r>
              <a:rPr spc="-20" dirty="0">
                <a:latin typeface="Times New Roman"/>
                <a:cs typeface="Times New Roman"/>
              </a:rPr>
              <a:t>s</a:t>
            </a:r>
            <a:r>
              <a:rPr spc="30" dirty="0">
                <a:latin typeface="Times New Roman"/>
                <a:cs typeface="Times New Roman"/>
              </a:rPr>
              <a:t> </a:t>
            </a:r>
            <a:r>
              <a:rPr spc="20" dirty="0">
                <a:latin typeface="Times New Roman"/>
                <a:cs typeface="Times New Roman"/>
              </a:rPr>
              <a:t>b</a:t>
            </a:r>
            <a:r>
              <a:rPr spc="25" dirty="0">
                <a:latin typeface="Times New Roman"/>
                <a:cs typeface="Times New Roman"/>
              </a:rPr>
              <a:t>e</a:t>
            </a:r>
            <a:r>
              <a:rPr spc="70" dirty="0">
                <a:latin typeface="Times New Roman"/>
                <a:cs typeface="Times New Roman"/>
              </a:rPr>
              <a:t>r</a:t>
            </a:r>
            <a:r>
              <a:rPr spc="35" dirty="0">
                <a:latin typeface="Times New Roman"/>
                <a:cs typeface="Times New Roman"/>
              </a:rPr>
              <a:t>t</a:t>
            </a:r>
            <a:r>
              <a:rPr spc="20" dirty="0">
                <a:latin typeface="Times New Roman"/>
                <a:cs typeface="Times New Roman"/>
              </a:rPr>
              <a:t>i</a:t>
            </a:r>
            <a:r>
              <a:rPr spc="95" dirty="0">
                <a:latin typeface="Times New Roman"/>
                <a:cs typeface="Times New Roman"/>
              </a:rPr>
              <a:t>n</a:t>
            </a:r>
            <a:r>
              <a:rPr spc="75" dirty="0">
                <a:latin typeface="Times New Roman"/>
                <a:cs typeface="Times New Roman"/>
              </a:rPr>
              <a:t>d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20" dirty="0">
                <a:latin typeface="Times New Roman"/>
                <a:cs typeface="Times New Roman"/>
              </a:rPr>
              <a:t>k</a:t>
            </a:r>
            <a:r>
              <a:rPr spc="40" dirty="0">
                <a:latin typeface="Times New Roman"/>
                <a:cs typeface="Times New Roman"/>
              </a:rPr>
              <a:t> </a:t>
            </a:r>
            <a:r>
              <a:rPr spc="20" dirty="0">
                <a:latin typeface="Times New Roman"/>
                <a:cs typeface="Times New Roman"/>
              </a:rPr>
              <a:t>k</a:t>
            </a:r>
            <a:r>
              <a:rPr spc="5" dirty="0">
                <a:latin typeface="Times New Roman"/>
                <a:cs typeface="Times New Roman"/>
              </a:rPr>
              <a:t>e</a:t>
            </a:r>
            <a:r>
              <a:rPr spc="50" dirty="0">
                <a:latin typeface="Times New Roman"/>
                <a:cs typeface="Times New Roman"/>
              </a:rPr>
              <a:t>r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-20" dirty="0">
                <a:latin typeface="Times New Roman"/>
                <a:cs typeface="Times New Roman"/>
              </a:rPr>
              <a:t>s</a:t>
            </a:r>
            <a:r>
              <a:rPr spc="30" dirty="0">
                <a:latin typeface="Times New Roman"/>
                <a:cs typeface="Times New Roman"/>
              </a:rPr>
              <a:t> 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-20" dirty="0">
                <a:latin typeface="Times New Roman"/>
                <a:cs typeface="Times New Roman"/>
              </a:rPr>
              <a:t>g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40" dirty="0">
                <a:latin typeface="Times New Roman"/>
                <a:cs typeface="Times New Roman"/>
              </a:rPr>
              <a:t>r</a:t>
            </a:r>
            <a:r>
              <a:rPr spc="30" dirty="0">
                <a:latin typeface="Times New Roman"/>
                <a:cs typeface="Times New Roman"/>
              </a:rPr>
              <a:t> </a:t>
            </a:r>
            <a:r>
              <a:rPr spc="105" dirty="0">
                <a:latin typeface="Times New Roman"/>
                <a:cs typeface="Times New Roman"/>
              </a:rPr>
              <a:t>“</a:t>
            </a:r>
            <a:r>
              <a:rPr spc="75" dirty="0">
                <a:latin typeface="Times New Roman"/>
                <a:cs typeface="Times New Roman"/>
              </a:rPr>
              <a:t>d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35" dirty="0">
                <a:latin typeface="Times New Roman"/>
                <a:cs typeface="Times New Roman"/>
              </a:rPr>
              <a:t>t</a:t>
            </a:r>
            <a:r>
              <a:rPr spc="65" dirty="0">
                <a:latin typeface="Times New Roman"/>
                <a:cs typeface="Times New Roman"/>
              </a:rPr>
              <a:t>a</a:t>
            </a:r>
            <a:r>
              <a:rPr spc="20" dirty="0">
                <a:latin typeface="Times New Roman"/>
                <a:cs typeface="Times New Roman"/>
              </a:rPr>
              <a:t>k</a:t>
            </a:r>
            <a:r>
              <a:rPr spc="95" dirty="0">
                <a:latin typeface="Times New Roman"/>
                <a:cs typeface="Times New Roman"/>
              </a:rPr>
              <a:t>u</a:t>
            </a:r>
            <a:r>
              <a:rPr spc="35" dirty="0">
                <a:latin typeface="Times New Roman"/>
                <a:cs typeface="Times New Roman"/>
              </a:rPr>
              <a:t>t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105" dirty="0">
                <a:latin typeface="Times New Roman"/>
                <a:cs typeface="Times New Roman"/>
              </a:rPr>
              <a:t>”</a:t>
            </a:r>
            <a:r>
              <a:rPr spc="60" dirty="0">
                <a:latin typeface="Times New Roman"/>
                <a:cs typeface="Times New Roman"/>
              </a:rPr>
              <a:t> </a:t>
            </a:r>
            <a:r>
              <a:rPr spc="75" dirty="0">
                <a:latin typeface="Times New Roman"/>
                <a:cs typeface="Times New Roman"/>
              </a:rPr>
              <a:t>o</a:t>
            </a:r>
            <a:r>
              <a:rPr spc="-20" dirty="0">
                <a:latin typeface="Times New Roman"/>
                <a:cs typeface="Times New Roman"/>
              </a:rPr>
              <a:t>l</a:t>
            </a:r>
            <a:r>
              <a:rPr spc="5" dirty="0">
                <a:latin typeface="Times New Roman"/>
                <a:cs typeface="Times New Roman"/>
              </a:rPr>
              <a:t>e</a:t>
            </a:r>
            <a:r>
              <a:rPr spc="100" dirty="0">
                <a:latin typeface="Times New Roman"/>
                <a:cs typeface="Times New Roman"/>
              </a:rPr>
              <a:t>h</a:t>
            </a:r>
            <a:r>
              <a:rPr spc="50" dirty="0">
                <a:latin typeface="Times New Roman"/>
                <a:cs typeface="Times New Roman"/>
              </a:rPr>
              <a:t> </a:t>
            </a:r>
            <a:r>
              <a:rPr spc="30" dirty="0">
                <a:latin typeface="Times New Roman"/>
                <a:cs typeface="Times New Roman"/>
              </a:rPr>
              <a:t>r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20" dirty="0">
                <a:latin typeface="Times New Roman"/>
                <a:cs typeface="Times New Roman"/>
              </a:rPr>
              <a:t>k</a:t>
            </a:r>
            <a:r>
              <a:rPr spc="-40" dirty="0">
                <a:latin typeface="Times New Roman"/>
                <a:cs typeface="Times New Roman"/>
              </a:rPr>
              <a:t>y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35" dirty="0">
                <a:latin typeface="Times New Roman"/>
                <a:cs typeface="Times New Roman"/>
              </a:rPr>
              <a:t>t</a:t>
            </a:r>
            <a:r>
              <a:rPr spc="60" dirty="0">
                <a:latin typeface="Times New Roman"/>
                <a:cs typeface="Times New Roman"/>
              </a:rPr>
              <a:t>,</a:t>
            </a:r>
            <a:r>
              <a:rPr spc="20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95" dirty="0">
                <a:latin typeface="Times New Roman"/>
                <a:cs typeface="Times New Roman"/>
              </a:rPr>
              <a:t>n</a:t>
            </a:r>
            <a:r>
              <a:rPr spc="35" dirty="0">
                <a:latin typeface="Times New Roman"/>
                <a:cs typeface="Times New Roman"/>
              </a:rPr>
              <a:t>t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95" dirty="0">
                <a:latin typeface="Times New Roman"/>
                <a:cs typeface="Times New Roman"/>
              </a:rPr>
              <a:t>n</a:t>
            </a:r>
            <a:r>
              <a:rPr spc="-40" dirty="0">
                <a:latin typeface="Times New Roman"/>
                <a:cs typeface="Times New Roman"/>
              </a:rPr>
              <a:t>y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95" dirty="0">
                <a:latin typeface="Times New Roman"/>
                <a:cs typeface="Times New Roman"/>
              </a:rPr>
              <a:t>n</a:t>
            </a:r>
            <a:r>
              <a:rPr spc="25" dirty="0">
                <a:latin typeface="Times New Roman"/>
                <a:cs typeface="Times New Roman"/>
              </a:rPr>
              <a:t>e</a:t>
            </a:r>
            <a:r>
              <a:rPr spc="-20" dirty="0">
                <a:latin typeface="Times New Roman"/>
                <a:cs typeface="Times New Roman"/>
              </a:rPr>
              <a:t>g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30" dirty="0">
                <a:latin typeface="Times New Roman"/>
                <a:cs typeface="Times New Roman"/>
              </a:rPr>
              <a:t>r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75" dirty="0">
                <a:latin typeface="Times New Roman"/>
                <a:cs typeface="Times New Roman"/>
              </a:rPr>
              <a:t>d</a:t>
            </a:r>
            <a:r>
              <a:rPr spc="20" dirty="0">
                <a:latin typeface="Times New Roman"/>
                <a:cs typeface="Times New Roman"/>
              </a:rPr>
              <a:t>i</a:t>
            </a:r>
            <a:r>
              <a:rPr spc="60" dirty="0">
                <a:latin typeface="Times New Roman"/>
                <a:cs typeface="Times New Roman"/>
              </a:rPr>
              <a:t>p</a:t>
            </a:r>
            <a:r>
              <a:rPr spc="5" dirty="0">
                <a:latin typeface="Times New Roman"/>
                <a:cs typeface="Times New Roman"/>
              </a:rPr>
              <a:t>e</a:t>
            </a:r>
            <a:r>
              <a:rPr spc="50" dirty="0">
                <a:latin typeface="Times New Roman"/>
                <a:cs typeface="Times New Roman"/>
              </a:rPr>
              <a:t>r</a:t>
            </a:r>
            <a:r>
              <a:rPr spc="-20" dirty="0">
                <a:latin typeface="Times New Roman"/>
                <a:cs typeface="Times New Roman"/>
              </a:rPr>
              <a:t>l</a:t>
            </a:r>
            <a:r>
              <a:rPr spc="95" dirty="0">
                <a:latin typeface="Times New Roman"/>
                <a:cs typeface="Times New Roman"/>
              </a:rPr>
              <a:t>u</a:t>
            </a:r>
            <a:r>
              <a:rPr spc="20" dirty="0">
                <a:latin typeface="Times New Roman"/>
                <a:cs typeface="Times New Roman"/>
              </a:rPr>
              <a:t>k</a:t>
            </a:r>
            <a:r>
              <a:rPr spc="90" dirty="0">
                <a:latin typeface="Times New Roman"/>
                <a:cs typeface="Times New Roman"/>
              </a:rPr>
              <a:t>an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95" dirty="0">
                <a:latin typeface="Times New Roman"/>
                <a:cs typeface="Times New Roman"/>
              </a:rPr>
              <a:t>u</a:t>
            </a:r>
            <a:r>
              <a:rPr spc="114" dirty="0">
                <a:latin typeface="Times New Roman"/>
                <a:cs typeface="Times New Roman"/>
              </a:rPr>
              <a:t>n</a:t>
            </a:r>
            <a:r>
              <a:rPr spc="15" dirty="0">
                <a:latin typeface="Times New Roman"/>
                <a:cs typeface="Times New Roman"/>
              </a:rPr>
              <a:t>t</a:t>
            </a:r>
            <a:r>
              <a:rPr spc="114" dirty="0">
                <a:latin typeface="Times New Roman"/>
                <a:cs typeface="Times New Roman"/>
              </a:rPr>
              <a:t>u</a:t>
            </a:r>
            <a:r>
              <a:rPr spc="20" dirty="0">
                <a:latin typeface="Times New Roman"/>
                <a:cs typeface="Times New Roman"/>
              </a:rPr>
              <a:t>k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110" dirty="0">
                <a:latin typeface="Times New Roman"/>
                <a:cs typeface="Times New Roman"/>
              </a:rPr>
              <a:t>m</a:t>
            </a:r>
            <a:r>
              <a:rPr spc="25" dirty="0">
                <a:latin typeface="Times New Roman"/>
                <a:cs typeface="Times New Roman"/>
              </a:rPr>
              <a:t>e</a:t>
            </a:r>
            <a:r>
              <a:rPr spc="95" dirty="0">
                <a:latin typeface="Times New Roman"/>
                <a:cs typeface="Times New Roman"/>
              </a:rPr>
              <a:t>n</a:t>
            </a:r>
            <a:r>
              <a:rPr spc="-20" dirty="0">
                <a:latin typeface="Times New Roman"/>
                <a:cs typeface="Times New Roman"/>
              </a:rPr>
              <a:t>g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35" dirty="0">
                <a:latin typeface="Times New Roman"/>
                <a:cs typeface="Times New Roman"/>
              </a:rPr>
              <a:t>t</a:t>
            </a:r>
            <a:r>
              <a:rPr spc="95" dirty="0">
                <a:latin typeface="Times New Roman"/>
                <a:cs typeface="Times New Roman"/>
              </a:rPr>
              <a:t>u</a:t>
            </a:r>
            <a:r>
              <a:rPr spc="40" dirty="0">
                <a:latin typeface="Times New Roman"/>
                <a:cs typeface="Times New Roman"/>
              </a:rPr>
              <a:t>r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125" dirty="0">
                <a:latin typeface="Times New Roman"/>
                <a:cs typeface="Times New Roman"/>
              </a:rPr>
              <a:t>m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-30" dirty="0">
                <a:latin typeface="Times New Roman"/>
                <a:cs typeface="Times New Roman"/>
              </a:rPr>
              <a:t>s</a:t>
            </a:r>
            <a:r>
              <a:rPr spc="-40" dirty="0">
                <a:latin typeface="Times New Roman"/>
                <a:cs typeface="Times New Roman"/>
              </a:rPr>
              <a:t>y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30" dirty="0">
                <a:latin typeface="Times New Roman"/>
                <a:cs typeface="Times New Roman"/>
              </a:rPr>
              <a:t>r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20" dirty="0">
                <a:latin typeface="Times New Roman"/>
                <a:cs typeface="Times New Roman"/>
              </a:rPr>
              <a:t>k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35" dirty="0">
                <a:latin typeface="Times New Roman"/>
                <a:cs typeface="Times New Roman"/>
              </a:rPr>
              <a:t>t</a:t>
            </a:r>
            <a:r>
              <a:rPr spc="60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2"/>
              </a:spcBef>
            </a:pPr>
            <a:endParaRPr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pc="185" dirty="0">
                <a:latin typeface="Times New Roman"/>
                <a:cs typeface="Times New Roman"/>
              </a:rPr>
              <a:t>C</a:t>
            </a:r>
            <a:r>
              <a:rPr spc="60" dirty="0">
                <a:latin typeface="Times New Roman"/>
                <a:cs typeface="Times New Roman"/>
              </a:rPr>
              <a:t>i</a:t>
            </a:r>
            <a:r>
              <a:rPr spc="85" dirty="0">
                <a:latin typeface="Times New Roman"/>
                <a:cs typeface="Times New Roman"/>
              </a:rPr>
              <a:t>r</a:t>
            </a:r>
            <a:r>
              <a:rPr spc="60" dirty="0">
                <a:latin typeface="Times New Roman"/>
                <a:cs typeface="Times New Roman"/>
              </a:rPr>
              <a:t>i</a:t>
            </a:r>
            <a:r>
              <a:rPr spc="30" dirty="0">
                <a:latin typeface="Times New Roman"/>
                <a:cs typeface="Times New Roman"/>
              </a:rPr>
              <a:t>-</a:t>
            </a:r>
            <a:r>
              <a:rPr spc="5" dirty="0">
                <a:latin typeface="Times New Roman"/>
                <a:cs typeface="Times New Roman"/>
              </a:rPr>
              <a:t>c</a:t>
            </a:r>
            <a:r>
              <a:rPr spc="60" dirty="0">
                <a:latin typeface="Times New Roman"/>
                <a:cs typeface="Times New Roman"/>
              </a:rPr>
              <a:t>i</a:t>
            </a:r>
            <a:r>
              <a:rPr spc="85" dirty="0">
                <a:latin typeface="Times New Roman"/>
                <a:cs typeface="Times New Roman"/>
              </a:rPr>
              <a:t>r</a:t>
            </a:r>
            <a:r>
              <a:rPr spc="65" dirty="0">
                <a:latin typeface="Times New Roman"/>
                <a:cs typeface="Times New Roman"/>
              </a:rPr>
              <a:t>i </a:t>
            </a:r>
            <a:r>
              <a:rPr dirty="0">
                <a:latin typeface="Times New Roman"/>
                <a:cs typeface="Times New Roman"/>
              </a:rPr>
              <a:t>:</a:t>
            </a:r>
          </a:p>
          <a:p>
            <a:pPr marL="12700" marR="5080" algn="just">
              <a:lnSpc>
                <a:spcPct val="100000"/>
              </a:lnSpc>
              <a:buFont typeface="Times New Roman"/>
              <a:buChar char="-"/>
              <a:tabLst>
                <a:tab pos="153035" algn="l"/>
              </a:tabLst>
            </a:pPr>
            <a:r>
              <a:rPr sz="1200" spc="20" dirty="0">
                <a:latin typeface="Times New Roman"/>
                <a:cs typeface="Times New Roman"/>
              </a:rPr>
              <a:t>K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20" dirty="0">
                <a:latin typeface="Times New Roman"/>
                <a:cs typeface="Times New Roman"/>
              </a:rPr>
              <a:t>k</a:t>
            </a:r>
            <a:r>
              <a:rPr sz="1200" spc="95" dirty="0">
                <a:latin typeface="Times New Roman"/>
                <a:cs typeface="Times New Roman"/>
              </a:rPr>
              <a:t>u</a:t>
            </a:r>
            <a:r>
              <a:rPr sz="1200" spc="85" dirty="0">
                <a:latin typeface="Times New Roman"/>
                <a:cs typeface="Times New Roman"/>
              </a:rPr>
              <a:t>a</a:t>
            </a:r>
            <a:r>
              <a:rPr sz="1200" spc="-30" dirty="0">
                <a:latin typeface="Times New Roman"/>
                <a:cs typeface="Times New Roman"/>
              </a:rPr>
              <a:t>s</a:t>
            </a:r>
            <a:r>
              <a:rPr sz="1200" spc="90" dirty="0">
                <a:latin typeface="Times New Roman"/>
                <a:cs typeface="Times New Roman"/>
              </a:rPr>
              <a:t>aan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200" dirty="0">
                <a:latin typeface="Times New Roman"/>
                <a:cs typeface="Times New Roman"/>
              </a:rPr>
              <a:t> </a:t>
            </a:r>
            <a:r>
              <a:rPr spc="75" dirty="0">
                <a:latin typeface="Times New Roman"/>
                <a:cs typeface="Times New Roman"/>
              </a:rPr>
              <a:t>d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60" dirty="0">
                <a:latin typeface="Times New Roman"/>
                <a:cs typeface="Times New Roman"/>
              </a:rPr>
              <a:t>p</a:t>
            </a:r>
            <a:r>
              <a:rPr spc="5" dirty="0">
                <a:latin typeface="Times New Roman"/>
                <a:cs typeface="Times New Roman"/>
              </a:rPr>
              <a:t>e</a:t>
            </a:r>
            <a:r>
              <a:rPr spc="-20" dirty="0">
                <a:latin typeface="Times New Roman"/>
                <a:cs typeface="Times New Roman"/>
              </a:rPr>
              <a:t>g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95" dirty="0">
                <a:latin typeface="Times New Roman"/>
                <a:cs typeface="Times New Roman"/>
              </a:rPr>
              <a:t>n</a:t>
            </a:r>
            <a:r>
              <a:rPr spc="-20" dirty="0">
                <a:latin typeface="Times New Roman"/>
                <a:cs typeface="Times New Roman"/>
              </a:rPr>
              <a:t>g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200" dirty="0">
                <a:latin typeface="Times New Roman"/>
                <a:cs typeface="Times New Roman"/>
              </a:rPr>
              <a:t> </a:t>
            </a:r>
            <a:r>
              <a:rPr spc="75" dirty="0">
                <a:latin typeface="Times New Roman"/>
                <a:cs typeface="Times New Roman"/>
              </a:rPr>
              <a:t>o</a:t>
            </a:r>
            <a:r>
              <a:rPr spc="-20" dirty="0">
                <a:latin typeface="Times New Roman"/>
                <a:cs typeface="Times New Roman"/>
              </a:rPr>
              <a:t>l</a:t>
            </a:r>
            <a:r>
              <a:rPr spc="5" dirty="0">
                <a:latin typeface="Times New Roman"/>
                <a:cs typeface="Times New Roman"/>
              </a:rPr>
              <a:t>e</a:t>
            </a:r>
            <a:r>
              <a:rPr spc="100" dirty="0">
                <a:latin typeface="Times New Roman"/>
                <a:cs typeface="Times New Roman"/>
              </a:rPr>
              <a:t>h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200" dirty="0">
                <a:latin typeface="Times New Roman"/>
                <a:cs typeface="Times New Roman"/>
              </a:rPr>
              <a:t> </a:t>
            </a:r>
            <a:r>
              <a:rPr spc="75" dirty="0">
                <a:latin typeface="Times New Roman"/>
                <a:cs typeface="Times New Roman"/>
              </a:rPr>
              <a:t>p</a:t>
            </a:r>
            <a:r>
              <a:rPr spc="5" dirty="0">
                <a:latin typeface="Times New Roman"/>
                <a:cs typeface="Times New Roman"/>
              </a:rPr>
              <a:t>e</a:t>
            </a:r>
            <a:r>
              <a:rPr spc="125" dirty="0">
                <a:latin typeface="Times New Roman"/>
                <a:cs typeface="Times New Roman"/>
              </a:rPr>
              <a:t>m</a:t>
            </a:r>
            <a:r>
              <a:rPr spc="5" dirty="0">
                <a:latin typeface="Times New Roman"/>
                <a:cs typeface="Times New Roman"/>
              </a:rPr>
              <a:t>e</a:t>
            </a:r>
            <a:r>
              <a:rPr spc="50" dirty="0">
                <a:latin typeface="Times New Roman"/>
                <a:cs typeface="Times New Roman"/>
              </a:rPr>
              <a:t>r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95" dirty="0">
                <a:latin typeface="Times New Roman"/>
                <a:cs typeface="Times New Roman"/>
              </a:rPr>
              <a:t>n</a:t>
            </a:r>
            <a:r>
              <a:rPr spc="15" dirty="0">
                <a:latin typeface="Times New Roman"/>
                <a:cs typeface="Times New Roman"/>
              </a:rPr>
              <a:t>t</a:t>
            </a:r>
            <a:r>
              <a:rPr spc="90" dirty="0">
                <a:latin typeface="Times New Roman"/>
                <a:cs typeface="Times New Roman"/>
              </a:rPr>
              <a:t>ah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200" dirty="0">
                <a:latin typeface="Times New Roman"/>
                <a:cs typeface="Times New Roman"/>
              </a:rPr>
              <a:t> </a:t>
            </a:r>
            <a:r>
              <a:rPr spc="-40" dirty="0">
                <a:latin typeface="Times New Roman"/>
                <a:cs typeface="Times New Roman"/>
              </a:rPr>
              <a:t>y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95" dirty="0">
                <a:latin typeface="Times New Roman"/>
                <a:cs typeface="Times New Roman"/>
              </a:rPr>
              <a:t>n</a:t>
            </a:r>
            <a:r>
              <a:rPr spc="-20" dirty="0">
                <a:latin typeface="Times New Roman"/>
                <a:cs typeface="Times New Roman"/>
              </a:rPr>
              <a:t>g</a:t>
            </a:r>
            <a:r>
              <a:rPr dirty="0">
                <a:latin typeface="Times New Roman"/>
                <a:cs typeface="Times New Roman"/>
              </a:rPr>
              <a:t>    </a:t>
            </a:r>
            <a:r>
              <a:rPr spc="-80" dirty="0">
                <a:latin typeface="Times New Roman"/>
                <a:cs typeface="Times New Roman"/>
              </a:rPr>
              <a:t> </a:t>
            </a:r>
            <a:r>
              <a:rPr spc="75" dirty="0">
                <a:latin typeface="Times New Roman"/>
                <a:cs typeface="Times New Roman"/>
              </a:rPr>
              <a:t>d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40" dirty="0">
                <a:latin typeface="Times New Roman"/>
                <a:cs typeface="Times New Roman"/>
              </a:rPr>
              <a:t>p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spc="40" dirty="0">
                <a:latin typeface="Times New Roman"/>
                <a:cs typeface="Times New Roman"/>
              </a:rPr>
              <a:t>t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180" dirty="0">
                <a:latin typeface="Times New Roman"/>
                <a:cs typeface="Times New Roman"/>
              </a:rPr>
              <a:t> </a:t>
            </a:r>
            <a:r>
              <a:rPr spc="20" dirty="0">
                <a:latin typeface="Times New Roman"/>
                <a:cs typeface="Times New Roman"/>
              </a:rPr>
              <a:t>b</a:t>
            </a:r>
            <a:r>
              <a:rPr spc="25" dirty="0">
                <a:latin typeface="Times New Roman"/>
                <a:cs typeface="Times New Roman"/>
              </a:rPr>
              <a:t>e</a:t>
            </a:r>
            <a:r>
              <a:rPr spc="90" dirty="0">
                <a:latin typeface="Times New Roman"/>
                <a:cs typeface="Times New Roman"/>
              </a:rPr>
              <a:t>r</a:t>
            </a:r>
            <a:r>
              <a:rPr spc="95" dirty="0">
                <a:latin typeface="Times New Roman"/>
                <a:cs typeface="Times New Roman"/>
              </a:rPr>
              <a:t>u</a:t>
            </a:r>
            <a:r>
              <a:rPr spc="60" dirty="0">
                <a:latin typeface="Times New Roman"/>
                <a:cs typeface="Times New Roman"/>
              </a:rPr>
              <a:t>p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220" dirty="0">
                <a:latin typeface="Times New Roman"/>
                <a:cs typeface="Times New Roman"/>
              </a:rPr>
              <a:t> </a:t>
            </a:r>
            <a:r>
              <a:rPr spc="20" dirty="0">
                <a:latin typeface="Times New Roman"/>
                <a:cs typeface="Times New Roman"/>
              </a:rPr>
              <a:t>k</a:t>
            </a:r>
            <a:r>
              <a:rPr spc="75" dirty="0">
                <a:latin typeface="Times New Roman"/>
                <a:cs typeface="Times New Roman"/>
              </a:rPr>
              <a:t>o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-40" dirty="0">
                <a:latin typeface="Times New Roman"/>
                <a:cs typeface="Times New Roman"/>
              </a:rPr>
              <a:t>l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-10" dirty="0">
                <a:latin typeface="Times New Roman"/>
                <a:cs typeface="Times New Roman"/>
              </a:rPr>
              <a:t>s</a:t>
            </a:r>
            <a:r>
              <a:rPr dirty="0">
                <a:latin typeface="Times New Roman"/>
                <a:cs typeface="Times New Roman"/>
              </a:rPr>
              <a:t>i </a:t>
            </a:r>
            <a:r>
              <a:rPr spc="200" dirty="0">
                <a:latin typeface="Times New Roman"/>
                <a:cs typeface="Times New Roman"/>
              </a:rPr>
              <a:t> </a:t>
            </a:r>
            <a:r>
              <a:rPr spc="-10" dirty="0">
                <a:latin typeface="Times New Roman"/>
                <a:cs typeface="Times New Roman"/>
              </a:rPr>
              <a:t>s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60" dirty="0">
                <a:latin typeface="Times New Roman"/>
                <a:cs typeface="Times New Roman"/>
              </a:rPr>
              <a:t>p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-20" dirty="0">
                <a:latin typeface="Times New Roman"/>
                <a:cs typeface="Times New Roman"/>
              </a:rPr>
              <a:t>l</a:t>
            </a:r>
            <a:r>
              <a:rPr spc="60" dirty="0">
                <a:latin typeface="Times New Roman"/>
                <a:cs typeface="Times New Roman"/>
              </a:rPr>
              <a:t>, </a:t>
            </a:r>
            <a:r>
              <a:rPr spc="110" dirty="0">
                <a:latin typeface="Times New Roman"/>
                <a:cs typeface="Times New Roman"/>
              </a:rPr>
              <a:t>m</a:t>
            </a:r>
            <a:r>
              <a:rPr spc="20" dirty="0">
                <a:latin typeface="Times New Roman"/>
                <a:cs typeface="Times New Roman"/>
              </a:rPr>
              <a:t>i</a:t>
            </a:r>
            <a:r>
              <a:rPr spc="-20" dirty="0">
                <a:latin typeface="Times New Roman"/>
                <a:cs typeface="Times New Roman"/>
              </a:rPr>
              <a:t>l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35" dirty="0">
                <a:latin typeface="Times New Roman"/>
                <a:cs typeface="Times New Roman"/>
              </a:rPr>
              <a:t>t</a:t>
            </a:r>
            <a:r>
              <a:rPr spc="5" dirty="0">
                <a:latin typeface="Times New Roman"/>
                <a:cs typeface="Times New Roman"/>
              </a:rPr>
              <a:t>e</a:t>
            </a:r>
            <a:r>
              <a:rPr spc="-90" dirty="0">
                <a:latin typeface="Times New Roman"/>
                <a:cs typeface="Times New Roman"/>
              </a:rPr>
              <a:t>r</a:t>
            </a:r>
            <a:r>
              <a:rPr spc="60" dirty="0">
                <a:latin typeface="Times New Roman"/>
                <a:cs typeface="Times New Roman"/>
              </a:rPr>
              <a:t>,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35" dirty="0">
                <a:latin typeface="Times New Roman"/>
                <a:cs typeface="Times New Roman"/>
              </a:rPr>
              <a:t>t</a:t>
            </a:r>
            <a:r>
              <a:rPr spc="90" dirty="0">
                <a:latin typeface="Times New Roman"/>
                <a:cs typeface="Times New Roman"/>
              </a:rPr>
              <a:t>au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60" dirty="0">
                <a:latin typeface="Times New Roman"/>
                <a:cs typeface="Times New Roman"/>
              </a:rPr>
              <a:t>p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70" dirty="0">
                <a:latin typeface="Times New Roman"/>
                <a:cs typeface="Times New Roman"/>
              </a:rPr>
              <a:t>r</a:t>
            </a:r>
            <a:r>
              <a:rPr spc="35" dirty="0">
                <a:latin typeface="Times New Roman"/>
                <a:cs typeface="Times New Roman"/>
              </a:rPr>
              <a:t>t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dirty="0">
                <a:latin typeface="Times New Roman"/>
                <a:cs typeface="Times New Roman"/>
              </a:rPr>
              <a:t>i </a:t>
            </a:r>
            <a:r>
              <a:rPr spc="-40" dirty="0">
                <a:latin typeface="Times New Roman"/>
                <a:cs typeface="Times New Roman"/>
              </a:rPr>
              <a:t>y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95" dirty="0">
                <a:latin typeface="Times New Roman"/>
                <a:cs typeface="Times New Roman"/>
              </a:rPr>
              <a:t>n</a:t>
            </a:r>
            <a:r>
              <a:rPr spc="-20" dirty="0">
                <a:latin typeface="Times New Roman"/>
                <a:cs typeface="Times New Roman"/>
              </a:rPr>
              <a:t>g</a:t>
            </a:r>
            <a:r>
              <a:rPr dirty="0">
                <a:latin typeface="Times New Roman"/>
                <a:cs typeface="Times New Roman"/>
              </a:rPr>
              <a:t> b</a:t>
            </a:r>
            <a:r>
              <a:rPr spc="25" dirty="0">
                <a:latin typeface="Times New Roman"/>
                <a:cs typeface="Times New Roman"/>
              </a:rPr>
              <a:t>e</a:t>
            </a:r>
            <a:r>
              <a:rPr spc="30" dirty="0">
                <a:latin typeface="Times New Roman"/>
                <a:cs typeface="Times New Roman"/>
              </a:rPr>
              <a:t>r</a:t>
            </a:r>
            <a:r>
              <a:rPr spc="20" dirty="0">
                <a:latin typeface="Times New Roman"/>
                <a:cs typeface="Times New Roman"/>
              </a:rPr>
              <a:t>k</a:t>
            </a:r>
            <a:r>
              <a:rPr spc="95" dirty="0">
                <a:latin typeface="Times New Roman"/>
                <a:cs typeface="Times New Roman"/>
              </a:rPr>
              <a:t>u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-10" dirty="0">
                <a:latin typeface="Times New Roman"/>
                <a:cs typeface="Times New Roman"/>
              </a:rPr>
              <a:t>s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20" dirty="0">
                <a:latin typeface="Times New Roman"/>
                <a:cs typeface="Times New Roman"/>
              </a:rPr>
              <a:t> </a:t>
            </a:r>
            <a:r>
              <a:rPr spc="-30" dirty="0">
                <a:latin typeface="Times New Roman"/>
                <a:cs typeface="Times New Roman"/>
              </a:rPr>
              <a:t>s</a:t>
            </a:r>
            <a:r>
              <a:rPr spc="85" dirty="0">
                <a:latin typeface="Times New Roman"/>
                <a:cs typeface="Times New Roman"/>
              </a:rPr>
              <a:t>aa</a:t>
            </a:r>
            <a:r>
              <a:rPr spc="40" dirty="0">
                <a:latin typeface="Times New Roman"/>
                <a:cs typeface="Times New Roman"/>
              </a:rPr>
              <a:t>t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35" dirty="0">
                <a:latin typeface="Times New Roman"/>
                <a:cs typeface="Times New Roman"/>
              </a:rPr>
              <a:t>t</a:t>
            </a:r>
            <a:r>
              <a:rPr spc="95" dirty="0">
                <a:latin typeface="Times New Roman"/>
                <a:cs typeface="Times New Roman"/>
              </a:rPr>
              <a:t>u</a:t>
            </a:r>
            <a:r>
              <a:rPr spc="60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  <a:p>
            <a:pPr marL="215900" indent="-203200" algn="just">
              <a:lnSpc>
                <a:spcPct val="100000"/>
              </a:lnSpc>
              <a:buFont typeface="Times New Roman"/>
              <a:buChar char="-"/>
              <a:tabLst>
                <a:tab pos="216535" algn="l"/>
              </a:tabLst>
            </a:pPr>
            <a:r>
              <a:rPr spc="105" dirty="0">
                <a:latin typeface="Times New Roman"/>
                <a:cs typeface="Times New Roman"/>
              </a:rPr>
              <a:t>R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20" dirty="0">
                <a:latin typeface="Times New Roman"/>
                <a:cs typeface="Times New Roman"/>
              </a:rPr>
              <a:t>k</a:t>
            </a:r>
            <a:r>
              <a:rPr spc="-40" dirty="0">
                <a:latin typeface="Times New Roman"/>
                <a:cs typeface="Times New Roman"/>
              </a:rPr>
              <a:t>y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40" dirty="0">
                <a:latin typeface="Times New Roman"/>
                <a:cs typeface="Times New Roman"/>
              </a:rPr>
              <a:t>t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95" dirty="0">
                <a:latin typeface="Times New Roman"/>
                <a:cs typeface="Times New Roman"/>
              </a:rPr>
              <a:t>d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60" dirty="0">
                <a:latin typeface="Times New Roman"/>
                <a:cs typeface="Times New Roman"/>
              </a:rPr>
              <a:t>p</a:t>
            </a:r>
            <a:r>
              <a:rPr spc="25" dirty="0">
                <a:latin typeface="Times New Roman"/>
                <a:cs typeface="Times New Roman"/>
              </a:rPr>
              <a:t>e</a:t>
            </a:r>
            <a:r>
              <a:rPr spc="30" dirty="0">
                <a:latin typeface="Times New Roman"/>
                <a:cs typeface="Times New Roman"/>
              </a:rPr>
              <a:t>r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95" dirty="0">
                <a:latin typeface="Times New Roman"/>
                <a:cs typeface="Times New Roman"/>
              </a:rPr>
              <a:t>n</a:t>
            </a:r>
            <a:r>
              <a:rPr spc="35" dirty="0">
                <a:latin typeface="Times New Roman"/>
                <a:cs typeface="Times New Roman"/>
              </a:rPr>
              <a:t>t</a:t>
            </a:r>
            <a:r>
              <a:rPr spc="90" dirty="0">
                <a:latin typeface="Times New Roman"/>
                <a:cs typeface="Times New Roman"/>
              </a:rPr>
              <a:t>ah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75" dirty="0">
                <a:latin typeface="Times New Roman"/>
                <a:cs typeface="Times New Roman"/>
              </a:rPr>
              <a:t>d</a:t>
            </a:r>
            <a:r>
              <a:rPr spc="25" dirty="0">
                <a:latin typeface="Times New Roman"/>
                <a:cs typeface="Times New Roman"/>
              </a:rPr>
              <a:t>e</a:t>
            </a:r>
            <a:r>
              <a:rPr spc="95" dirty="0">
                <a:latin typeface="Times New Roman"/>
                <a:cs typeface="Times New Roman"/>
              </a:rPr>
              <a:t>n</a:t>
            </a:r>
            <a:r>
              <a:rPr spc="-20" dirty="0">
                <a:latin typeface="Times New Roman"/>
                <a:cs typeface="Times New Roman"/>
              </a:rPr>
              <a:t>g</a:t>
            </a:r>
            <a:r>
              <a:rPr spc="90" dirty="0">
                <a:latin typeface="Times New Roman"/>
                <a:cs typeface="Times New Roman"/>
              </a:rPr>
              <a:t>an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95" dirty="0">
                <a:latin typeface="Times New Roman"/>
                <a:cs typeface="Times New Roman"/>
              </a:rPr>
              <a:t>n</a:t>
            </a:r>
            <a:r>
              <a:rPr spc="35" dirty="0">
                <a:latin typeface="Times New Roman"/>
                <a:cs typeface="Times New Roman"/>
              </a:rPr>
              <a:t>t</a:t>
            </a:r>
            <a:r>
              <a:rPr spc="20" dirty="0">
                <a:latin typeface="Times New Roman"/>
                <a:cs typeface="Times New Roman"/>
              </a:rPr>
              <a:t>i</a:t>
            </a:r>
            <a:r>
              <a:rPr spc="110" dirty="0">
                <a:latin typeface="Times New Roman"/>
                <a:cs typeface="Times New Roman"/>
              </a:rPr>
              <a:t>m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95" dirty="0">
                <a:latin typeface="Times New Roman"/>
                <a:cs typeface="Times New Roman"/>
              </a:rPr>
              <a:t>d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-30" dirty="0">
                <a:latin typeface="Times New Roman"/>
                <a:cs typeface="Times New Roman"/>
              </a:rPr>
              <a:t>s</a:t>
            </a:r>
            <a:r>
              <a:rPr dirty="0">
                <a:latin typeface="Times New Roman"/>
                <a:cs typeface="Times New Roman"/>
              </a:rPr>
              <a:t>i 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-20" dirty="0">
                <a:latin typeface="Times New Roman"/>
                <a:cs typeface="Times New Roman"/>
              </a:rPr>
              <a:t>g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40" dirty="0">
                <a:latin typeface="Times New Roman"/>
                <a:cs typeface="Times New Roman"/>
              </a:rPr>
              <a:t>r</a:t>
            </a:r>
            <a:r>
              <a:rPr spc="-10" dirty="0">
                <a:latin typeface="Times New Roman"/>
                <a:cs typeface="Times New Roman"/>
              </a:rPr>
              <a:t> </a:t>
            </a:r>
            <a:r>
              <a:rPr spc="60" dirty="0">
                <a:latin typeface="Times New Roman"/>
                <a:cs typeface="Times New Roman"/>
              </a:rPr>
              <a:t>p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35" dirty="0">
                <a:latin typeface="Times New Roman"/>
                <a:cs typeface="Times New Roman"/>
              </a:rPr>
              <a:t>t</a:t>
            </a:r>
            <a:r>
              <a:rPr spc="95" dirty="0">
                <a:latin typeface="Times New Roman"/>
                <a:cs typeface="Times New Roman"/>
              </a:rPr>
              <a:t>u</a:t>
            </a:r>
            <a:r>
              <a:rPr spc="100" dirty="0">
                <a:latin typeface="Times New Roman"/>
                <a:cs typeface="Times New Roman"/>
              </a:rPr>
              <a:t>h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35" dirty="0">
                <a:latin typeface="Times New Roman"/>
                <a:cs typeface="Times New Roman"/>
              </a:rPr>
              <a:t>t</a:t>
            </a:r>
            <a:r>
              <a:rPr spc="5" dirty="0">
                <a:latin typeface="Times New Roman"/>
                <a:cs typeface="Times New Roman"/>
              </a:rPr>
              <a:t>e</a:t>
            </a:r>
            <a:r>
              <a:rPr spc="50" dirty="0">
                <a:latin typeface="Times New Roman"/>
                <a:cs typeface="Times New Roman"/>
              </a:rPr>
              <a:t>r</a:t>
            </a:r>
            <a:r>
              <a:rPr spc="95" dirty="0">
                <a:latin typeface="Times New Roman"/>
                <a:cs typeface="Times New Roman"/>
              </a:rPr>
              <a:t>h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75" dirty="0">
                <a:latin typeface="Times New Roman"/>
                <a:cs typeface="Times New Roman"/>
              </a:rPr>
              <a:t>d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spc="60" dirty="0">
                <a:latin typeface="Times New Roman"/>
                <a:cs typeface="Times New Roman"/>
              </a:rPr>
              <a:t>p</a:t>
            </a:r>
            <a:r>
              <a:rPr spc="-20" dirty="0">
                <a:latin typeface="Times New Roman"/>
                <a:cs typeface="Times New Roman"/>
              </a:rPr>
              <a:t> </a:t>
            </a:r>
            <a:r>
              <a:rPr spc="95" dirty="0">
                <a:latin typeface="Times New Roman"/>
                <a:cs typeface="Times New Roman"/>
              </a:rPr>
              <a:t>n</a:t>
            </a:r>
            <a:r>
              <a:rPr spc="5" dirty="0">
                <a:latin typeface="Times New Roman"/>
                <a:cs typeface="Times New Roman"/>
              </a:rPr>
              <a:t>e</a:t>
            </a:r>
            <a:r>
              <a:rPr spc="-20" dirty="0">
                <a:latin typeface="Times New Roman"/>
                <a:cs typeface="Times New Roman"/>
              </a:rPr>
              <a:t>g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spc="30" dirty="0">
                <a:latin typeface="Times New Roman"/>
                <a:cs typeface="Times New Roman"/>
              </a:rPr>
              <a:t>r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60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buFont typeface="Times New Roman"/>
              <a:buChar char="-"/>
              <a:tabLst>
                <a:tab pos="216535" algn="l"/>
              </a:tabLst>
            </a:pPr>
            <a:r>
              <a:rPr spc="35" dirty="0">
                <a:latin typeface="Times New Roman"/>
                <a:cs typeface="Times New Roman"/>
              </a:rPr>
              <a:t>P</a:t>
            </a:r>
            <a:r>
              <a:rPr spc="25" dirty="0">
                <a:latin typeface="Times New Roman"/>
                <a:cs typeface="Times New Roman"/>
              </a:rPr>
              <a:t>e</a:t>
            </a:r>
            <a:r>
              <a:rPr spc="110" dirty="0">
                <a:latin typeface="Times New Roman"/>
                <a:cs typeface="Times New Roman"/>
              </a:rPr>
              <a:t>m</a:t>
            </a:r>
            <a:r>
              <a:rPr spc="25" dirty="0">
                <a:latin typeface="Times New Roman"/>
                <a:cs typeface="Times New Roman"/>
              </a:rPr>
              <a:t>e</a:t>
            </a:r>
            <a:r>
              <a:rPr spc="30" dirty="0">
                <a:latin typeface="Times New Roman"/>
                <a:cs typeface="Times New Roman"/>
              </a:rPr>
              <a:t>r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95" dirty="0">
                <a:latin typeface="Times New Roman"/>
                <a:cs typeface="Times New Roman"/>
              </a:rPr>
              <a:t>n</a:t>
            </a:r>
            <a:r>
              <a:rPr spc="35" dirty="0">
                <a:latin typeface="Times New Roman"/>
                <a:cs typeface="Times New Roman"/>
              </a:rPr>
              <a:t>t</a:t>
            </a:r>
            <a:r>
              <a:rPr spc="90" dirty="0">
                <a:latin typeface="Times New Roman"/>
                <a:cs typeface="Times New Roman"/>
              </a:rPr>
              <a:t>ah</a:t>
            </a:r>
            <a:r>
              <a:rPr spc="55" dirty="0">
                <a:latin typeface="Times New Roman"/>
                <a:cs typeface="Times New Roman"/>
              </a:rPr>
              <a:t> </a:t>
            </a:r>
            <a:r>
              <a:rPr spc="110" dirty="0">
                <a:latin typeface="Times New Roman"/>
                <a:cs typeface="Times New Roman"/>
              </a:rPr>
              <a:t>m</a:t>
            </a:r>
            <a:r>
              <a:rPr spc="25" dirty="0">
                <a:latin typeface="Times New Roman"/>
                <a:cs typeface="Times New Roman"/>
              </a:rPr>
              <a:t>e</a:t>
            </a:r>
            <a:r>
              <a:rPr spc="95" dirty="0">
                <a:latin typeface="Times New Roman"/>
                <a:cs typeface="Times New Roman"/>
              </a:rPr>
              <a:t>n</a:t>
            </a:r>
            <a:r>
              <a:rPr spc="-20" dirty="0">
                <a:latin typeface="Times New Roman"/>
                <a:cs typeface="Times New Roman"/>
              </a:rPr>
              <a:t>g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15" dirty="0">
                <a:latin typeface="Times New Roman"/>
                <a:cs typeface="Times New Roman"/>
              </a:rPr>
              <a:t>t</a:t>
            </a:r>
            <a:r>
              <a:rPr spc="95" dirty="0">
                <a:latin typeface="Times New Roman"/>
                <a:cs typeface="Times New Roman"/>
              </a:rPr>
              <a:t>u</a:t>
            </a:r>
            <a:r>
              <a:rPr spc="40" dirty="0">
                <a:latin typeface="Times New Roman"/>
                <a:cs typeface="Times New Roman"/>
              </a:rPr>
              <a:t>r</a:t>
            </a:r>
            <a:r>
              <a:rPr spc="70" dirty="0">
                <a:latin typeface="Times New Roman"/>
                <a:cs typeface="Times New Roman"/>
              </a:rPr>
              <a:t> </a:t>
            </a:r>
            <a:r>
              <a:rPr spc="-30" dirty="0">
                <a:latin typeface="Times New Roman"/>
                <a:cs typeface="Times New Roman"/>
              </a:rPr>
              <a:t>s</a:t>
            </a:r>
            <a:r>
              <a:rPr spc="25" dirty="0">
                <a:latin typeface="Times New Roman"/>
                <a:cs typeface="Times New Roman"/>
              </a:rPr>
              <a:t>e</a:t>
            </a:r>
            <a:r>
              <a:rPr spc="-20" dirty="0">
                <a:latin typeface="Times New Roman"/>
                <a:cs typeface="Times New Roman"/>
              </a:rPr>
              <a:t>g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-20" dirty="0">
                <a:latin typeface="Times New Roman"/>
                <a:cs typeface="Times New Roman"/>
              </a:rPr>
              <a:t>l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60" dirty="0">
                <a:latin typeface="Times New Roman"/>
                <a:cs typeface="Times New Roman"/>
              </a:rPr>
              <a:t> </a:t>
            </a:r>
            <a:r>
              <a:rPr spc="-40" dirty="0">
                <a:latin typeface="Times New Roman"/>
                <a:cs typeface="Times New Roman"/>
              </a:rPr>
              <a:t>y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95" dirty="0">
                <a:latin typeface="Times New Roman"/>
                <a:cs typeface="Times New Roman"/>
              </a:rPr>
              <a:t>n</a:t>
            </a:r>
            <a:r>
              <a:rPr spc="-20" dirty="0">
                <a:latin typeface="Times New Roman"/>
                <a:cs typeface="Times New Roman"/>
              </a:rPr>
              <a:t>g</a:t>
            </a:r>
            <a:r>
              <a:rPr spc="60" dirty="0">
                <a:latin typeface="Times New Roman"/>
                <a:cs typeface="Times New Roman"/>
              </a:rPr>
              <a:t> </a:t>
            </a:r>
            <a:r>
              <a:rPr spc="20" dirty="0">
                <a:latin typeface="Times New Roman"/>
                <a:cs typeface="Times New Roman"/>
              </a:rPr>
              <a:t>b</a:t>
            </a:r>
            <a:r>
              <a:rPr spc="95" dirty="0">
                <a:latin typeface="Times New Roman"/>
                <a:cs typeface="Times New Roman"/>
              </a:rPr>
              <a:t>o</a:t>
            </a:r>
            <a:r>
              <a:rPr spc="-40" dirty="0">
                <a:latin typeface="Times New Roman"/>
                <a:cs typeface="Times New Roman"/>
              </a:rPr>
              <a:t>l</a:t>
            </a:r>
            <a:r>
              <a:rPr spc="25" dirty="0">
                <a:latin typeface="Times New Roman"/>
                <a:cs typeface="Times New Roman"/>
              </a:rPr>
              <a:t>e</a:t>
            </a:r>
            <a:r>
              <a:rPr spc="100" dirty="0">
                <a:latin typeface="Times New Roman"/>
                <a:cs typeface="Times New Roman"/>
              </a:rPr>
              <a:t>h</a:t>
            </a:r>
            <a:r>
              <a:rPr spc="55" dirty="0">
                <a:latin typeface="Times New Roman"/>
                <a:cs typeface="Times New Roman"/>
              </a:rPr>
              <a:t> </a:t>
            </a:r>
            <a:r>
              <a:rPr spc="125" dirty="0">
                <a:latin typeface="Times New Roman"/>
                <a:cs typeface="Times New Roman"/>
              </a:rPr>
              <a:t>m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75" dirty="0">
                <a:latin typeface="Times New Roman"/>
                <a:cs typeface="Times New Roman"/>
              </a:rPr>
              <a:t>upu</a:t>
            </a:r>
            <a:r>
              <a:rPr spc="100" dirty="0">
                <a:latin typeface="Times New Roman"/>
                <a:cs typeface="Times New Roman"/>
              </a:rPr>
              <a:t>n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35" dirty="0">
                <a:latin typeface="Times New Roman"/>
                <a:cs typeface="Times New Roman"/>
              </a:rPr>
              <a:t>t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75" dirty="0">
                <a:latin typeface="Times New Roman"/>
                <a:cs typeface="Times New Roman"/>
              </a:rPr>
              <a:t>d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20" dirty="0">
                <a:latin typeface="Times New Roman"/>
                <a:cs typeface="Times New Roman"/>
              </a:rPr>
              <a:t>k</a:t>
            </a:r>
            <a:r>
              <a:rPr spc="60" dirty="0">
                <a:latin typeface="Times New Roman"/>
                <a:cs typeface="Times New Roman"/>
              </a:rPr>
              <a:t> </a:t>
            </a:r>
            <a:r>
              <a:rPr spc="20" dirty="0">
                <a:latin typeface="Times New Roman"/>
                <a:cs typeface="Times New Roman"/>
              </a:rPr>
              <a:t>b</a:t>
            </a:r>
            <a:r>
              <a:rPr spc="75" dirty="0">
                <a:latin typeface="Times New Roman"/>
                <a:cs typeface="Times New Roman"/>
              </a:rPr>
              <a:t>o</a:t>
            </a:r>
            <a:r>
              <a:rPr spc="-20" dirty="0">
                <a:latin typeface="Times New Roman"/>
                <a:cs typeface="Times New Roman"/>
              </a:rPr>
              <a:t>l</a:t>
            </a:r>
            <a:r>
              <a:rPr spc="25" dirty="0">
                <a:latin typeface="Times New Roman"/>
                <a:cs typeface="Times New Roman"/>
              </a:rPr>
              <a:t>e</a:t>
            </a:r>
            <a:r>
              <a:rPr spc="100" dirty="0">
                <a:latin typeface="Times New Roman"/>
                <a:cs typeface="Times New Roman"/>
              </a:rPr>
              <a:t>h</a:t>
            </a:r>
            <a:r>
              <a:rPr spc="75" dirty="0">
                <a:latin typeface="Times New Roman"/>
                <a:cs typeface="Times New Roman"/>
              </a:rPr>
              <a:t> d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-20" dirty="0">
                <a:latin typeface="Times New Roman"/>
                <a:cs typeface="Times New Roman"/>
              </a:rPr>
              <a:t>l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20" dirty="0">
                <a:latin typeface="Times New Roman"/>
                <a:cs typeface="Times New Roman"/>
              </a:rPr>
              <a:t>k</a:t>
            </a:r>
            <a:r>
              <a:rPr spc="95" dirty="0">
                <a:latin typeface="Times New Roman"/>
                <a:cs typeface="Times New Roman"/>
              </a:rPr>
              <a:t>u</a:t>
            </a:r>
            <a:r>
              <a:rPr dirty="0">
                <a:latin typeface="Times New Roman"/>
                <a:cs typeface="Times New Roman"/>
              </a:rPr>
              <a:t>k</a:t>
            </a:r>
            <a:r>
              <a:rPr spc="90" dirty="0">
                <a:latin typeface="Times New Roman"/>
                <a:cs typeface="Times New Roman"/>
              </a:rPr>
              <a:t>an</a:t>
            </a:r>
            <a:r>
              <a:rPr spc="55" dirty="0">
                <a:latin typeface="Times New Roman"/>
                <a:cs typeface="Times New Roman"/>
              </a:rPr>
              <a:t> </a:t>
            </a:r>
            <a:r>
              <a:rPr spc="95" dirty="0">
                <a:latin typeface="Times New Roman"/>
                <a:cs typeface="Times New Roman"/>
              </a:rPr>
              <a:t>o</a:t>
            </a:r>
            <a:r>
              <a:rPr spc="-20" dirty="0">
                <a:latin typeface="Times New Roman"/>
                <a:cs typeface="Times New Roman"/>
              </a:rPr>
              <a:t>l</a:t>
            </a:r>
            <a:r>
              <a:rPr spc="5" dirty="0">
                <a:latin typeface="Times New Roman"/>
                <a:cs typeface="Times New Roman"/>
              </a:rPr>
              <a:t>e</a:t>
            </a:r>
            <a:r>
              <a:rPr spc="100" dirty="0">
                <a:latin typeface="Times New Roman"/>
                <a:cs typeface="Times New Roman"/>
              </a:rPr>
              <a:t>h</a:t>
            </a:r>
            <a:r>
              <a:rPr spc="50" dirty="0">
                <a:latin typeface="Times New Roman"/>
                <a:cs typeface="Times New Roman"/>
              </a:rPr>
              <a:t> </a:t>
            </a:r>
            <a:r>
              <a:rPr spc="30" dirty="0">
                <a:latin typeface="Times New Roman"/>
                <a:cs typeface="Times New Roman"/>
              </a:rPr>
              <a:t>r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20" dirty="0">
                <a:latin typeface="Times New Roman"/>
                <a:cs typeface="Times New Roman"/>
              </a:rPr>
              <a:t>k</a:t>
            </a:r>
            <a:r>
              <a:rPr spc="-40" dirty="0">
                <a:latin typeface="Times New Roman"/>
                <a:cs typeface="Times New Roman"/>
              </a:rPr>
              <a:t>y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35" dirty="0">
                <a:latin typeface="Times New Roman"/>
                <a:cs typeface="Times New Roman"/>
              </a:rPr>
              <a:t>t</a:t>
            </a:r>
            <a:r>
              <a:rPr spc="95" dirty="0">
                <a:latin typeface="Times New Roman"/>
                <a:cs typeface="Times New Roman"/>
              </a:rPr>
              <a:t>n</a:t>
            </a:r>
            <a:r>
              <a:rPr spc="-40" dirty="0">
                <a:latin typeface="Times New Roman"/>
                <a:cs typeface="Times New Roman"/>
              </a:rPr>
              <a:t>y</a:t>
            </a:r>
            <a:r>
              <a:rPr spc="85" dirty="0">
                <a:latin typeface="Times New Roman"/>
                <a:cs typeface="Times New Roman"/>
              </a:rPr>
              <a:t>a</a:t>
            </a:r>
            <a:r>
              <a:rPr spc="60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</p:txBody>
      </p:sp>
      <p:sp>
        <p:nvSpPr>
          <p:cNvPr id="14" name="object 5"/>
          <p:cNvSpPr txBox="1"/>
          <p:nvPr/>
        </p:nvSpPr>
        <p:spPr>
          <a:xfrm>
            <a:off x="325017" y="1301635"/>
            <a:ext cx="784479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715" algn="just">
              <a:lnSpc>
                <a:spcPct val="100000"/>
              </a:lnSpc>
              <a:buClr>
                <a:srgbClr val="82672B"/>
              </a:buClr>
              <a:tabLst>
                <a:tab pos="469900" algn="l"/>
              </a:tabLst>
            </a:pPr>
            <a:r>
              <a:rPr lang="en-US" dirty="0" err="1" smtClean="0">
                <a:latin typeface="Times New Roman"/>
                <a:cs typeface="Times New Roman"/>
              </a:rPr>
              <a:t>Inti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pemikiran</a:t>
            </a:r>
            <a:r>
              <a:rPr lang="en-US" dirty="0" smtClean="0">
                <a:latin typeface="Times New Roman"/>
                <a:cs typeface="Times New Roman"/>
              </a:rPr>
              <a:t> : </a:t>
            </a:r>
            <a:r>
              <a:rPr lang="en-US" dirty="0" err="1" smtClean="0">
                <a:latin typeface="Times New Roman"/>
                <a:cs typeface="Times New Roman"/>
              </a:rPr>
              <a:t>Yakinlah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dirty="0" err="1" smtClean="0">
                <a:latin typeface="Times New Roman"/>
                <a:cs typeface="Times New Roman"/>
              </a:rPr>
              <a:t>Tunduklah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dirty="0" err="1" smtClean="0">
                <a:latin typeface="Times New Roman"/>
                <a:cs typeface="Times New Roman"/>
              </a:rPr>
              <a:t>Berjuanglah</a:t>
            </a:r>
            <a:endParaRPr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1073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3743472" y="214296"/>
            <a:ext cx="2651367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Komunisme</a:t>
            </a:r>
            <a:endParaRPr lang="en-US" sz="30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5" name="object 3"/>
          <p:cNvSpPr txBox="1">
            <a:spLocks noGrp="1"/>
          </p:cNvSpPr>
          <p:nvPr/>
        </p:nvSpPr>
        <p:spPr>
          <a:xfrm>
            <a:off x="395536" y="1183728"/>
            <a:ext cx="8076216" cy="3939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900" b="0" i="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700" marR="6350" algn="just">
              <a:lnSpc>
                <a:spcPct val="100000"/>
              </a:lnSpc>
            </a:pPr>
            <a:r>
              <a:rPr sz="1600" spc="85" dirty="0"/>
              <a:t>I</a:t>
            </a:r>
            <a:r>
              <a:rPr sz="1600" spc="105" dirty="0"/>
              <a:t>n</a:t>
            </a:r>
            <a:r>
              <a:rPr sz="1600" spc="110" dirty="0"/>
              <a:t>t</a:t>
            </a:r>
            <a:r>
              <a:rPr sz="1600" spc="55" dirty="0"/>
              <a:t>i</a:t>
            </a:r>
            <a:r>
              <a:rPr sz="1600" spc="10" dirty="0"/>
              <a:t> </a:t>
            </a:r>
            <a:r>
              <a:rPr sz="1600" spc="60" dirty="0"/>
              <a:t>p</a:t>
            </a:r>
            <a:r>
              <a:rPr sz="1600" spc="55" dirty="0"/>
              <a:t>e</a:t>
            </a:r>
            <a:r>
              <a:rPr sz="1600" spc="75" dirty="0"/>
              <a:t>m</a:t>
            </a:r>
            <a:r>
              <a:rPr sz="1600" spc="70" dirty="0"/>
              <a:t>i</a:t>
            </a:r>
            <a:r>
              <a:rPr sz="1600" spc="75" dirty="0"/>
              <a:t>k</a:t>
            </a:r>
            <a:r>
              <a:rPr sz="1600" spc="70" dirty="0"/>
              <a:t>i</a:t>
            </a:r>
            <a:r>
              <a:rPr sz="1600" spc="85" dirty="0"/>
              <a:t>r</a:t>
            </a:r>
            <a:r>
              <a:rPr sz="1600" spc="80" dirty="0"/>
              <a:t>a</a:t>
            </a:r>
            <a:r>
              <a:rPr sz="1600" spc="110" dirty="0"/>
              <a:t>n</a:t>
            </a:r>
            <a:r>
              <a:rPr sz="1600" spc="15" dirty="0"/>
              <a:t> </a:t>
            </a:r>
            <a:r>
              <a:rPr sz="1600" dirty="0"/>
              <a:t>: </a:t>
            </a:r>
            <a:r>
              <a:rPr sz="1600" spc="35" dirty="0"/>
              <a:t> P</a:t>
            </a:r>
            <a:r>
              <a:rPr sz="1600" spc="15" dirty="0"/>
              <a:t>e</a:t>
            </a:r>
            <a:r>
              <a:rPr sz="1600" spc="100" dirty="0"/>
              <a:t>r</a:t>
            </a:r>
            <a:r>
              <a:rPr sz="1600" spc="-45" dirty="0"/>
              <a:t>j</a:t>
            </a:r>
            <a:r>
              <a:rPr sz="1600" spc="80" dirty="0"/>
              <a:t>u</a:t>
            </a:r>
            <a:r>
              <a:rPr sz="1600" spc="95" dirty="0"/>
              <a:t>a</a:t>
            </a:r>
            <a:r>
              <a:rPr sz="1600" spc="80" dirty="0"/>
              <a:t>n</a:t>
            </a:r>
            <a:r>
              <a:rPr sz="1600" spc="-15" dirty="0"/>
              <a:t>g</a:t>
            </a:r>
            <a:r>
              <a:rPr sz="1600" spc="80" dirty="0"/>
              <a:t>a</a:t>
            </a:r>
            <a:r>
              <a:rPr sz="1600" spc="85" dirty="0"/>
              <a:t>n</a:t>
            </a:r>
            <a:r>
              <a:rPr sz="1600" spc="15" dirty="0"/>
              <a:t> </a:t>
            </a:r>
            <a:r>
              <a:rPr sz="1600" spc="5" dirty="0"/>
              <a:t>k</a:t>
            </a:r>
            <a:r>
              <a:rPr sz="1600" spc="15" dirty="0"/>
              <a:t>e</a:t>
            </a:r>
            <a:r>
              <a:rPr sz="1600" spc="-25" dirty="0"/>
              <a:t>l</a:t>
            </a:r>
            <a:r>
              <a:rPr sz="1600" spc="80" dirty="0"/>
              <a:t>a</a:t>
            </a:r>
            <a:r>
              <a:rPr sz="1600" spc="-15" dirty="0"/>
              <a:t>s</a:t>
            </a:r>
            <a:r>
              <a:rPr sz="1600" spc="10" dirty="0"/>
              <a:t> </a:t>
            </a:r>
            <a:r>
              <a:rPr sz="1600" spc="75" dirty="0"/>
              <a:t>d</a:t>
            </a:r>
            <a:r>
              <a:rPr sz="1600" spc="80" dirty="0"/>
              <a:t>a</a:t>
            </a:r>
            <a:r>
              <a:rPr sz="1600" spc="85" dirty="0"/>
              <a:t>n</a:t>
            </a:r>
            <a:r>
              <a:rPr sz="1600" spc="15" dirty="0"/>
              <a:t> </a:t>
            </a:r>
            <a:r>
              <a:rPr sz="1600" spc="55" dirty="0"/>
              <a:t>p</a:t>
            </a:r>
            <a:r>
              <a:rPr sz="1600" spc="15" dirty="0"/>
              <a:t>e</a:t>
            </a:r>
            <a:r>
              <a:rPr sz="1600" spc="80" dirty="0"/>
              <a:t>n</a:t>
            </a:r>
            <a:r>
              <a:rPr sz="1600" spc="-15" dirty="0"/>
              <a:t>g</a:t>
            </a:r>
            <a:r>
              <a:rPr sz="1600" spc="80" dirty="0"/>
              <a:t>ha</a:t>
            </a:r>
            <a:r>
              <a:rPr sz="1600" spc="45" dirty="0"/>
              <a:t>p</a:t>
            </a:r>
            <a:r>
              <a:rPr sz="1600" spc="80" dirty="0"/>
              <a:t>u</a:t>
            </a:r>
            <a:r>
              <a:rPr sz="1600" spc="15" dirty="0"/>
              <a:t>s</a:t>
            </a:r>
            <a:r>
              <a:rPr sz="1600" spc="80" dirty="0"/>
              <a:t>a</a:t>
            </a:r>
            <a:r>
              <a:rPr sz="1600" spc="85" dirty="0"/>
              <a:t>n</a:t>
            </a:r>
            <a:r>
              <a:rPr sz="1600" spc="-5" dirty="0"/>
              <a:t> </a:t>
            </a:r>
            <a:r>
              <a:rPr sz="1600" spc="25" dirty="0"/>
              <a:t>k</a:t>
            </a:r>
            <a:r>
              <a:rPr sz="1600" spc="-5" dirty="0"/>
              <a:t>e</a:t>
            </a:r>
            <a:r>
              <a:rPr sz="1600" spc="-10" dirty="0"/>
              <a:t>l</a:t>
            </a:r>
            <a:r>
              <a:rPr sz="1600" spc="80" dirty="0"/>
              <a:t>a</a:t>
            </a:r>
            <a:r>
              <a:rPr sz="1600" spc="-25" dirty="0"/>
              <a:t>s</a:t>
            </a:r>
            <a:r>
              <a:rPr sz="1600" spc="-70" dirty="0"/>
              <a:t>-</a:t>
            </a:r>
            <a:r>
              <a:rPr sz="1600" spc="5" dirty="0"/>
              <a:t>k</a:t>
            </a:r>
            <a:r>
              <a:rPr sz="1600" spc="15" dirty="0"/>
              <a:t>e</a:t>
            </a:r>
            <a:r>
              <a:rPr sz="1600" spc="-25" dirty="0"/>
              <a:t>l</a:t>
            </a:r>
            <a:r>
              <a:rPr sz="1600" spc="80" dirty="0"/>
              <a:t>a</a:t>
            </a:r>
            <a:r>
              <a:rPr sz="1600" spc="-15" dirty="0"/>
              <a:t>s</a:t>
            </a:r>
            <a:r>
              <a:rPr sz="1600" spc="10" dirty="0"/>
              <a:t> </a:t>
            </a:r>
            <a:r>
              <a:rPr sz="1600" spc="60" dirty="0"/>
              <a:t>d</a:t>
            </a:r>
            <a:r>
              <a:rPr sz="1600" spc="15" dirty="0"/>
              <a:t>i</a:t>
            </a:r>
            <a:r>
              <a:rPr sz="1600" spc="125" dirty="0"/>
              <a:t>m</a:t>
            </a:r>
            <a:r>
              <a:rPr sz="1600" spc="60" dirty="0"/>
              <a:t>a</a:t>
            </a:r>
            <a:r>
              <a:rPr sz="1600" spc="-5" dirty="0"/>
              <a:t>s</a:t>
            </a:r>
            <a:r>
              <a:rPr sz="1600" spc="-50" dirty="0"/>
              <a:t>y</a:t>
            </a:r>
            <a:r>
              <a:rPr sz="1600" spc="80" dirty="0"/>
              <a:t>a</a:t>
            </a:r>
            <a:r>
              <a:rPr sz="1600" spc="45" dirty="0"/>
              <a:t>r</a:t>
            </a:r>
            <a:r>
              <a:rPr sz="1600" spc="80" dirty="0"/>
              <a:t>a</a:t>
            </a:r>
            <a:r>
              <a:rPr sz="1600" spc="5" dirty="0"/>
              <a:t>k</a:t>
            </a:r>
            <a:r>
              <a:rPr sz="1600" spc="80" dirty="0"/>
              <a:t>a</a:t>
            </a:r>
            <a:r>
              <a:rPr sz="1600" spc="50" dirty="0"/>
              <a:t>t, </a:t>
            </a:r>
            <a:r>
              <a:rPr sz="1600" spc="-5" dirty="0"/>
              <a:t>se</a:t>
            </a:r>
            <a:r>
              <a:rPr sz="1600" spc="80" dirty="0"/>
              <a:t>h</a:t>
            </a:r>
            <a:r>
              <a:rPr sz="1600" dirty="0"/>
              <a:t>i</a:t>
            </a:r>
            <a:r>
              <a:rPr sz="1600" spc="80" dirty="0"/>
              <a:t>n</a:t>
            </a:r>
            <a:r>
              <a:rPr sz="1600" spc="-30" dirty="0"/>
              <a:t>gg</a:t>
            </a:r>
            <a:r>
              <a:rPr sz="1600" spc="80" dirty="0"/>
              <a:t>a</a:t>
            </a:r>
            <a:r>
              <a:rPr sz="1600" spc="55" dirty="0"/>
              <a:t> </a:t>
            </a:r>
            <a:r>
              <a:rPr sz="1600" spc="100" dirty="0"/>
              <a:t>n</a:t>
            </a:r>
            <a:r>
              <a:rPr sz="1600" spc="-5" dirty="0"/>
              <a:t>e</a:t>
            </a:r>
            <a:r>
              <a:rPr sz="1600" spc="-30" dirty="0"/>
              <a:t>g</a:t>
            </a:r>
            <a:r>
              <a:rPr sz="1600" spc="80" dirty="0"/>
              <a:t>a</a:t>
            </a:r>
            <a:r>
              <a:rPr sz="1600" spc="25" dirty="0"/>
              <a:t>r</a:t>
            </a:r>
            <a:r>
              <a:rPr sz="1600" spc="80" dirty="0"/>
              <a:t>a</a:t>
            </a:r>
            <a:r>
              <a:rPr sz="1600" spc="70" dirty="0"/>
              <a:t> </a:t>
            </a:r>
            <a:r>
              <a:rPr sz="1600" spc="80" dirty="0"/>
              <a:t>han</a:t>
            </a:r>
            <a:r>
              <a:rPr sz="1600" spc="-50" dirty="0"/>
              <a:t>y</a:t>
            </a:r>
            <a:r>
              <a:rPr sz="1600" spc="80" dirty="0"/>
              <a:t>a</a:t>
            </a:r>
            <a:r>
              <a:rPr sz="1600" spc="35" dirty="0"/>
              <a:t> </a:t>
            </a:r>
            <a:r>
              <a:rPr sz="1600" spc="-25" dirty="0"/>
              <a:t>s</a:t>
            </a:r>
            <a:r>
              <a:rPr sz="1600" spc="80" dirty="0"/>
              <a:t>a</a:t>
            </a:r>
            <a:r>
              <a:rPr sz="1600" spc="-5" dirty="0"/>
              <a:t>s</a:t>
            </a:r>
            <a:r>
              <a:rPr sz="1600" spc="60" dirty="0"/>
              <a:t>a</a:t>
            </a:r>
            <a:r>
              <a:rPr sz="1600" spc="45" dirty="0"/>
              <a:t>r</a:t>
            </a:r>
            <a:r>
              <a:rPr sz="1600" spc="80" dirty="0"/>
              <a:t>a</a:t>
            </a:r>
            <a:r>
              <a:rPr sz="1600" spc="85" dirty="0"/>
              <a:t>n</a:t>
            </a:r>
            <a:r>
              <a:rPr sz="1600" spc="50" dirty="0"/>
              <a:t> </a:t>
            </a:r>
            <a:r>
              <a:rPr sz="1600" spc="60" dirty="0"/>
              <a:t>a</a:t>
            </a:r>
            <a:r>
              <a:rPr sz="1600" spc="80" dirty="0"/>
              <a:t>n</a:t>
            </a:r>
            <a:r>
              <a:rPr sz="1600" spc="50" dirty="0"/>
              <a:t>t</a:t>
            </a:r>
            <a:r>
              <a:rPr sz="1600" spc="60" dirty="0"/>
              <a:t>a</a:t>
            </a:r>
            <a:r>
              <a:rPr sz="1600" spc="45" dirty="0"/>
              <a:t>r</a:t>
            </a:r>
            <a:r>
              <a:rPr sz="1600" spc="80" dirty="0"/>
              <a:t>a</a:t>
            </a:r>
            <a:r>
              <a:rPr sz="1600" spc="50" dirty="0"/>
              <a:t>.</a:t>
            </a:r>
          </a:p>
          <a:p>
            <a:pPr>
              <a:lnSpc>
                <a:spcPct val="100000"/>
              </a:lnSpc>
              <a:spcBef>
                <a:spcPts val="2"/>
              </a:spcBef>
            </a:pPr>
            <a:endParaRPr sz="1600" dirty="0"/>
          </a:p>
          <a:p>
            <a:pPr marL="12700" marR="6985" algn="just">
              <a:lnSpc>
                <a:spcPct val="100499"/>
              </a:lnSpc>
            </a:pPr>
            <a:r>
              <a:rPr sz="1600" spc="75" dirty="0"/>
              <a:t>L</a:t>
            </a:r>
            <a:r>
              <a:rPr sz="1600" spc="100" dirty="0"/>
              <a:t>a</a:t>
            </a:r>
            <a:r>
              <a:rPr sz="1600" spc="125" dirty="0"/>
              <a:t>t</a:t>
            </a:r>
            <a:r>
              <a:rPr sz="1600" spc="100" dirty="0"/>
              <a:t>a</a:t>
            </a:r>
            <a:r>
              <a:rPr sz="1600" spc="95" dirty="0"/>
              <a:t>r</a:t>
            </a:r>
            <a:r>
              <a:rPr sz="1600" spc="25" dirty="0"/>
              <a:t> </a:t>
            </a:r>
            <a:r>
              <a:rPr sz="1600" spc="40" dirty="0"/>
              <a:t>be</a:t>
            </a:r>
            <a:r>
              <a:rPr sz="1600" spc="35" dirty="0"/>
              <a:t>l</a:t>
            </a:r>
            <a:r>
              <a:rPr sz="1600" spc="100" dirty="0"/>
              <a:t>a</a:t>
            </a:r>
            <a:r>
              <a:rPr sz="1600" spc="75" dirty="0"/>
              <a:t>k</a:t>
            </a:r>
            <a:r>
              <a:rPr sz="1600" spc="80" dirty="0"/>
              <a:t>a</a:t>
            </a:r>
            <a:r>
              <a:rPr sz="1600" spc="105" dirty="0"/>
              <a:t>n</a:t>
            </a:r>
            <a:r>
              <a:rPr sz="1600" spc="5" dirty="0"/>
              <a:t>g</a:t>
            </a:r>
            <a:r>
              <a:rPr sz="1600" spc="50" dirty="0"/>
              <a:t> </a:t>
            </a:r>
            <a:r>
              <a:rPr sz="1600" dirty="0"/>
              <a:t>:</a:t>
            </a:r>
            <a:r>
              <a:rPr sz="1600" spc="35" dirty="0"/>
              <a:t> </a:t>
            </a:r>
            <a:r>
              <a:rPr sz="1600" spc="-10" dirty="0"/>
              <a:t>M</a:t>
            </a:r>
            <a:r>
              <a:rPr sz="1600" spc="20" dirty="0"/>
              <a:t>a</a:t>
            </a:r>
            <a:r>
              <a:rPr sz="1600" spc="25" dirty="0"/>
              <a:t>n</a:t>
            </a:r>
            <a:r>
              <a:rPr sz="1600" spc="-25" dirty="0"/>
              <a:t>i</a:t>
            </a:r>
            <a:r>
              <a:rPr sz="1600" spc="-185" dirty="0"/>
              <a:t>f</a:t>
            </a:r>
            <a:r>
              <a:rPr sz="1600" spc="-150" dirty="0"/>
              <a:t>e</a:t>
            </a:r>
            <a:r>
              <a:rPr sz="1600" spc="-125" dirty="0"/>
              <a:t>s</a:t>
            </a:r>
            <a:r>
              <a:rPr sz="1600" dirty="0"/>
              <a:t>t</a:t>
            </a:r>
            <a:r>
              <a:rPr sz="1600" spc="35" dirty="0"/>
              <a:t> </a:t>
            </a:r>
            <a:r>
              <a:rPr sz="1600" spc="-50" dirty="0"/>
              <a:t>d</a:t>
            </a:r>
            <a:r>
              <a:rPr sz="1600" spc="-150" dirty="0"/>
              <a:t>e</a:t>
            </a:r>
            <a:r>
              <a:rPr sz="1600" spc="-10" dirty="0"/>
              <a:t>r</a:t>
            </a:r>
            <a:r>
              <a:rPr sz="1600" spc="50" dirty="0"/>
              <a:t> </a:t>
            </a:r>
            <a:r>
              <a:rPr sz="1600" spc="-80" dirty="0"/>
              <a:t>K</a:t>
            </a:r>
            <a:r>
              <a:rPr sz="1600" spc="-140" dirty="0"/>
              <a:t>o</a:t>
            </a:r>
            <a:r>
              <a:rPr sz="1600" spc="-45" dirty="0"/>
              <a:t>mm</a:t>
            </a:r>
            <a:r>
              <a:rPr sz="1600" spc="25" dirty="0"/>
              <a:t>u</a:t>
            </a:r>
            <a:r>
              <a:rPr sz="1600" spc="-15" dirty="0"/>
              <a:t>n</a:t>
            </a:r>
            <a:r>
              <a:rPr sz="1600" spc="-10" dirty="0"/>
              <a:t>i</a:t>
            </a:r>
            <a:r>
              <a:rPr sz="1600" spc="-145" dirty="0"/>
              <a:t>s</a:t>
            </a:r>
            <a:r>
              <a:rPr sz="1600" dirty="0"/>
              <a:t>t</a:t>
            </a:r>
            <a:r>
              <a:rPr sz="1600" spc="-25" dirty="0"/>
              <a:t>i</a:t>
            </a:r>
            <a:r>
              <a:rPr sz="1600" spc="-145" dirty="0"/>
              <a:t>s</a:t>
            </a:r>
            <a:r>
              <a:rPr sz="1600" spc="-170" dirty="0"/>
              <a:t>c</a:t>
            </a:r>
            <a:r>
              <a:rPr sz="1600" spc="-10" dirty="0"/>
              <a:t>h</a:t>
            </a:r>
            <a:r>
              <a:rPr sz="1600" spc="-150" dirty="0"/>
              <a:t>e</a:t>
            </a:r>
            <a:r>
              <a:rPr sz="1600" spc="5" dirty="0"/>
              <a:t>n</a:t>
            </a:r>
            <a:r>
              <a:rPr sz="1600" spc="45" dirty="0"/>
              <a:t> </a:t>
            </a:r>
            <a:r>
              <a:rPr sz="1600" spc="-50" dirty="0"/>
              <a:t>y</a:t>
            </a:r>
            <a:r>
              <a:rPr sz="1600" spc="80" dirty="0"/>
              <a:t>a</a:t>
            </a:r>
            <a:r>
              <a:rPr sz="1600" spc="100" dirty="0"/>
              <a:t>n</a:t>
            </a:r>
            <a:r>
              <a:rPr sz="1600" spc="-30" dirty="0"/>
              <a:t>g</a:t>
            </a:r>
            <a:r>
              <a:rPr sz="1600" spc="35" dirty="0"/>
              <a:t> </a:t>
            </a:r>
            <a:r>
              <a:rPr sz="1600" spc="75" dirty="0"/>
              <a:t>d</a:t>
            </a:r>
            <a:r>
              <a:rPr sz="1600" spc="-20" dirty="0"/>
              <a:t>i</a:t>
            </a:r>
            <a:r>
              <a:rPr sz="1600" spc="50" dirty="0"/>
              <a:t>t</a:t>
            </a:r>
            <a:r>
              <a:rPr sz="1600" spc="80" dirty="0"/>
              <a:t>u</a:t>
            </a:r>
            <a:r>
              <a:rPr sz="1600" spc="-10" dirty="0"/>
              <a:t>l</a:t>
            </a:r>
            <a:r>
              <a:rPr sz="1600" dirty="0"/>
              <a:t>i</a:t>
            </a:r>
            <a:r>
              <a:rPr sz="1600" spc="-15" dirty="0"/>
              <a:t>s</a:t>
            </a:r>
            <a:r>
              <a:rPr sz="1600" spc="45" dirty="0"/>
              <a:t> </a:t>
            </a:r>
            <a:r>
              <a:rPr sz="1600" spc="60" dirty="0"/>
              <a:t>o</a:t>
            </a:r>
            <a:r>
              <a:rPr sz="1600" spc="-10" dirty="0"/>
              <a:t>l</a:t>
            </a:r>
            <a:r>
              <a:rPr sz="1600" spc="-5" dirty="0"/>
              <a:t>e</a:t>
            </a:r>
            <a:r>
              <a:rPr sz="1600" spc="85" dirty="0"/>
              <a:t>h</a:t>
            </a:r>
            <a:r>
              <a:rPr sz="1600" spc="50" dirty="0"/>
              <a:t> </a:t>
            </a:r>
            <a:r>
              <a:rPr sz="1600" spc="80" dirty="0"/>
              <a:t>K</a:t>
            </a:r>
            <a:r>
              <a:rPr sz="1600" spc="95" dirty="0"/>
              <a:t>a</a:t>
            </a:r>
            <a:r>
              <a:rPr sz="1600" spc="25" dirty="0"/>
              <a:t>r</a:t>
            </a:r>
            <a:r>
              <a:rPr sz="1600" spc="-25" dirty="0"/>
              <a:t>l</a:t>
            </a:r>
            <a:r>
              <a:rPr sz="1600" spc="55" dirty="0"/>
              <a:t> </a:t>
            </a:r>
            <a:r>
              <a:rPr sz="1600" spc="135" dirty="0"/>
              <a:t>M</a:t>
            </a:r>
            <a:r>
              <a:rPr sz="1600" spc="80" dirty="0"/>
              <a:t>a</a:t>
            </a:r>
            <a:r>
              <a:rPr sz="1600" spc="45" dirty="0"/>
              <a:t>r</a:t>
            </a:r>
            <a:r>
              <a:rPr sz="1600" spc="25" dirty="0"/>
              <a:t>x</a:t>
            </a:r>
            <a:r>
              <a:rPr sz="1600" spc="35" dirty="0"/>
              <a:t> </a:t>
            </a:r>
            <a:r>
              <a:rPr sz="1600" spc="75" dirty="0"/>
              <a:t>d</a:t>
            </a:r>
            <a:r>
              <a:rPr sz="1600" spc="80" dirty="0"/>
              <a:t>a</a:t>
            </a:r>
            <a:r>
              <a:rPr sz="1600" spc="85" dirty="0"/>
              <a:t>n</a:t>
            </a:r>
            <a:r>
              <a:rPr sz="1600" spc="40" dirty="0"/>
              <a:t> </a:t>
            </a:r>
            <a:r>
              <a:rPr sz="1600" spc="95" dirty="0"/>
              <a:t>F</a:t>
            </a:r>
            <a:r>
              <a:rPr sz="1600" spc="25" dirty="0"/>
              <a:t>r</a:t>
            </a:r>
            <a:r>
              <a:rPr sz="1600" spc="15" dirty="0"/>
              <a:t>i</a:t>
            </a:r>
            <a:r>
              <a:rPr sz="1600" spc="-5" dirty="0"/>
              <a:t>e</a:t>
            </a:r>
            <a:r>
              <a:rPr sz="1600" spc="75" dirty="0"/>
              <a:t>d</a:t>
            </a:r>
            <a:r>
              <a:rPr sz="1600" spc="25" dirty="0"/>
              <a:t>r</a:t>
            </a:r>
            <a:r>
              <a:rPr sz="1600" dirty="0"/>
              <a:t>ic</a:t>
            </a:r>
            <a:r>
              <a:rPr sz="1600" spc="85" dirty="0"/>
              <a:t>h</a:t>
            </a:r>
            <a:r>
              <a:rPr sz="1600" dirty="0"/>
              <a:t> </a:t>
            </a:r>
            <a:r>
              <a:rPr sz="1600" spc="50" dirty="0"/>
              <a:t> </a:t>
            </a:r>
            <a:r>
              <a:rPr sz="1600" spc="95" dirty="0"/>
              <a:t>E</a:t>
            </a:r>
            <a:r>
              <a:rPr sz="1600" spc="80" dirty="0"/>
              <a:t>n</a:t>
            </a:r>
            <a:r>
              <a:rPr sz="1600" spc="-50" dirty="0"/>
              <a:t>g</a:t>
            </a:r>
            <a:r>
              <a:rPr sz="1600" spc="15" dirty="0"/>
              <a:t>e</a:t>
            </a:r>
            <a:r>
              <a:rPr sz="1600" spc="-25" dirty="0"/>
              <a:t>l</a:t>
            </a:r>
            <a:r>
              <a:rPr sz="1600" spc="-80" dirty="0"/>
              <a:t>s</a:t>
            </a:r>
            <a:r>
              <a:rPr sz="1600" spc="50" dirty="0"/>
              <a:t>,</a:t>
            </a:r>
            <a:r>
              <a:rPr sz="1600" dirty="0"/>
              <a:t> </a:t>
            </a:r>
            <a:r>
              <a:rPr sz="1600" spc="35" dirty="0"/>
              <a:t> </a:t>
            </a:r>
            <a:r>
              <a:rPr sz="1600" spc="15" dirty="0"/>
              <a:t>s</a:t>
            </a:r>
            <a:r>
              <a:rPr sz="1600" spc="-5" dirty="0"/>
              <a:t>e</a:t>
            </a:r>
            <a:r>
              <a:rPr sz="1600" spc="5" dirty="0"/>
              <a:t>b</a:t>
            </a:r>
            <a:r>
              <a:rPr sz="1600" spc="100" dirty="0"/>
              <a:t>u</a:t>
            </a:r>
            <a:r>
              <a:rPr sz="1600" spc="80" dirty="0"/>
              <a:t>a</a:t>
            </a:r>
            <a:r>
              <a:rPr sz="1600" spc="85" dirty="0"/>
              <a:t>h</a:t>
            </a:r>
            <a:r>
              <a:rPr sz="1600" dirty="0"/>
              <a:t> </a:t>
            </a:r>
            <a:r>
              <a:rPr sz="1600" spc="50" dirty="0"/>
              <a:t> </a:t>
            </a:r>
            <a:r>
              <a:rPr sz="1600" spc="125" dirty="0"/>
              <a:t>m</a:t>
            </a:r>
            <a:r>
              <a:rPr sz="1600" spc="80" dirty="0"/>
              <a:t>a</a:t>
            </a:r>
            <a:r>
              <a:rPr sz="1600" spc="45" dirty="0"/>
              <a:t>n</a:t>
            </a:r>
            <a:r>
              <a:rPr sz="1600" spc="100" dirty="0"/>
              <a:t>u</a:t>
            </a:r>
            <a:r>
              <a:rPr sz="1600" spc="-25" dirty="0"/>
              <a:t>s</a:t>
            </a:r>
            <a:r>
              <a:rPr sz="1600" spc="5" dirty="0"/>
              <a:t>k</a:t>
            </a:r>
            <a:r>
              <a:rPr sz="1600" spc="45" dirty="0"/>
              <a:t>r</a:t>
            </a:r>
            <a:r>
              <a:rPr sz="1600" dirty="0"/>
              <a:t>i</a:t>
            </a:r>
            <a:r>
              <a:rPr sz="1600" spc="45" dirty="0"/>
              <a:t>p</a:t>
            </a:r>
            <a:r>
              <a:rPr sz="1600" dirty="0"/>
              <a:t> </a:t>
            </a:r>
            <a:r>
              <a:rPr sz="1600" spc="50" dirty="0"/>
              <a:t> </a:t>
            </a:r>
            <a:r>
              <a:rPr sz="1600" spc="45" dirty="0"/>
              <a:t>p</a:t>
            </a:r>
            <a:r>
              <a:rPr sz="1600" spc="75" dirty="0"/>
              <a:t>o</a:t>
            </a:r>
            <a:r>
              <a:rPr sz="1600" spc="-25" dirty="0"/>
              <a:t>l</a:t>
            </a:r>
            <a:r>
              <a:rPr sz="1600" dirty="0"/>
              <a:t>i</a:t>
            </a:r>
            <a:r>
              <a:rPr sz="1600" spc="35" dirty="0"/>
              <a:t>t</a:t>
            </a:r>
            <a:r>
              <a:rPr sz="1600" spc="15" dirty="0"/>
              <a:t>i</a:t>
            </a:r>
            <a:r>
              <a:rPr sz="1600" spc="5" dirty="0"/>
              <a:t>k</a:t>
            </a:r>
            <a:r>
              <a:rPr sz="1600" dirty="0"/>
              <a:t> </a:t>
            </a:r>
            <a:r>
              <a:rPr sz="1600" spc="35" dirty="0"/>
              <a:t> </a:t>
            </a:r>
            <a:r>
              <a:rPr sz="1600" spc="-50" dirty="0"/>
              <a:t>y</a:t>
            </a:r>
            <a:r>
              <a:rPr sz="1600" spc="80" dirty="0"/>
              <a:t>a</a:t>
            </a:r>
            <a:r>
              <a:rPr sz="1600" spc="100" dirty="0"/>
              <a:t>n</a:t>
            </a:r>
            <a:r>
              <a:rPr sz="1600" spc="-30" dirty="0"/>
              <a:t>g</a:t>
            </a:r>
            <a:r>
              <a:rPr sz="1600" dirty="0"/>
              <a:t> </a:t>
            </a:r>
            <a:r>
              <a:rPr sz="1600" spc="50" dirty="0"/>
              <a:t> </a:t>
            </a:r>
            <a:r>
              <a:rPr sz="1600" spc="125" dirty="0"/>
              <a:t>m</a:t>
            </a:r>
            <a:r>
              <a:rPr sz="1600" spc="-5" dirty="0"/>
              <a:t>e</a:t>
            </a:r>
            <a:r>
              <a:rPr sz="1600" spc="100" dirty="0"/>
              <a:t>n</a:t>
            </a:r>
            <a:r>
              <a:rPr sz="1600" spc="-30" dirty="0"/>
              <a:t>g</a:t>
            </a:r>
            <a:r>
              <a:rPr sz="1600" spc="80" dirty="0"/>
              <a:t>u</a:t>
            </a:r>
            <a:r>
              <a:rPr sz="1600" spc="-5" dirty="0"/>
              <a:t>s</a:t>
            </a:r>
            <a:r>
              <a:rPr sz="1600" spc="80" dirty="0"/>
              <a:t>u</a:t>
            </a:r>
            <a:r>
              <a:rPr sz="1600" spc="100" dirty="0"/>
              <a:t>n</a:t>
            </a:r>
            <a:r>
              <a:rPr sz="1600" spc="-30" dirty="0"/>
              <a:t>g</a:t>
            </a:r>
            <a:r>
              <a:rPr sz="1600" dirty="0"/>
              <a:t> </a:t>
            </a:r>
            <a:r>
              <a:rPr sz="1600" spc="50" dirty="0"/>
              <a:t> </a:t>
            </a:r>
            <a:r>
              <a:rPr sz="1600" spc="45" dirty="0"/>
              <a:t>p</a:t>
            </a:r>
            <a:r>
              <a:rPr sz="1600" spc="15" dirty="0"/>
              <a:t>e</a:t>
            </a:r>
            <a:r>
              <a:rPr sz="1600" spc="65" dirty="0"/>
              <a:t>r</a:t>
            </a:r>
            <a:r>
              <a:rPr sz="1600" spc="50" dirty="0"/>
              <a:t>t</a:t>
            </a:r>
            <a:r>
              <a:rPr sz="1600" spc="15" dirty="0"/>
              <a:t>e</a:t>
            </a:r>
            <a:r>
              <a:rPr sz="1600" spc="100" dirty="0"/>
              <a:t>n</a:t>
            </a:r>
            <a:r>
              <a:rPr sz="1600" spc="35" dirty="0"/>
              <a:t>t</a:t>
            </a:r>
            <a:r>
              <a:rPr sz="1600" spc="80" dirty="0"/>
              <a:t>a</a:t>
            </a:r>
            <a:r>
              <a:rPr sz="1600" spc="100" dirty="0"/>
              <a:t>n</a:t>
            </a:r>
            <a:r>
              <a:rPr sz="1600" spc="-30" dirty="0"/>
              <a:t>g</a:t>
            </a:r>
            <a:r>
              <a:rPr sz="1600" spc="95" dirty="0"/>
              <a:t>a</a:t>
            </a:r>
            <a:r>
              <a:rPr sz="1600" spc="85" dirty="0"/>
              <a:t>n</a:t>
            </a:r>
            <a:r>
              <a:rPr sz="1600" spc="40" dirty="0"/>
              <a:t> </a:t>
            </a:r>
            <a:r>
              <a:rPr sz="1600" spc="5" dirty="0"/>
              <a:t>k</a:t>
            </a:r>
            <a:r>
              <a:rPr sz="1600" spc="15" dirty="0"/>
              <a:t>e</a:t>
            </a:r>
            <a:r>
              <a:rPr sz="1600" spc="-25" dirty="0"/>
              <a:t>l</a:t>
            </a:r>
            <a:r>
              <a:rPr sz="1600" spc="80" dirty="0"/>
              <a:t>a</a:t>
            </a:r>
            <a:r>
              <a:rPr sz="1600" spc="-15" dirty="0"/>
              <a:t>s</a:t>
            </a:r>
            <a:r>
              <a:rPr sz="1600" spc="10" dirty="0"/>
              <a:t> </a:t>
            </a:r>
            <a:r>
              <a:rPr sz="1600" spc="-5" dirty="0"/>
              <a:t>s</a:t>
            </a:r>
            <a:r>
              <a:rPr sz="1600" spc="60" dirty="0"/>
              <a:t>o</a:t>
            </a:r>
            <a:r>
              <a:rPr sz="1600" dirty="0"/>
              <a:t>ci</a:t>
            </a:r>
            <a:r>
              <a:rPr sz="1600" spc="80" dirty="0"/>
              <a:t>a</a:t>
            </a:r>
            <a:r>
              <a:rPr sz="1600" spc="-25" dirty="0"/>
              <a:t>l</a:t>
            </a:r>
            <a:r>
              <a:rPr sz="1600" spc="15" dirty="0"/>
              <a:t> </a:t>
            </a:r>
            <a:r>
              <a:rPr sz="1600" spc="-40" dirty="0"/>
              <a:t>(</a:t>
            </a:r>
            <a:r>
              <a:rPr sz="1600" spc="25" dirty="0"/>
              <a:t>k</a:t>
            </a:r>
            <a:r>
              <a:rPr sz="1600" spc="60" dirty="0"/>
              <a:t>a</a:t>
            </a:r>
            <a:r>
              <a:rPr sz="1600" spc="80" dirty="0"/>
              <a:t>u</a:t>
            </a:r>
            <a:r>
              <a:rPr sz="1600" spc="114" dirty="0"/>
              <a:t>m</a:t>
            </a:r>
            <a:r>
              <a:rPr sz="1600" spc="25" dirty="0"/>
              <a:t> </a:t>
            </a:r>
            <a:r>
              <a:rPr sz="1600" spc="45" dirty="0"/>
              <a:t>pr</a:t>
            </a:r>
            <a:r>
              <a:rPr sz="1600" spc="60" dirty="0"/>
              <a:t>o</a:t>
            </a:r>
            <a:r>
              <a:rPr sz="1600" spc="-25" dirty="0"/>
              <a:t>l</a:t>
            </a:r>
            <a:r>
              <a:rPr sz="1600" spc="15" dirty="0"/>
              <a:t>e</a:t>
            </a:r>
            <a:r>
              <a:rPr sz="1600" spc="35" dirty="0"/>
              <a:t>t</a:t>
            </a:r>
            <a:r>
              <a:rPr sz="1600" spc="80" dirty="0"/>
              <a:t>a</a:t>
            </a:r>
            <a:r>
              <a:rPr sz="1600" spc="35" dirty="0"/>
              <a:t>r</a:t>
            </a:r>
            <a:r>
              <a:rPr sz="1600" spc="25" dirty="0"/>
              <a:t> </a:t>
            </a:r>
            <a:r>
              <a:rPr sz="1600" spc="75" dirty="0"/>
              <a:t>d</a:t>
            </a:r>
            <a:r>
              <a:rPr sz="1600" spc="60" dirty="0"/>
              <a:t>a</a:t>
            </a:r>
            <a:r>
              <a:rPr sz="1600" spc="85" dirty="0"/>
              <a:t>n</a:t>
            </a:r>
            <a:r>
              <a:rPr sz="1600" spc="35" dirty="0"/>
              <a:t> </a:t>
            </a:r>
            <a:r>
              <a:rPr sz="1600" spc="5" dirty="0"/>
              <a:t>k</a:t>
            </a:r>
            <a:r>
              <a:rPr sz="1600" spc="80" dirty="0"/>
              <a:t>au</a:t>
            </a:r>
            <a:r>
              <a:rPr sz="1600" spc="114" dirty="0"/>
              <a:t>m</a:t>
            </a:r>
            <a:r>
              <a:rPr sz="1600" spc="25" dirty="0"/>
              <a:t> </a:t>
            </a:r>
            <a:r>
              <a:rPr sz="1600" spc="5" dirty="0"/>
              <a:t>b</a:t>
            </a:r>
            <a:r>
              <a:rPr sz="1600" spc="60" dirty="0"/>
              <a:t>o</a:t>
            </a:r>
            <a:r>
              <a:rPr sz="1600" spc="120" dirty="0"/>
              <a:t>r</a:t>
            </a:r>
            <a:r>
              <a:rPr sz="1600" spc="-45" dirty="0"/>
              <a:t>j</a:t>
            </a:r>
            <a:r>
              <a:rPr sz="1600" spc="80" dirty="0"/>
              <a:t>u</a:t>
            </a:r>
            <a:r>
              <a:rPr sz="1600" dirty="0"/>
              <a:t>i</a:t>
            </a:r>
            <a:r>
              <a:rPr sz="1600" spc="-25" dirty="0"/>
              <a:t>s</a:t>
            </a:r>
            <a:r>
              <a:rPr sz="1600" spc="-30" dirty="0"/>
              <a:t>)</a:t>
            </a:r>
          </a:p>
          <a:p>
            <a:pPr>
              <a:lnSpc>
                <a:spcPct val="100000"/>
              </a:lnSpc>
              <a:spcBef>
                <a:spcPts val="38"/>
              </a:spcBef>
            </a:pPr>
            <a:endParaRPr sz="1600" dirty="0"/>
          </a:p>
          <a:p>
            <a:pPr marL="12700" marR="5080" algn="just">
              <a:lnSpc>
                <a:spcPct val="100000"/>
              </a:lnSpc>
            </a:pPr>
            <a:r>
              <a:rPr sz="1600" spc="75" dirty="0"/>
              <a:t>L</a:t>
            </a:r>
            <a:r>
              <a:rPr sz="1600" spc="100" dirty="0"/>
              <a:t>a</a:t>
            </a:r>
            <a:r>
              <a:rPr sz="1600" spc="105" dirty="0"/>
              <a:t>n</a:t>
            </a:r>
            <a:r>
              <a:rPr sz="1600" spc="75" dirty="0"/>
              <a:t>d</a:t>
            </a:r>
            <a:r>
              <a:rPr sz="1600" spc="100" dirty="0"/>
              <a:t>a</a:t>
            </a:r>
            <a:r>
              <a:rPr sz="1600" spc="25" dirty="0"/>
              <a:t>s</a:t>
            </a:r>
            <a:r>
              <a:rPr sz="1600" spc="105" dirty="0"/>
              <a:t>an</a:t>
            </a:r>
            <a:r>
              <a:rPr sz="1600" spc="95" dirty="0"/>
              <a:t> </a:t>
            </a:r>
            <a:r>
              <a:rPr sz="1600" dirty="0"/>
              <a:t>:</a:t>
            </a:r>
            <a:r>
              <a:rPr sz="1600" spc="110" dirty="0"/>
              <a:t> </a:t>
            </a:r>
            <a:r>
              <a:rPr sz="1600" spc="55" dirty="0"/>
              <a:t>P</a:t>
            </a:r>
            <a:r>
              <a:rPr sz="1600" spc="15" dirty="0"/>
              <a:t>e</a:t>
            </a:r>
            <a:r>
              <a:rPr sz="1600" spc="80" dirty="0"/>
              <a:t>n</a:t>
            </a:r>
            <a:r>
              <a:rPr sz="1600" spc="60" dirty="0"/>
              <a:t>o</a:t>
            </a:r>
            <a:r>
              <a:rPr sz="1600" spc="-10" dirty="0"/>
              <a:t>l</a:t>
            </a:r>
            <a:r>
              <a:rPr sz="1600" spc="60" dirty="0"/>
              <a:t>a</a:t>
            </a:r>
            <a:r>
              <a:rPr sz="1600" spc="25" dirty="0"/>
              <a:t>k</a:t>
            </a:r>
            <a:r>
              <a:rPr sz="1600" spc="80" dirty="0"/>
              <a:t>a</a:t>
            </a:r>
            <a:r>
              <a:rPr sz="1600" spc="85" dirty="0"/>
              <a:t>n</a:t>
            </a:r>
            <a:r>
              <a:rPr sz="1600" spc="90" dirty="0"/>
              <a:t> </a:t>
            </a:r>
            <a:r>
              <a:rPr sz="1600" spc="25" dirty="0"/>
              <a:t>k</a:t>
            </a:r>
            <a:r>
              <a:rPr sz="1600" spc="60" dirty="0"/>
              <a:t>o</a:t>
            </a:r>
            <a:r>
              <a:rPr sz="1600" spc="80" dirty="0"/>
              <a:t>n</a:t>
            </a:r>
            <a:r>
              <a:rPr sz="1600" spc="75" dirty="0"/>
              <a:t>d</a:t>
            </a:r>
            <a:r>
              <a:rPr sz="1600" dirty="0"/>
              <a:t>i</a:t>
            </a:r>
            <a:r>
              <a:rPr sz="1600" spc="-5" dirty="0"/>
              <a:t>s</a:t>
            </a:r>
            <a:r>
              <a:rPr sz="1600" dirty="0"/>
              <a:t>i </a:t>
            </a:r>
            <a:r>
              <a:rPr sz="1600" spc="204" dirty="0"/>
              <a:t> </a:t>
            </a:r>
            <a:r>
              <a:rPr sz="1600" spc="125" dirty="0"/>
              <a:t>m</a:t>
            </a:r>
            <a:r>
              <a:rPr sz="1600" spc="60" dirty="0"/>
              <a:t>a</a:t>
            </a:r>
            <a:r>
              <a:rPr sz="1600" spc="15" dirty="0"/>
              <a:t>s</a:t>
            </a:r>
            <a:r>
              <a:rPr sz="1600" spc="80" dirty="0"/>
              <a:t>a</a:t>
            </a:r>
            <a:r>
              <a:rPr sz="1600" spc="90" dirty="0"/>
              <a:t> </a:t>
            </a:r>
            <a:r>
              <a:rPr sz="1600" spc="-10" dirty="0"/>
              <a:t>l</a:t>
            </a:r>
            <a:r>
              <a:rPr sz="1600" spc="80" dirty="0"/>
              <a:t>a</a:t>
            </a:r>
            <a:r>
              <a:rPr sz="1600" spc="105" dirty="0"/>
              <a:t>m</a:t>
            </a:r>
            <a:r>
              <a:rPr sz="1600" spc="55" dirty="0"/>
              <a:t>p</a:t>
            </a:r>
            <a:r>
              <a:rPr sz="1600" spc="80" dirty="0"/>
              <a:t>au</a:t>
            </a:r>
            <a:r>
              <a:rPr sz="1600" spc="50" dirty="0"/>
              <a:t>,</a:t>
            </a:r>
            <a:r>
              <a:rPr sz="1600" spc="130" dirty="0"/>
              <a:t> </a:t>
            </a:r>
            <a:r>
              <a:rPr sz="1600" spc="80" dirty="0"/>
              <a:t>a</a:t>
            </a:r>
            <a:r>
              <a:rPr sz="1600" spc="100" dirty="0"/>
              <a:t>n</a:t>
            </a:r>
            <a:r>
              <a:rPr sz="1600" spc="80" dirty="0"/>
              <a:t>a</a:t>
            </a:r>
            <a:r>
              <a:rPr sz="1600" spc="-25" dirty="0"/>
              <a:t>l</a:t>
            </a:r>
            <a:r>
              <a:rPr sz="1600" dirty="0"/>
              <a:t>i</a:t>
            </a:r>
            <a:r>
              <a:rPr sz="1600" spc="-5" dirty="0"/>
              <a:t>s</a:t>
            </a:r>
            <a:r>
              <a:rPr sz="1600" spc="80" dirty="0"/>
              <a:t>a</a:t>
            </a:r>
            <a:r>
              <a:rPr sz="1600" spc="110" dirty="0"/>
              <a:t> </a:t>
            </a:r>
            <a:r>
              <a:rPr sz="1600" spc="-35" dirty="0"/>
              <a:t>y</a:t>
            </a:r>
            <a:r>
              <a:rPr sz="1600" spc="60" dirty="0"/>
              <a:t>a</a:t>
            </a:r>
            <a:r>
              <a:rPr sz="1600" spc="100" dirty="0"/>
              <a:t>n</a:t>
            </a:r>
            <a:r>
              <a:rPr sz="1600" spc="-30" dirty="0"/>
              <a:t>g</a:t>
            </a:r>
            <a:r>
              <a:rPr sz="1600" spc="110" dirty="0"/>
              <a:t> </a:t>
            </a:r>
            <a:r>
              <a:rPr sz="1600" dirty="0"/>
              <a:t>c</a:t>
            </a:r>
            <a:r>
              <a:rPr sz="1600" spc="15" dirty="0"/>
              <a:t>e</a:t>
            </a:r>
            <a:r>
              <a:rPr sz="1600" spc="80" dirty="0"/>
              <a:t>n</a:t>
            </a:r>
            <a:r>
              <a:rPr sz="1600" spc="60" dirty="0"/>
              <a:t>d</a:t>
            </a:r>
            <a:r>
              <a:rPr sz="1600" spc="15" dirty="0"/>
              <a:t>e</a:t>
            </a:r>
            <a:r>
              <a:rPr sz="1600" spc="100" dirty="0"/>
              <a:t>r</a:t>
            </a:r>
            <a:r>
              <a:rPr sz="1600" spc="80" dirty="0"/>
              <a:t>u</a:t>
            </a:r>
            <a:r>
              <a:rPr sz="1600" spc="100" dirty="0"/>
              <a:t>n</a:t>
            </a:r>
            <a:r>
              <a:rPr sz="1600" spc="-30" dirty="0"/>
              <a:t>g</a:t>
            </a:r>
            <a:r>
              <a:rPr sz="1600" spc="110" dirty="0"/>
              <a:t> </a:t>
            </a:r>
            <a:r>
              <a:rPr sz="1600" spc="100" dirty="0"/>
              <a:t>n</a:t>
            </a:r>
            <a:r>
              <a:rPr sz="1600" spc="15" dirty="0"/>
              <a:t>e</a:t>
            </a:r>
            <a:r>
              <a:rPr sz="1600" spc="-15" dirty="0"/>
              <a:t>g</a:t>
            </a:r>
            <a:r>
              <a:rPr sz="1600" spc="60" dirty="0"/>
              <a:t>a</a:t>
            </a:r>
            <a:r>
              <a:rPr sz="1600" spc="50" dirty="0"/>
              <a:t>t</a:t>
            </a:r>
            <a:r>
              <a:rPr sz="1600" spc="15" dirty="0"/>
              <a:t>i</a:t>
            </a:r>
            <a:r>
              <a:rPr sz="1600" spc="-65" dirty="0"/>
              <a:t>f</a:t>
            </a:r>
            <a:r>
              <a:rPr sz="1600" spc="-50" dirty="0"/>
              <a:t> </a:t>
            </a:r>
            <a:r>
              <a:rPr sz="1600" spc="35" dirty="0"/>
              <a:t>t</a:t>
            </a:r>
            <a:r>
              <a:rPr sz="1600" spc="15" dirty="0"/>
              <a:t>e</a:t>
            </a:r>
            <a:r>
              <a:rPr sz="1600" spc="45" dirty="0"/>
              <a:t>r</a:t>
            </a:r>
            <a:r>
              <a:rPr sz="1600" spc="100" dirty="0"/>
              <a:t>h</a:t>
            </a:r>
            <a:r>
              <a:rPr sz="1600" spc="60" dirty="0"/>
              <a:t>a</a:t>
            </a:r>
            <a:r>
              <a:rPr sz="1600" spc="75" dirty="0"/>
              <a:t>d</a:t>
            </a:r>
            <a:r>
              <a:rPr sz="1600" spc="80" dirty="0"/>
              <a:t>a</a:t>
            </a:r>
            <a:r>
              <a:rPr sz="1600" spc="45" dirty="0"/>
              <a:t>p</a:t>
            </a:r>
            <a:r>
              <a:rPr sz="1600" dirty="0"/>
              <a:t> </a:t>
            </a:r>
            <a:r>
              <a:rPr sz="1600" spc="-120" dirty="0"/>
              <a:t> </a:t>
            </a:r>
            <a:r>
              <a:rPr sz="1600" spc="-5" dirty="0"/>
              <a:t>s</a:t>
            </a:r>
            <a:r>
              <a:rPr sz="1600" dirty="0"/>
              <a:t>i</a:t>
            </a:r>
            <a:r>
              <a:rPr sz="1600" spc="50" dirty="0"/>
              <a:t>t</a:t>
            </a:r>
            <a:r>
              <a:rPr sz="1600" spc="80" dirty="0"/>
              <a:t>u</a:t>
            </a:r>
            <a:r>
              <a:rPr sz="1600" spc="95" dirty="0"/>
              <a:t>a</a:t>
            </a:r>
            <a:r>
              <a:rPr sz="1600" spc="-25" dirty="0"/>
              <a:t>s</a:t>
            </a:r>
            <a:r>
              <a:rPr sz="1600" dirty="0"/>
              <a:t>i </a:t>
            </a:r>
            <a:r>
              <a:rPr sz="1600" spc="-120" dirty="0"/>
              <a:t> </a:t>
            </a:r>
            <a:r>
              <a:rPr sz="1600" spc="60" dirty="0"/>
              <a:t>d</a:t>
            </a:r>
            <a:r>
              <a:rPr sz="1600" spc="95" dirty="0"/>
              <a:t>a</a:t>
            </a:r>
            <a:r>
              <a:rPr sz="1600" spc="85" dirty="0"/>
              <a:t>n</a:t>
            </a:r>
            <a:r>
              <a:rPr sz="1600" dirty="0"/>
              <a:t> </a:t>
            </a:r>
            <a:r>
              <a:rPr sz="1600" spc="-140" dirty="0"/>
              <a:t> </a:t>
            </a:r>
            <a:r>
              <a:rPr sz="1600" spc="25" dirty="0"/>
              <a:t>k</a:t>
            </a:r>
            <a:r>
              <a:rPr sz="1600" spc="60" dirty="0"/>
              <a:t>o</a:t>
            </a:r>
            <a:r>
              <a:rPr sz="1600" spc="80" dirty="0"/>
              <a:t>n</a:t>
            </a:r>
            <a:r>
              <a:rPr sz="1600" spc="60" dirty="0"/>
              <a:t>d</a:t>
            </a:r>
            <a:r>
              <a:rPr sz="1600" dirty="0"/>
              <a:t>i</a:t>
            </a:r>
            <a:r>
              <a:rPr sz="1600" spc="-5" dirty="0"/>
              <a:t>s</a:t>
            </a:r>
            <a:r>
              <a:rPr sz="1600" dirty="0"/>
              <a:t>i </a:t>
            </a:r>
            <a:r>
              <a:rPr sz="1600" spc="-120" dirty="0"/>
              <a:t> </a:t>
            </a:r>
            <a:r>
              <a:rPr sz="1600" spc="-50" dirty="0"/>
              <a:t>y</a:t>
            </a:r>
            <a:r>
              <a:rPr sz="1600" spc="95" dirty="0"/>
              <a:t>a</a:t>
            </a:r>
            <a:r>
              <a:rPr sz="1600" spc="80" dirty="0"/>
              <a:t>n</a:t>
            </a:r>
            <a:r>
              <a:rPr sz="1600" spc="-30" dirty="0"/>
              <a:t>g</a:t>
            </a:r>
            <a:r>
              <a:rPr sz="1600" dirty="0"/>
              <a:t> </a:t>
            </a:r>
            <a:r>
              <a:rPr sz="1600" spc="-120" dirty="0"/>
              <a:t> </a:t>
            </a:r>
            <a:r>
              <a:rPr sz="1600" spc="80" dirty="0"/>
              <a:t>a</a:t>
            </a:r>
            <a:r>
              <a:rPr sz="1600" spc="75" dirty="0"/>
              <a:t>d</a:t>
            </a:r>
            <a:r>
              <a:rPr sz="1600" spc="80" dirty="0"/>
              <a:t>a</a:t>
            </a:r>
            <a:r>
              <a:rPr sz="1600" spc="50" dirty="0"/>
              <a:t>,</a:t>
            </a:r>
            <a:r>
              <a:rPr sz="1600" dirty="0"/>
              <a:t> </a:t>
            </a:r>
            <a:r>
              <a:rPr sz="1600" spc="-100" dirty="0"/>
              <a:t> </a:t>
            </a:r>
            <a:r>
              <a:rPr sz="1600" spc="25" dirty="0"/>
              <a:t>r</a:t>
            </a:r>
            <a:r>
              <a:rPr sz="1600" spc="15" dirty="0"/>
              <a:t>e</a:t>
            </a:r>
            <a:r>
              <a:rPr sz="1600" spc="-5" dirty="0"/>
              <a:t>s</a:t>
            </a:r>
            <a:r>
              <a:rPr sz="1600" spc="30" dirty="0"/>
              <a:t>e</a:t>
            </a:r>
            <a:r>
              <a:rPr sz="1600" spc="45" dirty="0"/>
              <a:t>p</a:t>
            </a:r>
            <a:r>
              <a:rPr sz="1600" dirty="0"/>
              <a:t> </a:t>
            </a:r>
            <a:r>
              <a:rPr sz="1600" spc="-120" dirty="0"/>
              <a:t> </a:t>
            </a:r>
            <a:r>
              <a:rPr sz="1600" spc="55" dirty="0"/>
              <a:t>p</a:t>
            </a:r>
            <a:r>
              <a:rPr sz="1600" spc="15" dirty="0"/>
              <a:t>e</a:t>
            </a:r>
            <a:r>
              <a:rPr sz="1600" spc="45" dirty="0"/>
              <a:t>r</a:t>
            </a:r>
            <a:r>
              <a:rPr sz="1600" spc="5" dirty="0"/>
              <a:t>b</a:t>
            </a:r>
            <a:r>
              <a:rPr sz="1600" spc="80" dirty="0"/>
              <a:t>a</a:t>
            </a:r>
            <a:r>
              <a:rPr sz="1600" dirty="0"/>
              <a:t>i</a:t>
            </a:r>
            <a:r>
              <a:rPr sz="1600" spc="5" dirty="0"/>
              <a:t>k</a:t>
            </a:r>
            <a:r>
              <a:rPr sz="1600" spc="95" dirty="0"/>
              <a:t>a</a:t>
            </a:r>
            <a:r>
              <a:rPr sz="1600" spc="85" dirty="0"/>
              <a:t>n</a:t>
            </a:r>
            <a:r>
              <a:rPr sz="1600" dirty="0"/>
              <a:t> </a:t>
            </a:r>
            <a:r>
              <a:rPr sz="1600" spc="-120" dirty="0"/>
              <a:t> </a:t>
            </a:r>
            <a:r>
              <a:rPr sz="1600" spc="80" dirty="0"/>
              <a:t>un</a:t>
            </a:r>
            <a:r>
              <a:rPr sz="1600" spc="50" dirty="0"/>
              <a:t>t</a:t>
            </a:r>
            <a:r>
              <a:rPr sz="1600" spc="80" dirty="0"/>
              <a:t>u</a:t>
            </a:r>
            <a:r>
              <a:rPr sz="1600" spc="5" dirty="0"/>
              <a:t>k</a:t>
            </a:r>
            <a:r>
              <a:rPr sz="1600" dirty="0"/>
              <a:t> </a:t>
            </a:r>
            <a:r>
              <a:rPr sz="1600" spc="-114" dirty="0"/>
              <a:t> </a:t>
            </a:r>
            <a:r>
              <a:rPr sz="1600" spc="105" dirty="0"/>
              <a:t>m</a:t>
            </a:r>
            <a:r>
              <a:rPr sz="1600" spc="80" dirty="0"/>
              <a:t>a</a:t>
            </a:r>
            <a:r>
              <a:rPr sz="1600" spc="-5" dirty="0"/>
              <a:t>s</a:t>
            </a:r>
            <a:r>
              <a:rPr sz="1600" spc="80" dirty="0"/>
              <a:t>a</a:t>
            </a:r>
            <a:r>
              <a:rPr sz="1600" dirty="0"/>
              <a:t> </a:t>
            </a:r>
            <a:r>
              <a:rPr sz="1600" spc="-120" dirty="0"/>
              <a:t> </a:t>
            </a:r>
            <a:r>
              <a:rPr sz="1600" spc="75" dirty="0"/>
              <a:t>d</a:t>
            </a:r>
            <a:r>
              <a:rPr sz="1600" spc="30" dirty="0"/>
              <a:t>e</a:t>
            </a:r>
            <a:r>
              <a:rPr sz="1600" spc="55" dirty="0"/>
              <a:t>p</a:t>
            </a:r>
            <a:r>
              <a:rPr sz="1600" spc="80" dirty="0"/>
              <a:t>a</a:t>
            </a:r>
            <a:r>
              <a:rPr sz="1600" spc="100" dirty="0"/>
              <a:t>n</a:t>
            </a:r>
            <a:r>
              <a:rPr sz="1600" spc="50" dirty="0"/>
              <a:t>, </a:t>
            </a:r>
            <a:r>
              <a:rPr sz="1600" spc="60" dirty="0"/>
              <a:t>d</a:t>
            </a:r>
            <a:r>
              <a:rPr sz="1600" spc="80" dirty="0"/>
              <a:t>a</a:t>
            </a:r>
            <a:r>
              <a:rPr sz="1600" spc="85" dirty="0"/>
              <a:t>n</a:t>
            </a:r>
            <a:r>
              <a:rPr sz="1600" spc="110" dirty="0"/>
              <a:t> </a:t>
            </a:r>
            <a:r>
              <a:rPr sz="1600" spc="45" dirty="0"/>
              <a:t>r</a:t>
            </a:r>
            <a:r>
              <a:rPr sz="1600" spc="30" dirty="0"/>
              <a:t>e</a:t>
            </a:r>
            <a:r>
              <a:rPr sz="1600" spc="80" dirty="0"/>
              <a:t>n</a:t>
            </a:r>
            <a:r>
              <a:rPr sz="1600" dirty="0"/>
              <a:t>c</a:t>
            </a:r>
            <a:r>
              <a:rPr sz="1600" spc="80" dirty="0"/>
              <a:t>a</a:t>
            </a:r>
            <a:r>
              <a:rPr sz="1600" spc="100" dirty="0"/>
              <a:t>n</a:t>
            </a:r>
            <a:r>
              <a:rPr sz="1600" spc="80" dirty="0"/>
              <a:t>a</a:t>
            </a:r>
            <a:r>
              <a:rPr sz="1600" spc="110" dirty="0"/>
              <a:t> </a:t>
            </a:r>
            <a:r>
              <a:rPr sz="1600" spc="35" dirty="0"/>
              <a:t>t</a:t>
            </a:r>
            <a:r>
              <a:rPr sz="1600" spc="15" dirty="0"/>
              <a:t>i</a:t>
            </a:r>
            <a:r>
              <a:rPr sz="1600" spc="80" dirty="0"/>
              <a:t>n</a:t>
            </a:r>
            <a:r>
              <a:rPr sz="1600" spc="60" dirty="0"/>
              <a:t>d</a:t>
            </a:r>
            <a:r>
              <a:rPr sz="1600" spc="80" dirty="0"/>
              <a:t>a</a:t>
            </a:r>
            <a:r>
              <a:rPr sz="1600" spc="5" dirty="0"/>
              <a:t>k</a:t>
            </a:r>
            <a:r>
              <a:rPr sz="1600" spc="95" dirty="0"/>
              <a:t>a</a:t>
            </a:r>
            <a:r>
              <a:rPr sz="1600" spc="85" dirty="0"/>
              <a:t>n</a:t>
            </a:r>
            <a:r>
              <a:rPr sz="1600" spc="110" dirty="0"/>
              <a:t> </a:t>
            </a:r>
            <a:r>
              <a:rPr sz="1600" spc="-45" dirty="0"/>
              <a:t>j</a:t>
            </a:r>
            <a:r>
              <a:rPr sz="1600" spc="80" dirty="0"/>
              <a:t>a</a:t>
            </a:r>
            <a:r>
              <a:rPr sz="1600" spc="100" dirty="0"/>
              <a:t>n</a:t>
            </a:r>
            <a:r>
              <a:rPr sz="1600" spc="-30" dirty="0"/>
              <a:t>g</a:t>
            </a:r>
            <a:r>
              <a:rPr sz="1600" spc="5" dirty="0"/>
              <a:t>k</a:t>
            </a:r>
            <a:r>
              <a:rPr sz="1600" spc="80" dirty="0"/>
              <a:t>a</a:t>
            </a:r>
            <a:r>
              <a:rPr sz="1600" spc="130" dirty="0"/>
              <a:t> </a:t>
            </a:r>
            <a:r>
              <a:rPr sz="1600" spc="45" dirty="0"/>
              <a:t>p</a:t>
            </a:r>
            <a:r>
              <a:rPr sz="1600" spc="15" dirty="0"/>
              <a:t>e</a:t>
            </a:r>
            <a:r>
              <a:rPr sz="1600" spc="80" dirty="0"/>
              <a:t>n</a:t>
            </a:r>
            <a:r>
              <a:rPr sz="1600" spc="75" dirty="0"/>
              <a:t>d</a:t>
            </a:r>
            <a:r>
              <a:rPr sz="1600" spc="-5" dirty="0"/>
              <a:t>e</a:t>
            </a:r>
            <a:r>
              <a:rPr sz="1600" spc="5" dirty="0"/>
              <a:t>k</a:t>
            </a:r>
            <a:r>
              <a:rPr sz="1600" spc="130" dirty="0"/>
              <a:t> </a:t>
            </a:r>
            <a:r>
              <a:rPr sz="1600" spc="-50" dirty="0"/>
              <a:t>y</a:t>
            </a:r>
            <a:r>
              <a:rPr sz="1600" spc="80" dirty="0"/>
              <a:t>a</a:t>
            </a:r>
            <a:r>
              <a:rPr sz="1600" spc="100" dirty="0"/>
              <a:t>n</a:t>
            </a:r>
            <a:r>
              <a:rPr sz="1600" spc="-30" dirty="0"/>
              <a:t>g</a:t>
            </a:r>
            <a:r>
              <a:rPr sz="1600" spc="110" dirty="0"/>
              <a:t> </a:t>
            </a:r>
            <a:r>
              <a:rPr sz="1600" spc="105" dirty="0"/>
              <a:t>m</a:t>
            </a:r>
            <a:r>
              <a:rPr sz="1600" spc="15" dirty="0"/>
              <a:t>e</a:t>
            </a:r>
            <a:r>
              <a:rPr sz="1600" spc="85" dirty="0"/>
              <a:t>m</a:t>
            </a:r>
            <a:r>
              <a:rPr sz="1600" spc="80" dirty="0"/>
              <a:t>un</a:t>
            </a:r>
            <a:r>
              <a:rPr sz="1600" spc="-30" dirty="0"/>
              <a:t>g</a:t>
            </a:r>
            <a:r>
              <a:rPr sz="1600" spc="5" dirty="0"/>
              <a:t>k</a:t>
            </a:r>
            <a:r>
              <a:rPr sz="1600" spc="15" dirty="0"/>
              <a:t>i</a:t>
            </a:r>
            <a:r>
              <a:rPr sz="1600" spc="80" dirty="0"/>
              <a:t>n</a:t>
            </a:r>
            <a:r>
              <a:rPr sz="1600" spc="5" dirty="0"/>
              <a:t>k</a:t>
            </a:r>
            <a:r>
              <a:rPr sz="1600" spc="95" dirty="0"/>
              <a:t>a</a:t>
            </a:r>
            <a:r>
              <a:rPr sz="1600" spc="85" dirty="0"/>
              <a:t>n</a:t>
            </a:r>
            <a:r>
              <a:rPr sz="1600" spc="110" dirty="0"/>
              <a:t> </a:t>
            </a:r>
            <a:r>
              <a:rPr sz="1600" spc="50" dirty="0"/>
              <a:t>t</a:t>
            </a:r>
            <a:r>
              <a:rPr sz="1600" spc="-5" dirty="0"/>
              <a:t>e</a:t>
            </a:r>
            <a:r>
              <a:rPr sz="1600" spc="45" dirty="0"/>
              <a:t>r</a:t>
            </a:r>
            <a:r>
              <a:rPr sz="1600" dirty="0"/>
              <a:t>c</a:t>
            </a:r>
            <a:r>
              <a:rPr sz="1600" spc="80" dirty="0"/>
              <a:t>a</a:t>
            </a:r>
            <a:r>
              <a:rPr sz="1600" spc="55" dirty="0"/>
              <a:t>p</a:t>
            </a:r>
            <a:r>
              <a:rPr sz="1600" spc="80" dirty="0"/>
              <a:t>a</a:t>
            </a:r>
            <a:r>
              <a:rPr sz="1600" spc="15" dirty="0"/>
              <a:t>i</a:t>
            </a:r>
            <a:r>
              <a:rPr sz="1600" spc="80" dirty="0"/>
              <a:t>n</a:t>
            </a:r>
            <a:r>
              <a:rPr sz="1600" spc="-50" dirty="0"/>
              <a:t>y</a:t>
            </a:r>
            <a:r>
              <a:rPr sz="1600" spc="80" dirty="0"/>
              <a:t>a</a:t>
            </a:r>
            <a:r>
              <a:rPr sz="1600" spc="110" dirty="0"/>
              <a:t> </a:t>
            </a:r>
            <a:r>
              <a:rPr sz="1600" spc="50" dirty="0"/>
              <a:t>t</a:t>
            </a:r>
            <a:r>
              <a:rPr sz="1600" spc="80" dirty="0"/>
              <a:t>u</a:t>
            </a:r>
            <a:r>
              <a:rPr sz="1600" spc="-45" dirty="0"/>
              <a:t>j</a:t>
            </a:r>
            <a:r>
              <a:rPr sz="1600" spc="100" dirty="0"/>
              <a:t>u</a:t>
            </a:r>
            <a:r>
              <a:rPr sz="1600" spc="80" dirty="0"/>
              <a:t>a</a:t>
            </a:r>
            <a:r>
              <a:rPr sz="1600" spc="85" dirty="0"/>
              <a:t>n</a:t>
            </a:r>
            <a:r>
              <a:rPr sz="1600" spc="40" dirty="0"/>
              <a:t> </a:t>
            </a:r>
            <a:r>
              <a:rPr sz="1600" spc="-50" dirty="0"/>
              <a:t>y</a:t>
            </a:r>
            <a:r>
              <a:rPr sz="1600" spc="80" dirty="0"/>
              <a:t>an</a:t>
            </a:r>
            <a:r>
              <a:rPr sz="1600" spc="-30" dirty="0"/>
              <a:t>g</a:t>
            </a:r>
            <a:r>
              <a:rPr sz="1600" spc="35" dirty="0"/>
              <a:t> </a:t>
            </a:r>
            <a:r>
              <a:rPr sz="1600" spc="5" dirty="0"/>
              <a:t>b</a:t>
            </a:r>
            <a:r>
              <a:rPr sz="1600" spc="15" dirty="0"/>
              <a:t>e</a:t>
            </a:r>
            <a:r>
              <a:rPr sz="1600" spc="25" dirty="0"/>
              <a:t>r</a:t>
            </a:r>
            <a:r>
              <a:rPr sz="1600" spc="5" dirty="0"/>
              <a:t>b</a:t>
            </a:r>
            <a:r>
              <a:rPr sz="1600" spc="15" dirty="0"/>
              <a:t>e</a:t>
            </a:r>
            <a:r>
              <a:rPr sz="1600" spc="60" dirty="0"/>
              <a:t>d</a:t>
            </a:r>
            <a:r>
              <a:rPr sz="1600" spc="80" dirty="0"/>
              <a:t>a</a:t>
            </a:r>
            <a:r>
              <a:rPr sz="1600" spc="-90" dirty="0"/>
              <a:t>-</a:t>
            </a:r>
            <a:r>
              <a:rPr sz="1600" spc="25" dirty="0"/>
              <a:t>b</a:t>
            </a:r>
            <a:r>
              <a:rPr sz="1600" spc="-5" dirty="0"/>
              <a:t>e</a:t>
            </a:r>
            <a:r>
              <a:rPr sz="1600" spc="75" dirty="0"/>
              <a:t>d</a:t>
            </a:r>
            <a:r>
              <a:rPr sz="1600" spc="60" dirty="0"/>
              <a:t>a</a:t>
            </a:r>
            <a:r>
              <a:rPr sz="1600" spc="50" dirty="0"/>
              <a:t>.</a:t>
            </a:r>
          </a:p>
          <a:p>
            <a:pPr>
              <a:lnSpc>
                <a:spcPct val="100000"/>
              </a:lnSpc>
              <a:spcBef>
                <a:spcPts val="38"/>
              </a:spcBef>
            </a:pPr>
            <a:endParaRPr sz="1600" dirty="0"/>
          </a:p>
          <a:p>
            <a:pPr marL="12700" algn="just">
              <a:lnSpc>
                <a:spcPct val="100000"/>
              </a:lnSpc>
            </a:pPr>
            <a:r>
              <a:rPr sz="1600" spc="160" dirty="0"/>
              <a:t>C</a:t>
            </a:r>
            <a:r>
              <a:rPr sz="1600" spc="70" dirty="0"/>
              <a:t>i</a:t>
            </a:r>
            <a:r>
              <a:rPr sz="1600" spc="65" dirty="0"/>
              <a:t>r</a:t>
            </a:r>
            <a:r>
              <a:rPr sz="1600" spc="70" dirty="0"/>
              <a:t>i</a:t>
            </a:r>
            <a:r>
              <a:rPr sz="1600" spc="25" dirty="0"/>
              <a:t>-</a:t>
            </a:r>
            <a:r>
              <a:rPr sz="1600" spc="-20" dirty="0"/>
              <a:t>c</a:t>
            </a:r>
            <a:r>
              <a:rPr sz="1600" spc="70" dirty="0"/>
              <a:t>i</a:t>
            </a:r>
            <a:r>
              <a:rPr sz="1600" spc="65" dirty="0"/>
              <a:t>r</a:t>
            </a:r>
            <a:r>
              <a:rPr sz="1600" spc="55" dirty="0"/>
              <a:t>i</a:t>
            </a:r>
            <a:r>
              <a:rPr sz="1600" spc="65" dirty="0"/>
              <a:t> </a:t>
            </a:r>
            <a:r>
              <a:rPr sz="1600" dirty="0"/>
              <a:t>:</a:t>
            </a:r>
          </a:p>
          <a:p>
            <a:pPr marL="144780" indent="-132080" algn="just">
              <a:lnSpc>
                <a:spcPct val="100000"/>
              </a:lnSpc>
              <a:buFont typeface="Times New Roman"/>
              <a:buChar char="-"/>
              <a:tabLst>
                <a:tab pos="145415" algn="l"/>
              </a:tabLst>
            </a:pPr>
            <a:r>
              <a:rPr sz="1600" dirty="0"/>
              <a:t>K</a:t>
            </a:r>
            <a:r>
              <a:rPr sz="1600" spc="15" dirty="0"/>
              <a:t>e</a:t>
            </a:r>
            <a:r>
              <a:rPr sz="1600" spc="-5" dirty="0"/>
              <a:t>s</a:t>
            </a:r>
            <a:r>
              <a:rPr sz="1600" spc="60" dirty="0"/>
              <a:t>a</a:t>
            </a:r>
            <a:r>
              <a:rPr sz="1600" spc="125" dirty="0"/>
              <a:t>m</a:t>
            </a:r>
            <a:r>
              <a:rPr sz="1600" spc="60" dirty="0"/>
              <a:t>a</a:t>
            </a:r>
            <a:r>
              <a:rPr sz="1600" spc="80" dirty="0"/>
              <a:t>a</a:t>
            </a:r>
            <a:r>
              <a:rPr sz="1600" spc="85" dirty="0"/>
              <a:t>n</a:t>
            </a:r>
            <a:r>
              <a:rPr sz="1600" spc="70" dirty="0"/>
              <a:t> </a:t>
            </a:r>
            <a:r>
              <a:rPr sz="1600" spc="5" dirty="0"/>
              <a:t>k</a:t>
            </a:r>
            <a:r>
              <a:rPr sz="1600" spc="-5" dirty="0"/>
              <a:t>es</a:t>
            </a:r>
            <a:r>
              <a:rPr sz="1600" spc="15" dirty="0"/>
              <a:t>e</a:t>
            </a:r>
            <a:r>
              <a:rPr sz="1600" spc="105" dirty="0"/>
              <a:t>m</a:t>
            </a:r>
            <a:r>
              <a:rPr sz="1600" spc="45" dirty="0"/>
              <a:t>p</a:t>
            </a:r>
            <a:r>
              <a:rPr sz="1600" spc="80" dirty="0"/>
              <a:t>a</a:t>
            </a:r>
            <a:r>
              <a:rPr sz="1600" spc="35" dirty="0"/>
              <a:t>t</a:t>
            </a:r>
            <a:r>
              <a:rPr sz="1600" spc="80" dirty="0"/>
              <a:t>a</a:t>
            </a:r>
            <a:r>
              <a:rPr sz="1600" spc="85" dirty="0"/>
              <a:t>n</a:t>
            </a:r>
            <a:r>
              <a:rPr sz="1600" spc="50" dirty="0"/>
              <a:t> </a:t>
            </a:r>
            <a:r>
              <a:rPr sz="1600" spc="5" dirty="0"/>
              <a:t>b</a:t>
            </a:r>
            <a:r>
              <a:rPr sz="1600" spc="80" dirty="0"/>
              <a:t>a</a:t>
            </a:r>
            <a:r>
              <a:rPr sz="1600" spc="-50" dirty="0"/>
              <a:t>g</a:t>
            </a:r>
            <a:r>
              <a:rPr sz="1600" dirty="0"/>
              <a:t>i</a:t>
            </a:r>
            <a:r>
              <a:rPr sz="1600" spc="55" dirty="0"/>
              <a:t> </a:t>
            </a:r>
            <a:r>
              <a:rPr sz="1600" spc="-25" dirty="0"/>
              <a:t>s</a:t>
            </a:r>
            <a:r>
              <a:rPr sz="1600" spc="15" dirty="0"/>
              <a:t>e</a:t>
            </a:r>
            <a:r>
              <a:rPr sz="1600" spc="65" dirty="0"/>
              <a:t>m</a:t>
            </a:r>
            <a:r>
              <a:rPr sz="1600" spc="80" dirty="0"/>
              <a:t>ua</a:t>
            </a:r>
            <a:r>
              <a:rPr sz="1600" spc="35" dirty="0"/>
              <a:t> </a:t>
            </a:r>
            <a:r>
              <a:rPr sz="1600" spc="60" dirty="0"/>
              <a:t>o</a:t>
            </a:r>
            <a:r>
              <a:rPr sz="1600" spc="45" dirty="0"/>
              <a:t>r</a:t>
            </a:r>
            <a:r>
              <a:rPr sz="1600" spc="80" dirty="0"/>
              <a:t>an</a:t>
            </a:r>
            <a:r>
              <a:rPr sz="1600" spc="-30" dirty="0"/>
              <a:t>g</a:t>
            </a:r>
          </a:p>
          <a:p>
            <a:pPr marL="144780" indent="-132080" algn="just">
              <a:lnSpc>
                <a:spcPct val="100000"/>
              </a:lnSpc>
              <a:buFont typeface="Times New Roman"/>
              <a:buChar char="-"/>
              <a:tabLst>
                <a:tab pos="145415" algn="l"/>
              </a:tabLst>
            </a:pPr>
            <a:r>
              <a:rPr sz="1600" spc="35" dirty="0"/>
              <a:t>P</a:t>
            </a:r>
            <a:r>
              <a:rPr sz="1600" spc="-5" dirty="0"/>
              <a:t>e</a:t>
            </a:r>
            <a:r>
              <a:rPr sz="1600" spc="80" dirty="0"/>
              <a:t>n</a:t>
            </a:r>
            <a:r>
              <a:rPr sz="1600" spc="-30" dirty="0"/>
              <a:t>g</a:t>
            </a:r>
            <a:r>
              <a:rPr sz="1600" spc="80" dirty="0"/>
              <a:t>ha</a:t>
            </a:r>
            <a:r>
              <a:rPr sz="1600" spc="55" dirty="0"/>
              <a:t>p</a:t>
            </a:r>
            <a:r>
              <a:rPr sz="1600" spc="80" dirty="0"/>
              <a:t>u</a:t>
            </a:r>
            <a:r>
              <a:rPr sz="1600" spc="-25" dirty="0"/>
              <a:t>s</a:t>
            </a:r>
            <a:r>
              <a:rPr sz="1600" spc="95" dirty="0"/>
              <a:t>a</a:t>
            </a:r>
            <a:r>
              <a:rPr sz="1600" spc="85" dirty="0"/>
              <a:t>n</a:t>
            </a:r>
            <a:r>
              <a:rPr sz="1600" spc="70" dirty="0"/>
              <a:t> </a:t>
            </a:r>
            <a:r>
              <a:rPr sz="1600" spc="-25" dirty="0"/>
              <a:t>s</a:t>
            </a:r>
            <a:r>
              <a:rPr sz="1600" spc="15" dirty="0"/>
              <a:t>e</a:t>
            </a:r>
            <a:r>
              <a:rPr sz="1600" spc="-25" dirty="0"/>
              <a:t>l</a:t>
            </a:r>
            <a:r>
              <a:rPr sz="1600" spc="80" dirty="0"/>
              <a:t>u</a:t>
            </a:r>
            <a:r>
              <a:rPr sz="1600" spc="100" dirty="0"/>
              <a:t>r</a:t>
            </a:r>
            <a:r>
              <a:rPr sz="1600" spc="80" dirty="0"/>
              <a:t>u</a:t>
            </a:r>
            <a:r>
              <a:rPr sz="1600" spc="85" dirty="0"/>
              <a:t>h</a:t>
            </a:r>
            <a:r>
              <a:rPr sz="1600" spc="35" dirty="0"/>
              <a:t> </a:t>
            </a:r>
            <a:r>
              <a:rPr sz="1600" spc="5" dirty="0"/>
              <a:t>b</a:t>
            </a:r>
            <a:r>
              <a:rPr sz="1600" spc="-5" dirty="0"/>
              <a:t>es</a:t>
            </a:r>
            <a:r>
              <a:rPr sz="1600" spc="80" dirty="0"/>
              <a:t>a</a:t>
            </a:r>
            <a:r>
              <a:rPr sz="1600" spc="35" dirty="0"/>
              <a:t>r</a:t>
            </a:r>
            <a:r>
              <a:rPr sz="1600" spc="10" dirty="0"/>
              <a:t> </a:t>
            </a:r>
            <a:r>
              <a:rPr sz="1600" spc="80" dirty="0"/>
              <a:t>ha</a:t>
            </a:r>
            <a:r>
              <a:rPr sz="1600" spc="5" dirty="0"/>
              <a:t>k</a:t>
            </a:r>
            <a:r>
              <a:rPr sz="1600" spc="-90" dirty="0"/>
              <a:t>-</a:t>
            </a:r>
            <a:r>
              <a:rPr sz="1600" spc="80" dirty="0"/>
              <a:t>ha</a:t>
            </a:r>
            <a:r>
              <a:rPr sz="1600" spc="5" dirty="0"/>
              <a:t>k</a:t>
            </a:r>
            <a:r>
              <a:rPr sz="1600" spc="35" dirty="0"/>
              <a:t> </a:t>
            </a:r>
            <a:r>
              <a:rPr sz="1600" spc="105" dirty="0"/>
              <a:t>m</a:t>
            </a:r>
            <a:r>
              <a:rPr sz="1600" dirty="0"/>
              <a:t>i</a:t>
            </a:r>
            <a:r>
              <a:rPr sz="1600" spc="-25" dirty="0"/>
              <a:t>l</a:t>
            </a:r>
            <a:r>
              <a:rPr sz="1600" dirty="0"/>
              <a:t>i</a:t>
            </a:r>
            <a:r>
              <a:rPr sz="1600" spc="5" dirty="0"/>
              <a:t>k</a:t>
            </a:r>
            <a:r>
              <a:rPr sz="1600" spc="35" dirty="0"/>
              <a:t> </a:t>
            </a:r>
            <a:r>
              <a:rPr sz="1600" spc="45" dirty="0"/>
              <a:t>pr</a:t>
            </a:r>
            <a:r>
              <a:rPr sz="1600" spc="-20" dirty="0"/>
              <a:t>i</a:t>
            </a:r>
            <a:r>
              <a:rPr sz="1600" spc="25" dirty="0"/>
              <a:t>b</a:t>
            </a:r>
            <a:r>
              <a:rPr sz="1600" spc="60" dirty="0"/>
              <a:t>a</a:t>
            </a:r>
            <a:r>
              <a:rPr sz="1600" spc="75" dirty="0"/>
              <a:t>d</a:t>
            </a:r>
            <a:r>
              <a:rPr sz="1600" dirty="0"/>
              <a:t>i</a:t>
            </a:r>
            <a:r>
              <a:rPr sz="1600" spc="15" dirty="0"/>
              <a:t> </a:t>
            </a:r>
            <a:r>
              <a:rPr sz="1600" spc="75" dirty="0"/>
              <a:t>d</a:t>
            </a:r>
            <a:r>
              <a:rPr sz="1600" spc="60" dirty="0"/>
              <a:t>a</a:t>
            </a:r>
            <a:r>
              <a:rPr sz="1600" spc="85" dirty="0"/>
              <a:t>n</a:t>
            </a:r>
            <a:r>
              <a:rPr sz="1600" spc="35" dirty="0"/>
              <a:t> </a:t>
            </a:r>
            <a:r>
              <a:rPr sz="1600" spc="80" dirty="0"/>
              <a:t>n</a:t>
            </a:r>
            <a:r>
              <a:rPr sz="1600" spc="15" dirty="0"/>
              <a:t>e</a:t>
            </a:r>
            <a:r>
              <a:rPr sz="1600" spc="-50" dirty="0"/>
              <a:t>g</a:t>
            </a:r>
            <a:r>
              <a:rPr sz="1600" spc="80" dirty="0"/>
              <a:t>a</a:t>
            </a:r>
            <a:r>
              <a:rPr sz="1600" spc="45" dirty="0"/>
              <a:t>r</a:t>
            </a:r>
            <a:r>
              <a:rPr sz="1600" spc="80" dirty="0"/>
              <a:t>a</a:t>
            </a:r>
            <a:r>
              <a:rPr sz="1600" spc="50" dirty="0"/>
              <a:t>.</a:t>
            </a:r>
          </a:p>
          <a:p>
            <a:pPr marL="144780" indent="-132080" algn="just">
              <a:lnSpc>
                <a:spcPct val="100000"/>
              </a:lnSpc>
              <a:buFont typeface="Times New Roman"/>
              <a:buChar char="-"/>
              <a:tabLst>
                <a:tab pos="145415" algn="l"/>
              </a:tabLst>
            </a:pPr>
            <a:r>
              <a:rPr sz="1600" spc="155" dirty="0"/>
              <a:t>N</a:t>
            </a:r>
            <a:r>
              <a:rPr sz="1600" spc="15" dirty="0"/>
              <a:t>e</a:t>
            </a:r>
            <a:r>
              <a:rPr sz="1600" spc="-50" dirty="0"/>
              <a:t>g</a:t>
            </a:r>
            <a:r>
              <a:rPr sz="1600" spc="80" dirty="0"/>
              <a:t>a</a:t>
            </a:r>
            <a:r>
              <a:rPr sz="1600" spc="45" dirty="0"/>
              <a:t>r</a:t>
            </a:r>
            <a:r>
              <a:rPr sz="1600" spc="80" dirty="0"/>
              <a:t>a</a:t>
            </a:r>
            <a:r>
              <a:rPr sz="1600" spc="55" dirty="0"/>
              <a:t> </a:t>
            </a:r>
            <a:r>
              <a:rPr sz="1600" spc="50" dirty="0"/>
              <a:t>t</a:t>
            </a:r>
            <a:r>
              <a:rPr sz="1600" spc="80" dirty="0"/>
              <a:t>an</a:t>
            </a:r>
            <a:r>
              <a:rPr sz="1600" spc="45" dirty="0"/>
              <a:t>p</a:t>
            </a:r>
            <a:r>
              <a:rPr sz="1600" spc="80" dirty="0"/>
              <a:t>a</a:t>
            </a:r>
            <a:r>
              <a:rPr sz="1600" spc="35" dirty="0"/>
              <a:t> </a:t>
            </a:r>
            <a:r>
              <a:rPr sz="1600" spc="-5" dirty="0"/>
              <a:t>s</a:t>
            </a:r>
            <a:r>
              <a:rPr sz="1600" spc="35" dirty="0"/>
              <a:t>t</a:t>
            </a:r>
            <a:r>
              <a:rPr sz="1600" spc="45" dirty="0"/>
              <a:t>r</a:t>
            </a:r>
            <a:r>
              <a:rPr sz="1600" spc="80" dirty="0"/>
              <a:t>a</a:t>
            </a:r>
            <a:r>
              <a:rPr sz="1600" spc="35" dirty="0"/>
              <a:t>t</a:t>
            </a:r>
            <a:r>
              <a:rPr sz="1600" spc="80" dirty="0"/>
              <a:t>a</a:t>
            </a:r>
            <a:r>
              <a:rPr sz="1600" spc="15" dirty="0"/>
              <a:t> </a:t>
            </a:r>
            <a:r>
              <a:rPr sz="1600" spc="-40" dirty="0"/>
              <a:t>(</a:t>
            </a:r>
            <a:r>
              <a:rPr sz="1600" spc="50" dirty="0"/>
              <a:t>t</a:t>
            </a:r>
            <a:r>
              <a:rPr sz="1600" spc="80" dirty="0"/>
              <a:t>an</a:t>
            </a:r>
            <a:r>
              <a:rPr sz="1600" spc="45" dirty="0"/>
              <a:t>p</a:t>
            </a:r>
            <a:r>
              <a:rPr sz="1600" spc="80" dirty="0"/>
              <a:t>a</a:t>
            </a:r>
            <a:r>
              <a:rPr sz="1600" spc="35" dirty="0"/>
              <a:t> </a:t>
            </a:r>
            <a:r>
              <a:rPr sz="1600" spc="25" dirty="0"/>
              <a:t>k</a:t>
            </a:r>
            <a:r>
              <a:rPr sz="1600" spc="-5" dirty="0"/>
              <a:t>e</a:t>
            </a:r>
            <a:r>
              <a:rPr sz="1600" spc="-25" dirty="0"/>
              <a:t>l</a:t>
            </a:r>
            <a:r>
              <a:rPr sz="1600" spc="80" dirty="0"/>
              <a:t>a</a:t>
            </a:r>
            <a:r>
              <a:rPr sz="1600" spc="-5" dirty="0"/>
              <a:t>s</a:t>
            </a:r>
            <a:r>
              <a:rPr sz="1600" spc="-30" dirty="0"/>
              <a:t>)</a:t>
            </a:r>
          </a:p>
          <a:p>
            <a:pPr marL="144780" indent="-132080" algn="just">
              <a:lnSpc>
                <a:spcPct val="100000"/>
              </a:lnSpc>
              <a:buFont typeface="Times New Roman"/>
              <a:buChar char="-"/>
              <a:tabLst>
                <a:tab pos="145415" algn="l"/>
              </a:tabLst>
            </a:pPr>
            <a:r>
              <a:rPr sz="1600" spc="35" dirty="0"/>
              <a:t>P</a:t>
            </a:r>
            <a:r>
              <a:rPr sz="1600" spc="-5" dirty="0"/>
              <a:t>e</a:t>
            </a:r>
            <a:r>
              <a:rPr sz="1600" spc="105" dirty="0"/>
              <a:t>m</a:t>
            </a:r>
            <a:r>
              <a:rPr sz="1600" spc="15" dirty="0"/>
              <a:t>e</a:t>
            </a:r>
            <a:r>
              <a:rPr sz="1600" spc="25" dirty="0"/>
              <a:t>r</a:t>
            </a:r>
            <a:r>
              <a:rPr sz="1600" dirty="0"/>
              <a:t>i</a:t>
            </a:r>
            <a:r>
              <a:rPr sz="1600" spc="80" dirty="0"/>
              <a:t>n</a:t>
            </a:r>
            <a:r>
              <a:rPr sz="1600" spc="50" dirty="0"/>
              <a:t>t</a:t>
            </a:r>
            <a:r>
              <a:rPr sz="1600" spc="80" dirty="0"/>
              <a:t>a</a:t>
            </a:r>
            <a:r>
              <a:rPr sz="1600" spc="100" dirty="0"/>
              <a:t>h</a:t>
            </a:r>
            <a:r>
              <a:rPr sz="1600" spc="80" dirty="0"/>
              <a:t>a</a:t>
            </a:r>
            <a:r>
              <a:rPr sz="1600" spc="85" dirty="0"/>
              <a:t>n</a:t>
            </a:r>
            <a:r>
              <a:rPr sz="1600" spc="70" dirty="0"/>
              <a:t> </a:t>
            </a:r>
            <a:r>
              <a:rPr sz="1600" spc="60" dirty="0"/>
              <a:t>o</a:t>
            </a:r>
            <a:r>
              <a:rPr sz="1600" spc="50" dirty="0"/>
              <a:t>t</a:t>
            </a:r>
            <a:r>
              <a:rPr sz="1600" spc="60" dirty="0"/>
              <a:t>o</a:t>
            </a:r>
            <a:r>
              <a:rPr sz="1600" spc="25" dirty="0"/>
              <a:t>r</a:t>
            </a:r>
            <a:r>
              <a:rPr sz="1600" dirty="0"/>
              <a:t>i</a:t>
            </a:r>
            <a:r>
              <a:rPr sz="1600" spc="50" dirty="0"/>
              <a:t>t</a:t>
            </a:r>
            <a:r>
              <a:rPr sz="1600" spc="-5" dirty="0"/>
              <a:t>e</a:t>
            </a:r>
            <a:r>
              <a:rPr sz="1600" spc="35" dirty="0"/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xmlns="" val="2299365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4" name="object 4"/>
          <p:cNvSpPr/>
          <p:nvPr/>
        </p:nvSpPr>
        <p:spPr>
          <a:xfrm>
            <a:off x="3179011" y="3486724"/>
            <a:ext cx="2785978" cy="146592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13" name="object 3"/>
          <p:cNvSpPr txBox="1"/>
          <p:nvPr/>
        </p:nvSpPr>
        <p:spPr>
          <a:xfrm>
            <a:off x="465455" y="1332288"/>
            <a:ext cx="8213090" cy="21544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100000"/>
              </a:lnSpc>
            </a:pPr>
            <a:r>
              <a:rPr sz="2000" spc="25" dirty="0">
                <a:latin typeface="Times New Roman"/>
                <a:cs typeface="Times New Roman"/>
              </a:rPr>
              <a:t>K</a:t>
            </a:r>
            <a:r>
              <a:rPr sz="2000" spc="90" dirty="0">
                <a:latin typeface="Times New Roman"/>
                <a:cs typeface="Times New Roman"/>
              </a:rPr>
              <a:t>o</a:t>
            </a:r>
            <a:r>
              <a:rPr sz="2000" spc="85" dirty="0">
                <a:latin typeface="Times New Roman"/>
                <a:cs typeface="Times New Roman"/>
              </a:rPr>
              <a:t>m</a:t>
            </a:r>
            <a:r>
              <a:rPr sz="2000" spc="114" dirty="0">
                <a:latin typeface="Times New Roman"/>
                <a:cs typeface="Times New Roman"/>
              </a:rPr>
              <a:t>u</a:t>
            </a:r>
            <a:r>
              <a:rPr sz="2000" spc="135" dirty="0">
                <a:latin typeface="Times New Roman"/>
                <a:cs typeface="Times New Roman"/>
              </a:rPr>
              <a:t>n</a:t>
            </a:r>
            <a:r>
              <a:rPr sz="2000" spc="-25" dirty="0">
                <a:latin typeface="Times New Roman"/>
                <a:cs typeface="Times New Roman"/>
              </a:rPr>
              <a:t>i</a:t>
            </a:r>
            <a:r>
              <a:rPr sz="2000" spc="-10" dirty="0">
                <a:latin typeface="Times New Roman"/>
                <a:cs typeface="Times New Roman"/>
              </a:rPr>
              <a:t>s</a:t>
            </a:r>
            <a:r>
              <a:rPr sz="2000" spc="150" dirty="0">
                <a:latin typeface="Times New Roman"/>
                <a:cs typeface="Times New Roman"/>
              </a:rPr>
              <a:t>m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24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s</a:t>
            </a:r>
            <a:r>
              <a:rPr sz="2000" spc="80" dirty="0">
                <a:latin typeface="Times New Roman"/>
                <a:cs typeface="Times New Roman"/>
              </a:rPr>
              <a:t>a</a:t>
            </a:r>
            <a:r>
              <a:rPr sz="2000" spc="135" dirty="0">
                <a:latin typeface="Times New Roman"/>
                <a:cs typeface="Times New Roman"/>
              </a:rPr>
              <a:t>n</a:t>
            </a:r>
            <a:r>
              <a:rPr sz="2000" spc="-50" dirty="0">
                <a:latin typeface="Times New Roman"/>
                <a:cs typeface="Times New Roman"/>
              </a:rPr>
              <a:t>g</a:t>
            </a:r>
            <a:r>
              <a:rPr sz="2000" spc="125" dirty="0">
                <a:latin typeface="Times New Roman"/>
                <a:cs typeface="Times New Roman"/>
              </a:rPr>
              <a:t>a</a:t>
            </a:r>
            <a:r>
              <a:rPr sz="2000" spc="50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210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k</a:t>
            </a:r>
            <a:r>
              <a:rPr sz="2000" spc="90" dirty="0">
                <a:latin typeface="Times New Roman"/>
                <a:cs typeface="Times New Roman"/>
              </a:rPr>
              <a:t>o</a:t>
            </a:r>
            <a:r>
              <a:rPr sz="2000" spc="114" dirty="0">
                <a:latin typeface="Times New Roman"/>
                <a:cs typeface="Times New Roman"/>
              </a:rPr>
              <a:t>n</a:t>
            </a:r>
            <a:r>
              <a:rPr sz="2000" spc="45" dirty="0">
                <a:latin typeface="Times New Roman"/>
                <a:cs typeface="Times New Roman"/>
              </a:rPr>
              <a:t>t</a:t>
            </a:r>
            <a:r>
              <a:rPr sz="2000" spc="35" dirty="0">
                <a:latin typeface="Times New Roman"/>
                <a:cs typeface="Times New Roman"/>
              </a:rPr>
              <a:t>r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260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Times New Roman"/>
                <a:cs typeface="Times New Roman"/>
              </a:rPr>
              <a:t>t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50" dirty="0">
                <a:latin typeface="Times New Roman"/>
                <a:cs typeface="Times New Roman"/>
              </a:rPr>
              <a:t>r</a:t>
            </a:r>
            <a:r>
              <a:rPr sz="2000" spc="114" dirty="0">
                <a:latin typeface="Times New Roman"/>
                <a:cs typeface="Times New Roman"/>
              </a:rPr>
              <a:t>h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90" dirty="0">
                <a:latin typeface="Times New Roman"/>
                <a:cs typeface="Times New Roman"/>
              </a:rPr>
              <a:t>d</a:t>
            </a:r>
            <a:r>
              <a:rPr sz="2000" spc="125" dirty="0">
                <a:latin typeface="Times New Roman"/>
                <a:cs typeface="Times New Roman"/>
              </a:rPr>
              <a:t>a</a:t>
            </a:r>
            <a:r>
              <a:rPr sz="2000" spc="70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21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50" dirty="0">
                <a:latin typeface="Times New Roman"/>
                <a:cs typeface="Times New Roman"/>
              </a:rPr>
              <a:t>r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-20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-10" dirty="0">
                <a:latin typeface="Times New Roman"/>
                <a:cs typeface="Times New Roman"/>
              </a:rPr>
              <a:t>s</a:t>
            </a:r>
            <a:r>
              <a:rPr sz="2000" spc="135" dirty="0">
                <a:latin typeface="Times New Roman"/>
                <a:cs typeface="Times New Roman"/>
              </a:rPr>
              <a:t>m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240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d</a:t>
            </a:r>
            <a:r>
              <a:rPr sz="2000" spc="125" dirty="0">
                <a:latin typeface="Times New Roman"/>
                <a:cs typeface="Times New Roman"/>
              </a:rPr>
              <a:t>a</a:t>
            </a:r>
            <a:r>
              <a:rPr sz="2000" spc="120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235" dirty="0">
                <a:latin typeface="Times New Roman"/>
                <a:cs typeface="Times New Roman"/>
              </a:rPr>
              <a:t> 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85" dirty="0">
                <a:latin typeface="Times New Roman"/>
                <a:cs typeface="Times New Roman"/>
              </a:rPr>
              <a:t>m</a:t>
            </a:r>
            <a:r>
              <a:rPr sz="2000" spc="114" dirty="0">
                <a:latin typeface="Times New Roman"/>
                <a:cs typeface="Times New Roman"/>
              </a:rPr>
              <a:t>u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-60" dirty="0">
                <a:latin typeface="Times New Roman"/>
                <a:cs typeface="Times New Roman"/>
              </a:rPr>
              <a:t>y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114" dirty="0">
                <a:latin typeface="Times New Roman"/>
                <a:cs typeface="Times New Roman"/>
              </a:rPr>
              <a:t>n</a:t>
            </a:r>
            <a:r>
              <a:rPr sz="2000" spc="-25" dirty="0">
                <a:latin typeface="Times New Roman"/>
                <a:cs typeface="Times New Roman"/>
              </a:rPr>
              <a:t>g</a:t>
            </a:r>
            <a:r>
              <a:rPr sz="2000" spc="19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50" dirty="0">
                <a:latin typeface="Times New Roman"/>
                <a:cs typeface="Times New Roman"/>
              </a:rPr>
              <a:t>r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110" dirty="0">
                <a:latin typeface="Times New Roman"/>
                <a:cs typeface="Times New Roman"/>
              </a:rPr>
              <a:t>au</a:t>
            </a:r>
            <a:r>
              <a:rPr sz="2000" spc="185" dirty="0">
                <a:latin typeface="Times New Roman"/>
                <a:cs typeface="Times New Roman"/>
              </a:rPr>
              <a:t> 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-25" dirty="0">
                <a:latin typeface="Times New Roman"/>
                <a:cs typeface="Times New Roman"/>
              </a:rPr>
              <a:t>g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150" dirty="0">
                <a:latin typeface="Times New Roman"/>
                <a:cs typeface="Times New Roman"/>
              </a:rPr>
              <a:t>m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70" dirty="0">
                <a:latin typeface="Times New Roman"/>
                <a:cs typeface="Times New Roman"/>
              </a:rPr>
              <a:t>,</a:t>
            </a:r>
            <a:r>
              <a:rPr sz="2000" spc="21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35" dirty="0">
                <a:latin typeface="Times New Roman"/>
                <a:cs typeface="Times New Roman"/>
              </a:rPr>
              <a:t>r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114" dirty="0">
                <a:latin typeface="Times New Roman"/>
                <a:cs typeface="Times New Roman"/>
              </a:rPr>
              <a:t>n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215" dirty="0">
                <a:latin typeface="Times New Roman"/>
                <a:cs typeface="Times New Roman"/>
              </a:rPr>
              <a:t> 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110" dirty="0">
                <a:latin typeface="Times New Roman"/>
                <a:cs typeface="Times New Roman"/>
              </a:rPr>
              <a:t>m</a:t>
            </a:r>
            <a:r>
              <a:rPr sz="2000" spc="114" dirty="0">
                <a:latin typeface="Times New Roman"/>
                <a:cs typeface="Times New Roman"/>
              </a:rPr>
              <a:t>u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114" dirty="0">
                <a:latin typeface="Times New Roman"/>
                <a:cs typeface="Times New Roman"/>
              </a:rPr>
              <a:t>n</a:t>
            </a:r>
            <a:r>
              <a:rPr sz="2000" spc="-60" dirty="0">
                <a:latin typeface="Times New Roman"/>
                <a:cs typeface="Times New Roman"/>
              </a:rPr>
              <a:t>y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190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90" dirty="0">
                <a:latin typeface="Times New Roman"/>
                <a:cs typeface="Times New Roman"/>
              </a:rPr>
              <a:t>d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215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o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-50" dirty="0">
                <a:latin typeface="Times New Roman"/>
                <a:cs typeface="Times New Roman"/>
              </a:rPr>
              <a:t>j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45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-80" dirty="0">
                <a:latin typeface="Times New Roman"/>
                <a:cs typeface="Times New Roman"/>
              </a:rPr>
              <a:t>f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0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d</a:t>
            </a:r>
            <a:r>
              <a:rPr sz="2000" spc="125" dirty="0">
                <a:latin typeface="Times New Roman"/>
                <a:cs typeface="Times New Roman"/>
              </a:rPr>
              <a:t>a</a:t>
            </a:r>
            <a:r>
              <a:rPr sz="2000" spc="120" dirty="0">
                <a:latin typeface="Times New Roman"/>
                <a:cs typeface="Times New Roman"/>
              </a:rPr>
              <a:t>n</a:t>
            </a:r>
            <a:r>
              <a:rPr sz="2000" spc="210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Times New Roman"/>
                <a:cs typeface="Times New Roman"/>
              </a:rPr>
              <a:t>ti</a:t>
            </a:r>
            <a:r>
              <a:rPr sz="2000" spc="90" dirty="0">
                <a:latin typeface="Times New Roman"/>
                <a:cs typeface="Times New Roman"/>
              </a:rPr>
              <a:t>d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5" dirty="0">
                <a:latin typeface="Times New Roman"/>
                <a:cs typeface="Times New Roman"/>
              </a:rPr>
              <a:t> b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35" dirty="0">
                <a:latin typeface="Times New Roman"/>
                <a:cs typeface="Times New Roman"/>
              </a:rPr>
              <a:t>r</a:t>
            </a:r>
            <a:r>
              <a:rPr sz="2000" spc="85" dirty="0">
                <a:latin typeface="Times New Roman"/>
                <a:cs typeface="Times New Roman"/>
              </a:rPr>
              <a:t>w</a:t>
            </a:r>
            <a:r>
              <a:rPr sz="2000" spc="114" dirty="0">
                <a:latin typeface="Times New Roman"/>
                <a:cs typeface="Times New Roman"/>
              </a:rPr>
              <a:t>u</a:t>
            </a:r>
            <a:r>
              <a:rPr sz="2000" spc="-25" dirty="0">
                <a:latin typeface="Times New Roman"/>
                <a:cs typeface="Times New Roman"/>
              </a:rPr>
              <a:t>j</a:t>
            </a:r>
            <a:r>
              <a:rPr sz="2000" spc="90" dirty="0">
                <a:latin typeface="Times New Roman"/>
                <a:cs typeface="Times New Roman"/>
              </a:rPr>
              <a:t>u</a:t>
            </a:r>
            <a:r>
              <a:rPr sz="2000" spc="95" dirty="0">
                <a:latin typeface="Times New Roman"/>
                <a:cs typeface="Times New Roman"/>
              </a:rPr>
              <a:t>d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95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d</a:t>
            </a:r>
            <a:r>
              <a:rPr sz="2000" spc="125" dirty="0">
                <a:latin typeface="Times New Roman"/>
                <a:cs typeface="Times New Roman"/>
              </a:rPr>
              <a:t>a</a:t>
            </a:r>
            <a:r>
              <a:rPr sz="2000" spc="-20" dirty="0">
                <a:latin typeface="Times New Roman"/>
                <a:cs typeface="Times New Roman"/>
              </a:rPr>
              <a:t>l</a:t>
            </a:r>
            <a:r>
              <a:rPr sz="2000" spc="80" dirty="0">
                <a:latin typeface="Times New Roman"/>
                <a:cs typeface="Times New Roman"/>
              </a:rPr>
              <a:t>a</a:t>
            </a:r>
            <a:r>
              <a:rPr sz="2000" spc="145" dirty="0">
                <a:latin typeface="Times New Roman"/>
                <a:cs typeface="Times New Roman"/>
              </a:rPr>
              <a:t>m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80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r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-20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45" dirty="0">
                <a:latin typeface="Times New Roman"/>
                <a:cs typeface="Times New Roman"/>
              </a:rPr>
              <a:t>t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-20" dirty="0">
                <a:latin typeface="Times New Roman"/>
                <a:cs typeface="Times New Roman"/>
              </a:rPr>
              <a:t>s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04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m</a:t>
            </a:r>
            <a:r>
              <a:rPr sz="2000" spc="80" dirty="0">
                <a:latin typeface="Times New Roman"/>
                <a:cs typeface="Times New Roman"/>
              </a:rPr>
              <a:t>a</a:t>
            </a:r>
            <a:r>
              <a:rPr sz="2000" spc="-10" dirty="0">
                <a:latin typeface="Times New Roman"/>
                <a:cs typeface="Times New Roman"/>
              </a:rPr>
              <a:t>s</a:t>
            </a:r>
            <a:r>
              <a:rPr sz="2000" spc="-60" dirty="0">
                <a:latin typeface="Times New Roman"/>
                <a:cs typeface="Times New Roman"/>
              </a:rPr>
              <a:t>y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35" dirty="0">
                <a:latin typeface="Times New Roman"/>
                <a:cs typeface="Times New Roman"/>
              </a:rPr>
              <a:t>r</a:t>
            </a:r>
            <a:r>
              <a:rPr sz="2000" spc="125" dirty="0">
                <a:latin typeface="Times New Roman"/>
                <a:cs typeface="Times New Roman"/>
              </a:rPr>
              <a:t>a</a:t>
            </a:r>
            <a:r>
              <a:rPr sz="2000" spc="-15" dirty="0">
                <a:latin typeface="Times New Roman"/>
                <a:cs typeface="Times New Roman"/>
              </a:rPr>
              <a:t>k</a:t>
            </a:r>
            <a:r>
              <a:rPr sz="2000" spc="125" dirty="0">
                <a:latin typeface="Times New Roman"/>
                <a:cs typeface="Times New Roman"/>
              </a:rPr>
              <a:t>a</a:t>
            </a:r>
            <a:r>
              <a:rPr sz="2000" spc="50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20" dirty="0">
                <a:latin typeface="Times New Roman"/>
                <a:cs typeface="Times New Roman"/>
              </a:rPr>
              <a:t> 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spc="55" dirty="0">
                <a:latin typeface="Times New Roman"/>
                <a:cs typeface="Times New Roman"/>
              </a:rPr>
              <a:t>e</a:t>
            </a:r>
            <a:r>
              <a:rPr sz="2000" spc="75" dirty="0">
                <a:latin typeface="Times New Roman"/>
                <a:cs typeface="Times New Roman"/>
              </a:rPr>
              <a:t>r</a:t>
            </a:r>
            <a:r>
              <a:rPr sz="2000" spc="45" dirty="0">
                <a:latin typeface="Times New Roman"/>
                <a:cs typeface="Times New Roman"/>
              </a:rPr>
              <a:t>t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20" dirty="0">
                <a:latin typeface="Times New Roman"/>
                <a:cs typeface="Times New Roman"/>
              </a:rPr>
              <a:t> </a:t>
            </a:r>
            <a:r>
              <a:rPr sz="2000" spc="135" dirty="0">
                <a:latin typeface="Times New Roman"/>
                <a:cs typeface="Times New Roman"/>
              </a:rPr>
              <a:t>h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114" dirty="0">
                <a:latin typeface="Times New Roman"/>
                <a:cs typeface="Times New Roman"/>
              </a:rPr>
              <a:t>n</a:t>
            </a:r>
            <a:r>
              <a:rPr sz="2000" spc="-60" dirty="0">
                <a:latin typeface="Times New Roman"/>
                <a:cs typeface="Times New Roman"/>
              </a:rPr>
              <a:t>y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20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m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150" dirty="0">
                <a:latin typeface="Times New Roman"/>
                <a:cs typeface="Times New Roman"/>
              </a:rPr>
              <a:t>m</a:t>
            </a:r>
            <a:r>
              <a:rPr sz="2000" spc="-15" dirty="0">
                <a:latin typeface="Times New Roman"/>
                <a:cs typeface="Times New Roman"/>
              </a:rPr>
              <a:t>b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50" dirty="0">
                <a:latin typeface="Times New Roman"/>
                <a:cs typeface="Times New Roman"/>
              </a:rPr>
              <a:t>r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110" dirty="0">
                <a:latin typeface="Times New Roman"/>
                <a:cs typeface="Times New Roman"/>
              </a:rPr>
              <a:t>an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-20" dirty="0">
                <a:latin typeface="Times New Roman"/>
                <a:cs typeface="Times New Roman"/>
              </a:rPr>
              <a:t>l</a:t>
            </a:r>
            <a:r>
              <a:rPr sz="2000" spc="114" dirty="0">
                <a:latin typeface="Times New Roman"/>
                <a:cs typeface="Times New Roman"/>
              </a:rPr>
              <a:t>u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dirty="0">
                <a:latin typeface="Times New Roman"/>
                <a:cs typeface="Times New Roman"/>
              </a:rPr>
              <a:t>i  </a:t>
            </a:r>
            <a:r>
              <a:rPr sz="2000" spc="-120" dirty="0">
                <a:latin typeface="Times New Roman"/>
                <a:cs typeface="Times New Roman"/>
              </a:rPr>
              <a:t> 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150" dirty="0">
                <a:latin typeface="Times New Roman"/>
                <a:cs typeface="Times New Roman"/>
              </a:rPr>
              <a:t>m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45" dirty="0">
                <a:latin typeface="Times New Roman"/>
                <a:cs typeface="Times New Roman"/>
              </a:rPr>
              <a:t>t</a:t>
            </a:r>
            <a:r>
              <a:rPr sz="2000" spc="125" dirty="0">
                <a:latin typeface="Times New Roman"/>
                <a:cs typeface="Times New Roman"/>
              </a:rPr>
              <a:t>a</a:t>
            </a:r>
            <a:r>
              <a:rPr sz="2000" spc="70" dirty="0">
                <a:latin typeface="Times New Roman"/>
                <a:cs typeface="Times New Roman"/>
              </a:rPr>
              <a:t>.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-145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50" dirty="0">
                <a:latin typeface="Times New Roman"/>
                <a:cs typeface="Times New Roman"/>
              </a:rPr>
              <a:t>r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-20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spc="150" dirty="0">
                <a:latin typeface="Times New Roman"/>
                <a:cs typeface="Times New Roman"/>
              </a:rPr>
              <a:t>m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-140" dirty="0">
                <a:latin typeface="Times New Roman"/>
                <a:cs typeface="Times New Roman"/>
              </a:rPr>
              <a:t> </a:t>
            </a:r>
            <a:r>
              <a:rPr sz="2000" spc="-50" dirty="0">
                <a:latin typeface="Times New Roman"/>
                <a:cs typeface="Times New Roman"/>
              </a:rPr>
              <a:t>j</a:t>
            </a:r>
            <a:r>
              <a:rPr sz="2000" spc="114" dirty="0">
                <a:latin typeface="Times New Roman"/>
                <a:cs typeface="Times New Roman"/>
              </a:rPr>
              <a:t>u</a:t>
            </a:r>
            <a:r>
              <a:rPr sz="2000" spc="-5" dirty="0">
                <a:latin typeface="Times New Roman"/>
                <a:cs typeface="Times New Roman"/>
              </a:rPr>
              <a:t>g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-170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m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114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135" dirty="0">
                <a:latin typeface="Times New Roman"/>
                <a:cs typeface="Times New Roman"/>
              </a:rPr>
              <a:t>m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114" dirty="0">
                <a:latin typeface="Times New Roman"/>
                <a:cs typeface="Times New Roman"/>
              </a:rPr>
              <a:t>u</a:t>
            </a:r>
            <a:r>
              <a:rPr sz="2000" spc="-20" dirty="0">
                <a:latin typeface="Times New Roman"/>
                <a:cs typeface="Times New Roman"/>
              </a:rPr>
              <a:t>l</a:t>
            </a:r>
            <a:r>
              <a:rPr sz="2000" spc="35" dirty="0">
                <a:latin typeface="Times New Roman"/>
                <a:cs typeface="Times New Roman"/>
              </a:rPr>
              <a:t>k</a:t>
            </a:r>
            <a:r>
              <a:rPr sz="2000" spc="110" dirty="0">
                <a:latin typeface="Times New Roman"/>
                <a:cs typeface="Times New Roman"/>
              </a:rPr>
              <a:t>an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-150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k</a:t>
            </a:r>
            <a:r>
              <a:rPr sz="2000" spc="10" dirty="0">
                <a:latin typeface="Times New Roman"/>
                <a:cs typeface="Times New Roman"/>
              </a:rPr>
              <a:t>e</a:t>
            </a:r>
            <a:r>
              <a:rPr sz="2000" spc="45" dirty="0">
                <a:latin typeface="Times New Roman"/>
                <a:cs typeface="Times New Roman"/>
              </a:rPr>
              <a:t>t</a:t>
            </a:r>
            <a:r>
              <a:rPr sz="2000" spc="20" dirty="0">
                <a:latin typeface="Times New Roman"/>
                <a:cs typeface="Times New Roman"/>
              </a:rPr>
              <a:t>i</a:t>
            </a:r>
            <a:r>
              <a:rPr sz="2000" spc="90" dirty="0">
                <a:latin typeface="Times New Roman"/>
                <a:cs typeface="Times New Roman"/>
              </a:rPr>
              <a:t>d</a:t>
            </a:r>
            <a:r>
              <a:rPr sz="2000" spc="80" dirty="0">
                <a:latin typeface="Times New Roman"/>
                <a:cs typeface="Times New Roman"/>
              </a:rPr>
              <a:t>a</a:t>
            </a:r>
            <a:r>
              <a:rPr sz="2000" spc="35" dirty="0">
                <a:latin typeface="Times New Roman"/>
                <a:cs typeface="Times New Roman"/>
              </a:rPr>
              <a:t>k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90" dirty="0">
                <a:latin typeface="Times New Roman"/>
                <a:cs typeface="Times New Roman"/>
              </a:rPr>
              <a:t>d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-20" dirty="0">
                <a:latin typeface="Times New Roman"/>
                <a:cs typeface="Times New Roman"/>
              </a:rPr>
              <a:t>l</a:t>
            </a:r>
            <a:r>
              <a:rPr sz="2000" spc="110" dirty="0">
                <a:latin typeface="Times New Roman"/>
                <a:cs typeface="Times New Roman"/>
              </a:rPr>
              <a:t>an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spc="90" dirty="0">
                <a:latin typeface="Times New Roman"/>
                <a:cs typeface="Times New Roman"/>
              </a:rPr>
              <a:t>o</a:t>
            </a:r>
            <a:r>
              <a:rPr sz="2000" spc="-10" dirty="0">
                <a:latin typeface="Times New Roman"/>
                <a:cs typeface="Times New Roman"/>
              </a:rPr>
              <a:t>s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-20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   </a:t>
            </a:r>
            <a:r>
              <a:rPr sz="2000" spc="-220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m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-20" dirty="0">
                <a:latin typeface="Times New Roman"/>
                <a:cs typeface="Times New Roman"/>
              </a:rPr>
              <a:t>l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-20" dirty="0">
                <a:latin typeface="Times New Roman"/>
                <a:cs typeface="Times New Roman"/>
              </a:rPr>
              <a:t>l</a:t>
            </a:r>
            <a:r>
              <a:rPr sz="2000" spc="114" dirty="0">
                <a:latin typeface="Times New Roman"/>
                <a:cs typeface="Times New Roman"/>
              </a:rPr>
              <a:t>u</a:t>
            </a:r>
            <a:r>
              <a:rPr sz="2000" dirty="0">
                <a:latin typeface="Times New Roman"/>
                <a:cs typeface="Times New Roman"/>
              </a:rPr>
              <a:t>i   </a:t>
            </a:r>
            <a:r>
              <a:rPr sz="2000" spc="-19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70" dirty="0">
                <a:latin typeface="Times New Roman"/>
                <a:cs typeface="Times New Roman"/>
              </a:rPr>
              <a:t>p</a:t>
            </a:r>
            <a:r>
              <a:rPr sz="2000" spc="20" dirty="0">
                <a:latin typeface="Times New Roman"/>
                <a:cs typeface="Times New Roman"/>
              </a:rPr>
              <a:t>it</a:t>
            </a:r>
            <a:r>
              <a:rPr sz="2000" spc="125" dirty="0">
                <a:latin typeface="Times New Roman"/>
                <a:cs typeface="Times New Roman"/>
              </a:rPr>
              <a:t>a</a:t>
            </a:r>
            <a:r>
              <a:rPr sz="2000" spc="-20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-10" dirty="0">
                <a:latin typeface="Times New Roman"/>
                <a:cs typeface="Times New Roman"/>
              </a:rPr>
              <a:t>s</a:t>
            </a:r>
            <a:r>
              <a:rPr sz="2000" spc="135" dirty="0">
                <a:latin typeface="Times New Roman"/>
                <a:cs typeface="Times New Roman"/>
              </a:rPr>
              <a:t>m</a:t>
            </a:r>
            <a:r>
              <a:rPr sz="2000" spc="-90" dirty="0">
                <a:latin typeface="Times New Roman"/>
                <a:cs typeface="Times New Roman"/>
              </a:rPr>
              <a:t>e</a:t>
            </a:r>
            <a:r>
              <a:rPr sz="2000" spc="70" dirty="0">
                <a:latin typeface="Times New Roman"/>
                <a:cs typeface="Times New Roman"/>
              </a:rPr>
              <a:t>,</a:t>
            </a:r>
            <a:r>
              <a:rPr sz="2000" dirty="0">
                <a:latin typeface="Times New Roman"/>
                <a:cs typeface="Times New Roman"/>
              </a:rPr>
              <a:t>   </a:t>
            </a:r>
            <a:r>
              <a:rPr sz="2000" spc="-2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s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75" dirty="0">
                <a:latin typeface="Times New Roman"/>
                <a:cs typeface="Times New Roman"/>
              </a:rPr>
              <a:t>r</a:t>
            </a:r>
            <a:r>
              <a:rPr sz="2000" spc="70" dirty="0">
                <a:latin typeface="Times New Roman"/>
                <a:cs typeface="Times New Roman"/>
              </a:rPr>
              <a:t>t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   </a:t>
            </a:r>
            <a:r>
              <a:rPr sz="2000" spc="-220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m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135" dirty="0">
                <a:latin typeface="Times New Roman"/>
                <a:cs typeface="Times New Roman"/>
              </a:rPr>
              <a:t>m</a:t>
            </a:r>
            <a:r>
              <a:rPr sz="2000" spc="35" dirty="0">
                <a:latin typeface="Times New Roman"/>
                <a:cs typeface="Times New Roman"/>
              </a:rPr>
              <a:t>b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35" dirty="0">
                <a:latin typeface="Times New Roman"/>
                <a:cs typeface="Times New Roman"/>
              </a:rPr>
              <a:t>r</a:t>
            </a:r>
            <a:r>
              <a:rPr sz="2000" spc="-25" dirty="0">
                <a:latin typeface="Times New Roman"/>
                <a:cs typeface="Times New Roman"/>
              </a:rPr>
              <a:t>i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110" dirty="0">
                <a:latin typeface="Times New Roman"/>
                <a:cs typeface="Times New Roman"/>
              </a:rPr>
              <a:t>an</a:t>
            </a:r>
            <a:r>
              <a:rPr sz="2000" dirty="0">
                <a:latin typeface="Times New Roman"/>
                <a:cs typeface="Times New Roman"/>
              </a:rPr>
              <a:t>   </a:t>
            </a:r>
            <a:r>
              <a:rPr sz="2000" spc="-19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spc="110" dirty="0">
                <a:latin typeface="Times New Roman"/>
                <a:cs typeface="Times New Roman"/>
              </a:rPr>
              <a:t>an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35" dirty="0">
                <a:latin typeface="Times New Roman"/>
                <a:cs typeface="Times New Roman"/>
              </a:rPr>
              <a:t>r</a:t>
            </a:r>
            <a:r>
              <a:rPr sz="2000" spc="-10" dirty="0">
                <a:latin typeface="Times New Roman"/>
                <a:cs typeface="Times New Roman"/>
              </a:rPr>
              <a:t>s</a:t>
            </a:r>
            <a:r>
              <a:rPr sz="2000" spc="114" dirty="0">
                <a:latin typeface="Times New Roman"/>
                <a:cs typeface="Times New Roman"/>
              </a:rPr>
              <a:t>u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35" dirty="0">
                <a:latin typeface="Times New Roman"/>
                <a:cs typeface="Times New Roman"/>
              </a:rPr>
              <a:t>r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   </a:t>
            </a:r>
            <a:r>
              <a:rPr sz="2000" spc="190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k</a:t>
            </a:r>
            <a:r>
              <a:rPr sz="2000" spc="55" dirty="0">
                <a:latin typeface="Times New Roman"/>
                <a:cs typeface="Times New Roman"/>
              </a:rPr>
              <a:t>e</a:t>
            </a:r>
            <a:r>
              <a:rPr sz="2000" spc="70" dirty="0">
                <a:latin typeface="Times New Roman"/>
                <a:cs typeface="Times New Roman"/>
              </a:rPr>
              <a:t>p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90" dirty="0">
                <a:latin typeface="Times New Roman"/>
                <a:cs typeface="Times New Roman"/>
              </a:rPr>
              <a:t>d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   </a:t>
            </a:r>
            <a:r>
              <a:rPr sz="2000" spc="1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135" dirty="0">
                <a:latin typeface="Times New Roman"/>
                <a:cs typeface="Times New Roman"/>
              </a:rPr>
              <a:t>n</a:t>
            </a:r>
            <a:r>
              <a:rPr sz="2000" spc="90" dirty="0">
                <a:latin typeface="Times New Roman"/>
                <a:cs typeface="Times New Roman"/>
              </a:rPr>
              <a:t>d</a:t>
            </a:r>
            <a:r>
              <a:rPr sz="2000" spc="-50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vi</a:t>
            </a:r>
            <a:r>
              <a:rPr sz="2000" spc="90" dirty="0">
                <a:latin typeface="Times New Roman"/>
                <a:cs typeface="Times New Roman"/>
              </a:rPr>
              <a:t>d</a:t>
            </a:r>
            <a:r>
              <a:rPr sz="2000" spc="120" dirty="0">
                <a:latin typeface="Times New Roman"/>
                <a:cs typeface="Times New Roman"/>
              </a:rPr>
              <a:t>u</a:t>
            </a:r>
            <a:r>
              <a:rPr sz="2000" dirty="0">
                <a:latin typeface="Times New Roman"/>
                <a:cs typeface="Times New Roman"/>
              </a:rPr>
              <a:t>   </a:t>
            </a:r>
            <a:r>
              <a:rPr sz="2000" spc="18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m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114" dirty="0">
                <a:latin typeface="Times New Roman"/>
                <a:cs typeface="Times New Roman"/>
              </a:rPr>
              <a:t>n</a:t>
            </a:r>
            <a:r>
              <a:rPr sz="2000" spc="-25" dirty="0">
                <a:latin typeface="Times New Roman"/>
                <a:cs typeface="Times New Roman"/>
              </a:rPr>
              <a:t>g</a:t>
            </a:r>
            <a:r>
              <a:rPr sz="2000" spc="90" dirty="0">
                <a:latin typeface="Times New Roman"/>
                <a:cs typeface="Times New Roman"/>
              </a:rPr>
              <a:t>o</a:t>
            </a:r>
            <a:r>
              <a:rPr sz="2000" spc="114" dirty="0">
                <a:latin typeface="Times New Roman"/>
                <a:cs typeface="Times New Roman"/>
              </a:rPr>
              <a:t>n</a:t>
            </a:r>
            <a:r>
              <a:rPr sz="2000" spc="45" dirty="0">
                <a:latin typeface="Times New Roman"/>
                <a:cs typeface="Times New Roman"/>
              </a:rPr>
              <a:t>t</a:t>
            </a:r>
            <a:r>
              <a:rPr sz="2000" spc="50" dirty="0">
                <a:latin typeface="Times New Roman"/>
                <a:cs typeface="Times New Roman"/>
              </a:rPr>
              <a:t>r</a:t>
            </a:r>
            <a:r>
              <a:rPr sz="2000" spc="90" dirty="0">
                <a:latin typeface="Times New Roman"/>
                <a:cs typeface="Times New Roman"/>
              </a:rPr>
              <a:t>o</a:t>
            </a:r>
            <a:r>
              <a:rPr sz="2000" spc="-20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   </a:t>
            </a:r>
            <a:r>
              <a:rPr sz="2000" spc="215" dirty="0">
                <a:latin typeface="Times New Roman"/>
                <a:cs typeface="Times New Roman"/>
              </a:rPr>
              <a:t> </a:t>
            </a:r>
            <a:r>
              <a:rPr sz="2000" spc="45" dirty="0">
                <a:latin typeface="Times New Roman"/>
                <a:cs typeface="Times New Roman"/>
              </a:rPr>
              <a:t>p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150" dirty="0">
                <a:latin typeface="Times New Roman"/>
                <a:cs typeface="Times New Roman"/>
              </a:rPr>
              <a:t>m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35" dirty="0">
                <a:latin typeface="Times New Roman"/>
                <a:cs typeface="Times New Roman"/>
              </a:rPr>
              <a:t>r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114" dirty="0">
                <a:latin typeface="Times New Roman"/>
                <a:cs typeface="Times New Roman"/>
              </a:rPr>
              <a:t>n</a:t>
            </a:r>
            <a:r>
              <a:rPr sz="2000" spc="45" dirty="0">
                <a:latin typeface="Times New Roman"/>
                <a:cs typeface="Times New Roman"/>
              </a:rPr>
              <a:t>t</a:t>
            </a:r>
            <a:r>
              <a:rPr sz="2000" spc="125" dirty="0">
                <a:latin typeface="Times New Roman"/>
                <a:cs typeface="Times New Roman"/>
              </a:rPr>
              <a:t>a</a:t>
            </a:r>
            <a:r>
              <a:rPr sz="2000" spc="120" dirty="0">
                <a:latin typeface="Times New Roman"/>
                <a:cs typeface="Times New Roman"/>
              </a:rPr>
              <a:t>h</a:t>
            </a:r>
            <a:r>
              <a:rPr sz="2000" dirty="0">
                <a:latin typeface="Times New Roman"/>
                <a:cs typeface="Times New Roman"/>
              </a:rPr>
              <a:t>   </a:t>
            </a:r>
            <a:r>
              <a:rPr sz="2000" spc="185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d</a:t>
            </a:r>
            <a:r>
              <a:rPr sz="2000" spc="110" dirty="0">
                <a:latin typeface="Times New Roman"/>
                <a:cs typeface="Times New Roman"/>
              </a:rPr>
              <a:t>an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135" dirty="0">
                <a:latin typeface="Times New Roman"/>
                <a:cs typeface="Times New Roman"/>
              </a:rPr>
              <a:t>m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150" dirty="0">
                <a:latin typeface="Times New Roman"/>
                <a:cs typeface="Times New Roman"/>
              </a:rPr>
              <a:t>m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35" dirty="0">
                <a:latin typeface="Times New Roman"/>
                <a:cs typeface="Times New Roman"/>
              </a:rPr>
              <a:t>r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110" dirty="0">
                <a:latin typeface="Times New Roman"/>
                <a:cs typeface="Times New Roman"/>
              </a:rPr>
              <a:t>an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85" dirty="0">
                <a:latin typeface="Times New Roman"/>
                <a:cs typeface="Times New Roman"/>
              </a:rPr>
              <a:t>p</a:t>
            </a:r>
            <a:r>
              <a:rPr sz="2000" spc="-25" dirty="0">
                <a:latin typeface="Times New Roman"/>
                <a:cs typeface="Times New Roman"/>
              </a:rPr>
              <a:t>i</a:t>
            </a:r>
            <a:r>
              <a:rPr sz="2000" spc="70" dirty="0">
                <a:latin typeface="Times New Roman"/>
                <a:cs typeface="Times New Roman"/>
              </a:rPr>
              <a:t>t</a:t>
            </a:r>
            <a:r>
              <a:rPr sz="2000" spc="80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li</a:t>
            </a:r>
            <a:r>
              <a:rPr sz="2000" spc="-10" dirty="0">
                <a:latin typeface="Times New Roman"/>
                <a:cs typeface="Times New Roman"/>
              </a:rPr>
              <a:t>s</a:t>
            </a:r>
            <a:r>
              <a:rPr sz="2000" spc="135" dirty="0">
                <a:latin typeface="Times New Roman"/>
                <a:cs typeface="Times New Roman"/>
              </a:rPr>
              <a:t>m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135" dirty="0">
                <a:latin typeface="Times New Roman"/>
                <a:cs typeface="Times New Roman"/>
              </a:rPr>
              <a:t>m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114" dirty="0">
                <a:latin typeface="Times New Roman"/>
                <a:cs typeface="Times New Roman"/>
              </a:rPr>
              <a:t>n</a:t>
            </a:r>
            <a:r>
              <a:rPr sz="2000" spc="-25" dirty="0">
                <a:latin typeface="Times New Roman"/>
                <a:cs typeface="Times New Roman"/>
              </a:rPr>
              <a:t>g</a:t>
            </a:r>
            <a:r>
              <a:rPr sz="2000" spc="114" dirty="0">
                <a:latin typeface="Times New Roman"/>
                <a:cs typeface="Times New Roman"/>
              </a:rPr>
              <a:t>u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-10" dirty="0">
                <a:latin typeface="Times New Roman"/>
                <a:cs typeface="Times New Roman"/>
              </a:rPr>
              <a:t>s</a:t>
            </a:r>
            <a:r>
              <a:rPr sz="2000" spc="80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i  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35" dirty="0">
                <a:latin typeface="Times New Roman"/>
                <a:cs typeface="Times New Roman"/>
              </a:rPr>
              <a:t>m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90" dirty="0">
                <a:latin typeface="Times New Roman"/>
                <a:cs typeface="Times New Roman"/>
              </a:rPr>
              <a:t>d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135" dirty="0">
                <a:latin typeface="Times New Roman"/>
                <a:cs typeface="Times New Roman"/>
              </a:rPr>
              <a:t>m</a:t>
            </a:r>
            <a:r>
              <a:rPr sz="2000" spc="125" dirty="0">
                <a:latin typeface="Times New Roman"/>
                <a:cs typeface="Times New Roman"/>
              </a:rPr>
              <a:t>a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spc="-10" dirty="0">
                <a:latin typeface="Times New Roman"/>
                <a:cs typeface="Times New Roman"/>
              </a:rPr>
              <a:t>s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-25" dirty="0">
                <a:latin typeface="Times New Roman"/>
                <a:cs typeface="Times New Roman"/>
              </a:rPr>
              <a:t>g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i i</a:t>
            </a:r>
            <a:r>
              <a:rPr sz="2000" spc="114" dirty="0">
                <a:latin typeface="Times New Roman"/>
                <a:cs typeface="Times New Roman"/>
              </a:rPr>
              <a:t>n</a:t>
            </a:r>
            <a:r>
              <a:rPr sz="2000" spc="90" dirty="0">
                <a:latin typeface="Times New Roman"/>
                <a:cs typeface="Times New Roman"/>
              </a:rPr>
              <a:t>d</a:t>
            </a:r>
            <a:r>
              <a:rPr sz="2000" spc="114" dirty="0">
                <a:latin typeface="Times New Roman"/>
                <a:cs typeface="Times New Roman"/>
              </a:rPr>
              <a:t>u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spc="45" dirty="0">
                <a:latin typeface="Times New Roman"/>
                <a:cs typeface="Times New Roman"/>
              </a:rPr>
              <a:t>t</a:t>
            </a:r>
            <a:r>
              <a:rPr sz="2000" spc="50" dirty="0">
                <a:latin typeface="Times New Roman"/>
                <a:cs typeface="Times New Roman"/>
              </a:rPr>
              <a:t>r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un</a:t>
            </a:r>
            <a:r>
              <a:rPr sz="2000" spc="45" dirty="0">
                <a:latin typeface="Times New Roman"/>
                <a:cs typeface="Times New Roman"/>
              </a:rPr>
              <a:t>t</a:t>
            </a:r>
            <a:r>
              <a:rPr sz="2000" spc="135" dirty="0">
                <a:latin typeface="Times New Roman"/>
                <a:cs typeface="Times New Roman"/>
              </a:rPr>
              <a:t>u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35" dirty="0">
                <a:latin typeface="Times New Roman"/>
                <a:cs typeface="Times New Roman"/>
              </a:rPr>
              <a:t>m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-50" dirty="0">
                <a:latin typeface="Times New Roman"/>
                <a:cs typeface="Times New Roman"/>
              </a:rPr>
              <a:t>g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-50" dirty="0">
                <a:latin typeface="Times New Roman"/>
                <a:cs typeface="Times New Roman"/>
              </a:rPr>
              <a:t>j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45" dirty="0">
                <a:latin typeface="Times New Roman"/>
                <a:cs typeface="Times New Roman"/>
              </a:rPr>
              <a:t>r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114" dirty="0">
                <a:latin typeface="Times New Roman"/>
                <a:cs typeface="Times New Roman"/>
              </a:rPr>
              <a:t>u</a:t>
            </a:r>
            <a:r>
              <a:rPr sz="2000" spc="135" dirty="0">
                <a:latin typeface="Times New Roman"/>
                <a:cs typeface="Times New Roman"/>
              </a:rPr>
              <a:t>n</a:t>
            </a:r>
            <a:r>
              <a:rPr sz="2000" spc="20" dirty="0">
                <a:latin typeface="Times New Roman"/>
                <a:cs typeface="Times New Roman"/>
              </a:rPr>
              <a:t>t</a:t>
            </a:r>
            <a:r>
              <a:rPr sz="2000" spc="135" dirty="0">
                <a:latin typeface="Times New Roman"/>
                <a:cs typeface="Times New Roman"/>
              </a:rPr>
              <a:t>u</a:t>
            </a:r>
            <a:r>
              <a:rPr sz="2000" spc="90" dirty="0">
                <a:latin typeface="Times New Roman"/>
                <a:cs typeface="Times New Roman"/>
              </a:rPr>
              <a:t>n</a:t>
            </a:r>
            <a:r>
              <a:rPr sz="2000" spc="-25" dirty="0">
                <a:latin typeface="Times New Roman"/>
                <a:cs typeface="Times New Roman"/>
              </a:rPr>
              <a:t>g</a:t>
            </a:r>
            <a:r>
              <a:rPr sz="2000" spc="110" dirty="0">
                <a:latin typeface="Times New Roman"/>
                <a:cs typeface="Times New Roman"/>
              </a:rPr>
              <a:t>an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60" dirty="0">
                <a:latin typeface="Times New Roman"/>
                <a:cs typeface="Times New Roman"/>
              </a:rPr>
              <a:t>y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114" dirty="0">
                <a:latin typeface="Times New Roman"/>
                <a:cs typeface="Times New Roman"/>
              </a:rPr>
              <a:t>n</a:t>
            </a:r>
            <a:r>
              <a:rPr sz="2000" spc="-25" dirty="0">
                <a:latin typeface="Times New Roman"/>
                <a:cs typeface="Times New Roman"/>
              </a:rPr>
              <a:t>g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s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-15" dirty="0">
                <a:latin typeface="Times New Roman"/>
                <a:cs typeface="Times New Roman"/>
              </a:rPr>
              <a:t>b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-10" dirty="0">
                <a:latin typeface="Times New Roman"/>
                <a:cs typeface="Times New Roman"/>
              </a:rPr>
              <a:t>s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35" dirty="0">
                <a:latin typeface="Times New Roman"/>
                <a:cs typeface="Times New Roman"/>
              </a:rPr>
              <a:t>r</a:t>
            </a:r>
            <a:r>
              <a:rPr sz="2000" spc="-110" dirty="0">
                <a:latin typeface="Times New Roman"/>
                <a:cs typeface="Times New Roman"/>
              </a:rPr>
              <a:t>-</a:t>
            </a:r>
            <a:r>
              <a:rPr sz="2000" spc="35" dirty="0">
                <a:latin typeface="Times New Roman"/>
                <a:cs typeface="Times New Roman"/>
              </a:rPr>
              <a:t>b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100" dirty="0">
                <a:latin typeface="Times New Roman"/>
                <a:cs typeface="Times New Roman"/>
              </a:rPr>
              <a:t>r</a:t>
            </a:r>
            <a:r>
              <a:rPr sz="2000" spc="135" dirty="0">
                <a:latin typeface="Times New Roman"/>
                <a:cs typeface="Times New Roman"/>
              </a:rPr>
              <a:t>n</a:t>
            </a:r>
            <a:r>
              <a:rPr sz="2000" spc="-60" dirty="0">
                <a:latin typeface="Times New Roman"/>
                <a:cs typeface="Times New Roman"/>
              </a:rPr>
              <a:t>y</a:t>
            </a:r>
            <a:r>
              <a:rPr sz="2000" spc="80" dirty="0">
                <a:latin typeface="Times New Roman"/>
                <a:cs typeface="Times New Roman"/>
              </a:rPr>
              <a:t>a</a:t>
            </a:r>
            <a:r>
              <a:rPr sz="2000" spc="70" dirty="0">
                <a:latin typeface="Times New Roman"/>
                <a:cs typeface="Times New Roman"/>
              </a:rPr>
              <a:t>.</a:t>
            </a:r>
            <a:endParaRPr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0298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4" name="object 4"/>
          <p:cNvSpPr/>
          <p:nvPr/>
        </p:nvSpPr>
        <p:spPr>
          <a:xfrm>
            <a:off x="5911565" y="3435846"/>
            <a:ext cx="2667920" cy="158417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15" name="object 3"/>
          <p:cNvSpPr txBox="1"/>
          <p:nvPr/>
        </p:nvSpPr>
        <p:spPr>
          <a:xfrm>
            <a:off x="564515" y="1235356"/>
            <a:ext cx="8014970" cy="24622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100000"/>
              </a:lnSpc>
            </a:pPr>
            <a:r>
              <a:rPr sz="2000" spc="-20" dirty="0">
                <a:latin typeface="Times New Roman"/>
                <a:cs typeface="Times New Roman"/>
              </a:rPr>
              <a:t>S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-20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114" dirty="0">
                <a:latin typeface="Times New Roman"/>
                <a:cs typeface="Times New Roman"/>
              </a:rPr>
              <a:t>n</a:t>
            </a:r>
            <a:r>
              <a:rPr sz="2000" spc="-60" dirty="0">
                <a:latin typeface="Times New Roman"/>
                <a:cs typeface="Times New Roman"/>
              </a:rPr>
              <a:t>y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    </a:t>
            </a:r>
            <a:r>
              <a:rPr sz="2000" spc="-26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l</a:t>
            </a:r>
            <a:r>
              <a:rPr sz="2000" spc="-25" dirty="0">
                <a:latin typeface="Times New Roman"/>
                <a:cs typeface="Times New Roman"/>
              </a:rPr>
              <a:t>i</a:t>
            </a:r>
            <a:r>
              <a:rPr sz="2000" spc="35" dirty="0">
                <a:latin typeface="Times New Roman"/>
                <a:cs typeface="Times New Roman"/>
              </a:rPr>
              <a:t>b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35" dirty="0">
                <a:latin typeface="Times New Roman"/>
                <a:cs typeface="Times New Roman"/>
              </a:rPr>
              <a:t>r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-20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-10" dirty="0">
                <a:latin typeface="Times New Roman"/>
                <a:cs typeface="Times New Roman"/>
              </a:rPr>
              <a:t>s</a:t>
            </a:r>
            <a:r>
              <a:rPr sz="2000" spc="150" dirty="0">
                <a:latin typeface="Times New Roman"/>
                <a:cs typeface="Times New Roman"/>
              </a:rPr>
              <a:t>m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   </a:t>
            </a:r>
            <a:r>
              <a:rPr sz="2000" spc="290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m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110" dirty="0">
                <a:latin typeface="Times New Roman"/>
                <a:cs typeface="Times New Roman"/>
              </a:rPr>
              <a:t>m</a:t>
            </a:r>
            <a:r>
              <a:rPr sz="2000" spc="90" dirty="0">
                <a:latin typeface="Times New Roman"/>
                <a:cs typeface="Times New Roman"/>
              </a:rPr>
              <a:t>u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spc="135" dirty="0">
                <a:latin typeface="Times New Roman"/>
                <a:cs typeface="Times New Roman"/>
              </a:rPr>
              <a:t>u</a:t>
            </a:r>
            <a:r>
              <a:rPr sz="2000" spc="114" dirty="0">
                <a:latin typeface="Times New Roman"/>
                <a:cs typeface="Times New Roman"/>
              </a:rPr>
              <a:t>h</a:t>
            </a:r>
            <a:r>
              <a:rPr sz="2000" dirty="0">
                <a:latin typeface="Times New Roman"/>
                <a:cs typeface="Times New Roman"/>
              </a:rPr>
              <a:t>i    </a:t>
            </a:r>
            <a:r>
              <a:rPr sz="2000" spc="-29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90" dirty="0">
                <a:latin typeface="Times New Roman"/>
                <a:cs typeface="Times New Roman"/>
              </a:rPr>
              <a:t>o</a:t>
            </a:r>
            <a:r>
              <a:rPr sz="2000" spc="110" dirty="0">
                <a:latin typeface="Times New Roman"/>
                <a:cs typeface="Times New Roman"/>
              </a:rPr>
              <a:t>m</a:t>
            </a:r>
            <a:r>
              <a:rPr sz="2000" spc="90" dirty="0">
                <a:latin typeface="Times New Roman"/>
                <a:cs typeface="Times New Roman"/>
              </a:rPr>
              <a:t>u</a:t>
            </a:r>
            <a:r>
              <a:rPr sz="2000" spc="135" dirty="0">
                <a:latin typeface="Times New Roman"/>
                <a:cs typeface="Times New Roman"/>
              </a:rPr>
              <a:t>n</a:t>
            </a:r>
            <a:r>
              <a:rPr sz="2000" spc="-25" dirty="0">
                <a:latin typeface="Times New Roman"/>
                <a:cs typeface="Times New Roman"/>
              </a:rPr>
              <a:t>i</a:t>
            </a:r>
            <a:r>
              <a:rPr sz="2000" spc="-10" dirty="0">
                <a:latin typeface="Times New Roman"/>
                <a:cs typeface="Times New Roman"/>
              </a:rPr>
              <a:t>s</a:t>
            </a:r>
            <a:r>
              <a:rPr sz="2000" spc="135" dirty="0">
                <a:latin typeface="Times New Roman"/>
                <a:cs typeface="Times New Roman"/>
              </a:rPr>
              <a:t>m</a:t>
            </a:r>
            <a:r>
              <a:rPr sz="2000" spc="-65" dirty="0">
                <a:latin typeface="Times New Roman"/>
                <a:cs typeface="Times New Roman"/>
              </a:rPr>
              <a:t>e</a:t>
            </a:r>
            <a:r>
              <a:rPr sz="2000" spc="70" dirty="0">
                <a:latin typeface="Times New Roman"/>
                <a:cs typeface="Times New Roman"/>
              </a:rPr>
              <a:t>,</a:t>
            </a:r>
            <a:r>
              <a:rPr sz="2000" dirty="0">
                <a:latin typeface="Times New Roman"/>
                <a:cs typeface="Times New Roman"/>
              </a:rPr>
              <a:t>    </a:t>
            </a:r>
            <a:r>
              <a:rPr sz="2000" spc="-29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50" dirty="0">
                <a:latin typeface="Times New Roman"/>
                <a:cs typeface="Times New Roman"/>
              </a:rPr>
              <a:t>r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90" dirty="0">
                <a:latin typeface="Times New Roman"/>
                <a:cs typeface="Times New Roman"/>
              </a:rPr>
              <a:t>n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80" dirty="0">
                <a:latin typeface="Times New Roman"/>
                <a:cs typeface="Times New Roman"/>
              </a:rPr>
              <a:t> a</a:t>
            </a:r>
            <a:r>
              <a:rPr sz="2000" spc="-50" dirty="0">
                <a:latin typeface="Times New Roman"/>
                <a:cs typeface="Times New Roman"/>
              </a:rPr>
              <a:t>j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50" dirty="0">
                <a:latin typeface="Times New Roman"/>
                <a:cs typeface="Times New Roman"/>
              </a:rPr>
              <a:t>r</a:t>
            </a:r>
            <a:r>
              <a:rPr sz="2000" spc="80" dirty="0">
                <a:latin typeface="Times New Roman"/>
                <a:cs typeface="Times New Roman"/>
              </a:rPr>
              <a:t>a</a:t>
            </a:r>
            <a:r>
              <a:rPr sz="2000" spc="135" dirty="0">
                <a:latin typeface="Times New Roman"/>
                <a:cs typeface="Times New Roman"/>
              </a:rPr>
              <a:t>n</a:t>
            </a:r>
            <a:r>
              <a:rPr sz="2000" spc="114" dirty="0">
                <a:latin typeface="Times New Roman"/>
                <a:cs typeface="Times New Roman"/>
              </a:rPr>
              <a:t>n</a:t>
            </a:r>
            <a:r>
              <a:rPr sz="2000" spc="-60" dirty="0">
                <a:latin typeface="Times New Roman"/>
                <a:cs typeface="Times New Roman"/>
              </a:rPr>
              <a:t>y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d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114" dirty="0">
                <a:latin typeface="Times New Roman"/>
                <a:cs typeface="Times New Roman"/>
              </a:rPr>
              <a:t>n</a:t>
            </a:r>
            <a:r>
              <a:rPr sz="2000" spc="-25" dirty="0">
                <a:latin typeface="Times New Roman"/>
                <a:cs typeface="Times New Roman"/>
              </a:rPr>
              <a:t>gg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70" dirty="0">
                <a:latin typeface="Times New Roman"/>
                <a:cs typeface="Times New Roman"/>
              </a:rPr>
              <a:t>p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spc="125" dirty="0">
                <a:latin typeface="Times New Roman"/>
                <a:cs typeface="Times New Roman"/>
              </a:rPr>
              <a:t>a</a:t>
            </a:r>
            <a:r>
              <a:rPr sz="2000" spc="135" dirty="0">
                <a:latin typeface="Times New Roman"/>
                <a:cs typeface="Times New Roman"/>
              </a:rPr>
              <a:t>m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s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-15" dirty="0">
                <a:latin typeface="Times New Roman"/>
                <a:cs typeface="Times New Roman"/>
              </a:rPr>
              <a:t>k</a:t>
            </a:r>
            <a:r>
              <a:rPr sz="2000" spc="125" dirty="0">
                <a:latin typeface="Times New Roman"/>
                <a:cs typeface="Times New Roman"/>
              </a:rPr>
              <a:t>a</a:t>
            </a:r>
            <a:r>
              <a:rPr sz="2000" spc="-20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spc="45" dirty="0">
                <a:latin typeface="Times New Roman"/>
                <a:cs typeface="Times New Roman"/>
              </a:rPr>
              <a:t>t</a:t>
            </a:r>
            <a:r>
              <a:rPr sz="2000" spc="-25" dirty="0">
                <a:latin typeface="Times New Roman"/>
                <a:cs typeface="Times New Roman"/>
              </a:rPr>
              <a:t>i</a:t>
            </a:r>
            <a:r>
              <a:rPr sz="2000" spc="90" dirty="0">
                <a:latin typeface="Times New Roman"/>
                <a:cs typeface="Times New Roman"/>
              </a:rPr>
              <a:t>d</a:t>
            </a:r>
            <a:r>
              <a:rPr sz="2000" spc="125" dirty="0">
                <a:latin typeface="Times New Roman"/>
                <a:cs typeface="Times New Roman"/>
              </a:rPr>
              <a:t>a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spc="135" dirty="0">
                <a:latin typeface="Times New Roman"/>
                <a:cs typeface="Times New Roman"/>
              </a:rPr>
              <a:t>m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150" dirty="0">
                <a:latin typeface="Times New Roman"/>
                <a:cs typeface="Times New Roman"/>
              </a:rPr>
              <a:t>m</a:t>
            </a:r>
            <a:r>
              <a:rPr sz="2000" spc="-15" dirty="0">
                <a:latin typeface="Times New Roman"/>
                <a:cs typeface="Times New Roman"/>
              </a:rPr>
              <a:t>b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35" dirty="0">
                <a:latin typeface="Times New Roman"/>
                <a:cs typeface="Times New Roman"/>
              </a:rPr>
              <a:t>r</a:t>
            </a:r>
            <a:r>
              <a:rPr sz="2000" spc="20" dirty="0">
                <a:latin typeface="Times New Roman"/>
                <a:cs typeface="Times New Roman"/>
              </a:rPr>
              <a:t>i</a:t>
            </a:r>
            <a:r>
              <a:rPr sz="2000" spc="-15" dirty="0">
                <a:latin typeface="Times New Roman"/>
                <a:cs typeface="Times New Roman"/>
              </a:rPr>
              <a:t>k</a:t>
            </a:r>
            <a:r>
              <a:rPr sz="2000" spc="125" dirty="0">
                <a:latin typeface="Times New Roman"/>
                <a:cs typeface="Times New Roman"/>
              </a:rPr>
              <a:t>a</a:t>
            </a:r>
            <a:r>
              <a:rPr sz="2000" spc="120" dirty="0">
                <a:latin typeface="Times New Roman"/>
                <a:cs typeface="Times New Roman"/>
              </a:rPr>
              <a:t>n</a:t>
            </a:r>
            <a:r>
              <a:rPr sz="2000" spc="114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k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35" dirty="0">
                <a:latin typeface="Times New Roman"/>
                <a:cs typeface="Times New Roman"/>
              </a:rPr>
              <a:t>b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-15" dirty="0">
                <a:latin typeface="Times New Roman"/>
                <a:cs typeface="Times New Roman"/>
              </a:rPr>
              <a:t>b</a:t>
            </a:r>
            <a:r>
              <a:rPr sz="2000" spc="125" dirty="0">
                <a:latin typeface="Times New Roman"/>
                <a:cs typeface="Times New Roman"/>
              </a:rPr>
              <a:t>a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spc="110" dirty="0">
                <a:latin typeface="Times New Roman"/>
                <a:cs typeface="Times New Roman"/>
              </a:rPr>
              <a:t>an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55" dirty="0">
                <a:latin typeface="Times New Roman"/>
                <a:cs typeface="Times New Roman"/>
              </a:rPr>
              <a:t>e</a:t>
            </a:r>
            <a:r>
              <a:rPr sz="2000" spc="85" dirty="0">
                <a:latin typeface="Times New Roman"/>
                <a:cs typeface="Times New Roman"/>
              </a:rPr>
              <a:t>p</a:t>
            </a:r>
            <a:r>
              <a:rPr sz="2000" spc="80" dirty="0">
                <a:latin typeface="Times New Roman"/>
                <a:cs typeface="Times New Roman"/>
              </a:rPr>
              <a:t>a</a:t>
            </a:r>
            <a:r>
              <a:rPr sz="2000" spc="90" dirty="0">
                <a:latin typeface="Times New Roman"/>
                <a:cs typeface="Times New Roman"/>
              </a:rPr>
              <a:t>d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i</a:t>
            </a:r>
            <a:r>
              <a:rPr sz="2000" spc="135" dirty="0">
                <a:latin typeface="Times New Roman"/>
                <a:cs typeface="Times New Roman"/>
              </a:rPr>
              <a:t>n</a:t>
            </a:r>
            <a:r>
              <a:rPr sz="2000" spc="90" dirty="0">
                <a:latin typeface="Times New Roman"/>
                <a:cs typeface="Times New Roman"/>
              </a:rPr>
              <a:t>d</a:t>
            </a:r>
            <a:r>
              <a:rPr sz="2000" spc="-25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vi</a:t>
            </a:r>
            <a:r>
              <a:rPr sz="2000" spc="90" dirty="0">
                <a:latin typeface="Times New Roman"/>
                <a:cs typeface="Times New Roman"/>
              </a:rPr>
              <a:t>d</a:t>
            </a:r>
            <a:r>
              <a:rPr sz="2000" spc="120" dirty="0">
                <a:latin typeface="Times New Roman"/>
                <a:cs typeface="Times New Roman"/>
              </a:rPr>
              <a:t>u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u</a:t>
            </a:r>
            <a:r>
              <a:rPr sz="2000" spc="135" dirty="0">
                <a:latin typeface="Times New Roman"/>
                <a:cs typeface="Times New Roman"/>
              </a:rPr>
              <a:t>n</a:t>
            </a:r>
            <a:r>
              <a:rPr sz="2000" spc="45" dirty="0">
                <a:latin typeface="Times New Roman"/>
                <a:cs typeface="Times New Roman"/>
              </a:rPr>
              <a:t>t</a:t>
            </a:r>
            <a:r>
              <a:rPr sz="2000" spc="90" dirty="0">
                <a:latin typeface="Times New Roman"/>
                <a:cs typeface="Times New Roman"/>
              </a:rPr>
              <a:t>u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m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90" dirty="0">
                <a:latin typeface="Times New Roman"/>
                <a:cs typeface="Times New Roman"/>
              </a:rPr>
              <a:t>n</a:t>
            </a:r>
            <a:r>
              <a:rPr sz="2000" spc="-60" dirty="0">
                <a:latin typeface="Times New Roman"/>
                <a:cs typeface="Times New Roman"/>
              </a:rPr>
              <a:t>y</a:t>
            </a:r>
            <a:r>
              <a:rPr sz="2000" spc="125" dirty="0">
                <a:latin typeface="Times New Roman"/>
                <a:cs typeface="Times New Roman"/>
              </a:rPr>
              <a:t>a</a:t>
            </a:r>
            <a:r>
              <a:rPr sz="2000" spc="20" dirty="0">
                <a:latin typeface="Times New Roman"/>
                <a:cs typeface="Times New Roman"/>
              </a:rPr>
              <a:t>t</a:t>
            </a:r>
            <a:r>
              <a:rPr sz="2000" spc="125" dirty="0">
                <a:latin typeface="Times New Roman"/>
                <a:cs typeface="Times New Roman"/>
              </a:rPr>
              <a:t>a</a:t>
            </a:r>
            <a:r>
              <a:rPr sz="2000" spc="-15" dirty="0">
                <a:latin typeface="Times New Roman"/>
                <a:cs typeface="Times New Roman"/>
              </a:rPr>
              <a:t>k</a:t>
            </a:r>
            <a:r>
              <a:rPr sz="2000" spc="125" dirty="0">
                <a:latin typeface="Times New Roman"/>
                <a:cs typeface="Times New Roman"/>
              </a:rPr>
              <a:t>a</a:t>
            </a:r>
            <a:r>
              <a:rPr sz="2000" spc="120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p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114" dirty="0">
                <a:latin typeface="Times New Roman"/>
                <a:cs typeface="Times New Roman"/>
              </a:rPr>
              <a:t>n</a:t>
            </a:r>
            <a:r>
              <a:rPr sz="2000" spc="90" dirty="0">
                <a:latin typeface="Times New Roman"/>
                <a:cs typeface="Times New Roman"/>
              </a:rPr>
              <a:t>d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85" dirty="0">
                <a:latin typeface="Times New Roman"/>
                <a:cs typeface="Times New Roman"/>
              </a:rPr>
              <a:t>p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50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d</a:t>
            </a:r>
            <a:r>
              <a:rPr sz="2000" spc="110" dirty="0">
                <a:latin typeface="Times New Roman"/>
                <a:cs typeface="Times New Roman"/>
              </a:rPr>
              <a:t>an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spc="135" dirty="0">
                <a:latin typeface="Times New Roman"/>
                <a:cs typeface="Times New Roman"/>
              </a:rPr>
              <a:t>m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150" dirty="0">
                <a:latin typeface="Times New Roman"/>
                <a:cs typeface="Times New Roman"/>
              </a:rPr>
              <a:t>m</a:t>
            </a:r>
            <a:r>
              <a:rPr sz="2000" spc="20" dirty="0">
                <a:latin typeface="Times New Roman"/>
                <a:cs typeface="Times New Roman"/>
              </a:rPr>
              <a:t>i</a:t>
            </a:r>
            <a:r>
              <a:rPr sz="2000" spc="-20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-15" dirty="0">
                <a:latin typeface="Times New Roman"/>
                <a:cs typeface="Times New Roman"/>
              </a:rPr>
              <a:t>k</a:t>
            </a:r>
            <a:r>
              <a:rPr sz="2000" dirty="0">
                <a:latin typeface="Times New Roman"/>
                <a:cs typeface="Times New Roman"/>
              </a:rPr>
              <a:t>i </a:t>
            </a:r>
            <a:r>
              <a:rPr sz="2000" spc="150" dirty="0">
                <a:latin typeface="Times New Roman"/>
                <a:cs typeface="Times New Roman"/>
              </a:rPr>
              <a:t>m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90" dirty="0">
                <a:latin typeface="Times New Roman"/>
                <a:cs typeface="Times New Roman"/>
              </a:rPr>
              <a:t>d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95" dirty="0">
                <a:latin typeface="Times New Roman"/>
                <a:cs typeface="Times New Roman"/>
              </a:rPr>
              <a:t> </a:t>
            </a:r>
            <a:r>
              <a:rPr sz="2000" spc="135" dirty="0">
                <a:latin typeface="Times New Roman"/>
                <a:cs typeface="Times New Roman"/>
              </a:rPr>
              <a:t>m</a:t>
            </a:r>
            <a:r>
              <a:rPr sz="2000" spc="125" dirty="0">
                <a:latin typeface="Times New Roman"/>
                <a:cs typeface="Times New Roman"/>
              </a:rPr>
              <a:t>a</a:t>
            </a:r>
            <a:r>
              <a:rPr sz="2000" spc="-30" dirty="0">
                <a:latin typeface="Times New Roman"/>
                <a:cs typeface="Times New Roman"/>
              </a:rPr>
              <a:t>ss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70" dirty="0">
                <a:latin typeface="Times New Roman"/>
                <a:cs typeface="Times New Roman"/>
              </a:rPr>
              <a:t>,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spc="-30" dirty="0">
                <a:latin typeface="Times New Roman"/>
                <a:cs typeface="Times New Roman"/>
              </a:rPr>
              <a:t>s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75" dirty="0">
                <a:latin typeface="Times New Roman"/>
                <a:cs typeface="Times New Roman"/>
              </a:rPr>
              <a:t>r</a:t>
            </a:r>
            <a:r>
              <a:rPr sz="2000" spc="70" dirty="0">
                <a:latin typeface="Times New Roman"/>
                <a:cs typeface="Times New Roman"/>
              </a:rPr>
              <a:t>t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95" dirty="0">
                <a:latin typeface="Times New Roman"/>
                <a:cs typeface="Times New Roman"/>
              </a:rPr>
              <a:t> </a:t>
            </a:r>
            <a:r>
              <a:rPr sz="2000" spc="45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90" dirty="0">
                <a:latin typeface="Times New Roman"/>
                <a:cs typeface="Times New Roman"/>
              </a:rPr>
              <a:t>d</a:t>
            </a:r>
            <a:r>
              <a:rPr sz="2000" spc="125" dirty="0">
                <a:latin typeface="Times New Roman"/>
                <a:cs typeface="Times New Roman"/>
              </a:rPr>
              <a:t>a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9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m</a:t>
            </a:r>
            <a:r>
              <a:rPr sz="2000" spc="10" dirty="0">
                <a:latin typeface="Times New Roman"/>
                <a:cs typeface="Times New Roman"/>
              </a:rPr>
              <a:t>e</a:t>
            </a:r>
            <a:r>
              <a:rPr sz="2000" spc="150" dirty="0">
                <a:latin typeface="Times New Roman"/>
                <a:cs typeface="Times New Roman"/>
              </a:rPr>
              <a:t>m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90" dirty="0">
                <a:latin typeface="Times New Roman"/>
                <a:cs typeface="Times New Roman"/>
              </a:rPr>
              <a:t>o</a:t>
            </a:r>
            <a:r>
              <a:rPr sz="2000" spc="-20" dirty="0">
                <a:latin typeface="Times New Roman"/>
                <a:cs typeface="Times New Roman"/>
              </a:rPr>
              <a:t>l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90" dirty="0">
                <a:latin typeface="Times New Roman"/>
                <a:cs typeface="Times New Roman"/>
              </a:rPr>
              <a:t>h</a:t>
            </a:r>
            <a:r>
              <a:rPr sz="2000" spc="35" dirty="0">
                <a:latin typeface="Times New Roman"/>
                <a:cs typeface="Times New Roman"/>
              </a:rPr>
              <a:t>k</a:t>
            </a:r>
            <a:r>
              <a:rPr sz="2000" spc="80" dirty="0">
                <a:latin typeface="Times New Roman"/>
                <a:cs typeface="Times New Roman"/>
              </a:rPr>
              <a:t>a</a:t>
            </a:r>
            <a:r>
              <a:rPr sz="2000" spc="120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135" dirty="0">
                <a:latin typeface="Times New Roman"/>
                <a:cs typeface="Times New Roman"/>
              </a:rPr>
              <a:t>n</a:t>
            </a:r>
            <a:r>
              <a:rPr sz="2000" spc="90" dirty="0">
                <a:latin typeface="Times New Roman"/>
                <a:cs typeface="Times New Roman"/>
              </a:rPr>
              <a:t>d</a:t>
            </a:r>
            <a:r>
              <a:rPr sz="2000" spc="-50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vi</a:t>
            </a:r>
            <a:r>
              <a:rPr sz="2000" spc="90" dirty="0">
                <a:latin typeface="Times New Roman"/>
                <a:cs typeface="Times New Roman"/>
              </a:rPr>
              <a:t>d</a:t>
            </a:r>
            <a:r>
              <a:rPr sz="2000" spc="120" dirty="0">
                <a:latin typeface="Times New Roman"/>
                <a:cs typeface="Times New Roman"/>
              </a:rPr>
              <a:t>u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114" dirty="0">
                <a:latin typeface="Times New Roman"/>
                <a:cs typeface="Times New Roman"/>
              </a:rPr>
              <a:t> </a:t>
            </a:r>
            <a:r>
              <a:rPr sz="2000" spc="135" dirty="0">
                <a:latin typeface="Times New Roman"/>
                <a:cs typeface="Times New Roman"/>
              </a:rPr>
              <a:t>m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150" dirty="0">
                <a:latin typeface="Times New Roman"/>
                <a:cs typeface="Times New Roman"/>
              </a:rPr>
              <a:t>m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-20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dirty="0">
                <a:latin typeface="Times New Roman"/>
                <a:cs typeface="Times New Roman"/>
              </a:rPr>
              <a:t>i 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30" dirty="0">
                <a:latin typeface="Times New Roman"/>
                <a:cs typeface="Times New Roman"/>
              </a:rPr>
              <a:t>a</a:t>
            </a:r>
            <a:r>
              <a:rPr sz="2000" spc="-60" dirty="0">
                <a:latin typeface="Times New Roman"/>
                <a:cs typeface="Times New Roman"/>
              </a:rPr>
              <a:t>y</a:t>
            </a:r>
            <a:r>
              <a:rPr sz="2000" spc="110" dirty="0">
                <a:latin typeface="Times New Roman"/>
                <a:cs typeface="Times New Roman"/>
              </a:rPr>
              <a:t>aan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-175" dirty="0">
                <a:latin typeface="Times New Roman"/>
                <a:cs typeface="Times New Roman"/>
              </a:rPr>
              <a:t> </a:t>
            </a:r>
            <a:r>
              <a:rPr sz="2000" spc="-60" dirty="0">
                <a:latin typeface="Times New Roman"/>
                <a:cs typeface="Times New Roman"/>
              </a:rPr>
              <a:t>y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114" dirty="0">
                <a:latin typeface="Times New Roman"/>
                <a:cs typeface="Times New Roman"/>
              </a:rPr>
              <a:t>n</a:t>
            </a:r>
            <a:r>
              <a:rPr sz="2000" spc="-25" dirty="0">
                <a:latin typeface="Times New Roman"/>
                <a:cs typeface="Times New Roman"/>
              </a:rPr>
              <a:t>g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-195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d</a:t>
            </a:r>
            <a:r>
              <a:rPr sz="2000" spc="20" dirty="0">
                <a:latin typeface="Times New Roman"/>
                <a:cs typeface="Times New Roman"/>
              </a:rPr>
              <a:t>i</a:t>
            </a:r>
            <a:r>
              <a:rPr sz="2000" spc="70" dirty="0">
                <a:latin typeface="Times New Roman"/>
                <a:cs typeface="Times New Roman"/>
              </a:rPr>
              <a:t>p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35" dirty="0">
                <a:latin typeface="Times New Roman"/>
                <a:cs typeface="Times New Roman"/>
              </a:rPr>
              <a:t>r</a:t>
            </a:r>
            <a:r>
              <a:rPr sz="2000" spc="-20" dirty="0">
                <a:latin typeface="Times New Roman"/>
                <a:cs typeface="Times New Roman"/>
              </a:rPr>
              <a:t>l</a:t>
            </a:r>
            <a:r>
              <a:rPr sz="2000" spc="135" dirty="0">
                <a:latin typeface="Times New Roman"/>
                <a:cs typeface="Times New Roman"/>
              </a:rPr>
              <a:t>u</a:t>
            </a:r>
            <a:r>
              <a:rPr sz="2000" spc="-15" dirty="0">
                <a:latin typeface="Times New Roman"/>
                <a:cs typeface="Times New Roman"/>
              </a:rPr>
              <a:t>k</a:t>
            </a:r>
            <a:r>
              <a:rPr sz="2000" spc="125" dirty="0">
                <a:latin typeface="Times New Roman"/>
                <a:cs typeface="Times New Roman"/>
              </a:rPr>
              <a:t>a</a:t>
            </a:r>
            <a:r>
              <a:rPr sz="2000" spc="120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-195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d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-20" dirty="0">
                <a:latin typeface="Times New Roman"/>
                <a:cs typeface="Times New Roman"/>
              </a:rPr>
              <a:t>l</a:t>
            </a:r>
            <a:r>
              <a:rPr sz="2000" spc="125" dirty="0">
                <a:latin typeface="Times New Roman"/>
                <a:cs typeface="Times New Roman"/>
              </a:rPr>
              <a:t>a</a:t>
            </a:r>
            <a:r>
              <a:rPr sz="2000" spc="145" dirty="0">
                <a:latin typeface="Times New Roman"/>
                <a:cs typeface="Times New Roman"/>
              </a:rPr>
              <a:t>m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-180" dirty="0">
                <a:latin typeface="Times New Roman"/>
                <a:cs typeface="Times New Roman"/>
              </a:rPr>
              <a:t> </a:t>
            </a:r>
            <a:r>
              <a:rPr sz="2000" spc="135" dirty="0">
                <a:latin typeface="Times New Roman"/>
                <a:cs typeface="Times New Roman"/>
              </a:rPr>
              <a:t>m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114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c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70" dirty="0">
                <a:latin typeface="Times New Roman"/>
                <a:cs typeface="Times New Roman"/>
              </a:rPr>
              <a:t>p</a:t>
            </a:r>
            <a:r>
              <a:rPr sz="2000" spc="80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i  </a:t>
            </a:r>
            <a:r>
              <a:rPr sz="2000" spc="-17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114" dirty="0">
                <a:latin typeface="Times New Roman"/>
                <a:cs typeface="Times New Roman"/>
              </a:rPr>
              <a:t>h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-25" dirty="0">
                <a:latin typeface="Times New Roman"/>
                <a:cs typeface="Times New Roman"/>
              </a:rPr>
              <a:t>g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105" dirty="0">
                <a:latin typeface="Times New Roman"/>
                <a:cs typeface="Times New Roman"/>
              </a:rPr>
              <a:t>aa</a:t>
            </a:r>
            <a:r>
              <a:rPr sz="2000" spc="114" dirty="0">
                <a:latin typeface="Times New Roman"/>
                <a:cs typeface="Times New Roman"/>
              </a:rPr>
              <a:t>n</a:t>
            </a:r>
            <a:r>
              <a:rPr sz="2000" spc="70" dirty="0">
                <a:latin typeface="Times New Roman"/>
                <a:cs typeface="Times New Roman"/>
              </a:rPr>
              <a:t>. </a:t>
            </a:r>
            <a:r>
              <a:rPr sz="2000" spc="75" dirty="0">
                <a:latin typeface="Times New Roman"/>
                <a:cs typeface="Times New Roman"/>
              </a:rPr>
              <a:t>I</a:t>
            </a:r>
            <a:r>
              <a:rPr sz="2000" spc="65" dirty="0">
                <a:latin typeface="Times New Roman"/>
                <a:cs typeface="Times New Roman"/>
              </a:rPr>
              <a:t>d</a:t>
            </a:r>
            <a:r>
              <a:rPr sz="2000" spc="55" dirty="0">
                <a:latin typeface="Times New Roman"/>
                <a:cs typeface="Times New Roman"/>
              </a:rPr>
              <a:t>e</a:t>
            </a:r>
            <a:r>
              <a:rPr sz="2000" spc="65" dirty="0">
                <a:latin typeface="Times New Roman"/>
                <a:cs typeface="Times New Roman"/>
              </a:rPr>
              <a:t>o</a:t>
            </a:r>
            <a:r>
              <a:rPr sz="2000" spc="-20" dirty="0">
                <a:latin typeface="Times New Roman"/>
                <a:cs typeface="Times New Roman"/>
              </a:rPr>
              <a:t>l</a:t>
            </a:r>
            <a:r>
              <a:rPr sz="2000" spc="90" dirty="0">
                <a:latin typeface="Times New Roman"/>
                <a:cs typeface="Times New Roman"/>
              </a:rPr>
              <a:t>o</a:t>
            </a:r>
            <a:r>
              <a:rPr sz="2000" spc="-5" dirty="0">
                <a:latin typeface="Times New Roman"/>
                <a:cs typeface="Times New Roman"/>
              </a:rPr>
              <a:t>g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260" dirty="0">
                <a:latin typeface="Times New Roman"/>
                <a:cs typeface="Times New Roman"/>
              </a:rPr>
              <a:t> </a:t>
            </a:r>
            <a:r>
              <a:rPr sz="2000" spc="-60" dirty="0">
                <a:latin typeface="Times New Roman"/>
                <a:cs typeface="Times New Roman"/>
              </a:rPr>
              <a:t>y</a:t>
            </a:r>
            <a:r>
              <a:rPr sz="2000" spc="125" dirty="0">
                <a:latin typeface="Times New Roman"/>
                <a:cs typeface="Times New Roman"/>
              </a:rPr>
              <a:t>a</a:t>
            </a:r>
            <a:r>
              <a:rPr sz="2000" spc="114" dirty="0">
                <a:latin typeface="Times New Roman"/>
                <a:cs typeface="Times New Roman"/>
              </a:rPr>
              <a:t>n</a:t>
            </a:r>
            <a:r>
              <a:rPr sz="2000" spc="-25" dirty="0">
                <a:latin typeface="Times New Roman"/>
                <a:cs typeface="Times New Roman"/>
              </a:rPr>
              <a:t>g</a:t>
            </a:r>
            <a:r>
              <a:rPr sz="2000" spc="285" dirty="0">
                <a:latin typeface="Times New Roman"/>
                <a:cs typeface="Times New Roman"/>
              </a:rPr>
              <a:t> </a:t>
            </a:r>
            <a:r>
              <a:rPr sz="2000" spc="135" dirty="0">
                <a:latin typeface="Times New Roman"/>
                <a:cs typeface="Times New Roman"/>
              </a:rPr>
              <a:t>m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135" dirty="0">
                <a:latin typeface="Times New Roman"/>
                <a:cs typeface="Times New Roman"/>
              </a:rPr>
              <a:t>n</a:t>
            </a:r>
            <a:r>
              <a:rPr sz="2000" spc="-50" dirty="0">
                <a:latin typeface="Times New Roman"/>
                <a:cs typeface="Times New Roman"/>
              </a:rPr>
              <a:t>g</a:t>
            </a:r>
            <a:r>
              <a:rPr sz="2000" spc="125" dirty="0">
                <a:latin typeface="Times New Roman"/>
                <a:cs typeface="Times New Roman"/>
              </a:rPr>
              <a:t>a</a:t>
            </a:r>
            <a:r>
              <a:rPr sz="2000" spc="45" dirty="0">
                <a:latin typeface="Times New Roman"/>
                <a:cs typeface="Times New Roman"/>
              </a:rPr>
              <a:t>n</a:t>
            </a:r>
            <a:r>
              <a:rPr sz="2000" spc="114" dirty="0">
                <a:latin typeface="Times New Roman"/>
                <a:cs typeface="Times New Roman"/>
              </a:rPr>
              <a:t>u</a:t>
            </a:r>
            <a:r>
              <a:rPr sz="2000" spc="50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95" dirty="0">
                <a:latin typeface="Times New Roman"/>
                <a:cs typeface="Times New Roman"/>
              </a:rPr>
              <a:t> </a:t>
            </a:r>
            <a:r>
              <a:rPr sz="2000" spc="80" dirty="0">
                <a:latin typeface="Times New Roman"/>
                <a:cs typeface="Times New Roman"/>
              </a:rPr>
              <a:t>a</a:t>
            </a:r>
            <a:r>
              <a:rPr sz="2000" spc="-5" dirty="0">
                <a:latin typeface="Times New Roman"/>
                <a:cs typeface="Times New Roman"/>
              </a:rPr>
              <a:t>g</a:t>
            </a:r>
            <a:r>
              <a:rPr sz="2000" spc="80" dirty="0">
                <a:latin typeface="Times New Roman"/>
                <a:cs typeface="Times New Roman"/>
              </a:rPr>
              <a:t>a</a:t>
            </a:r>
            <a:r>
              <a:rPr sz="2000" spc="150" dirty="0">
                <a:latin typeface="Times New Roman"/>
                <a:cs typeface="Times New Roman"/>
              </a:rPr>
              <a:t>m</a:t>
            </a:r>
            <a:r>
              <a:rPr sz="2000" spc="105" dirty="0">
                <a:latin typeface="Times New Roman"/>
                <a:cs typeface="Times New Roman"/>
              </a:rPr>
              <a:t>a</a:t>
            </a:r>
            <a:r>
              <a:rPr sz="2000" spc="285" dirty="0">
                <a:latin typeface="Times New Roman"/>
                <a:cs typeface="Times New Roman"/>
              </a:rPr>
              <a:t> </a:t>
            </a:r>
            <a:r>
              <a:rPr sz="2000" spc="150" dirty="0">
                <a:latin typeface="Times New Roman"/>
                <a:cs typeface="Times New Roman"/>
              </a:rPr>
              <a:t>m</a:t>
            </a:r>
            <a:r>
              <a:rPr sz="2000" spc="30" dirty="0">
                <a:latin typeface="Times New Roman"/>
                <a:cs typeface="Times New Roman"/>
              </a:rPr>
              <a:t>e</a:t>
            </a:r>
            <a:r>
              <a:rPr sz="2000" spc="90" dirty="0">
                <a:latin typeface="Times New Roman"/>
                <a:cs typeface="Times New Roman"/>
              </a:rPr>
              <a:t>n</a:t>
            </a:r>
            <a:r>
              <a:rPr sz="2000" spc="110" dirty="0">
                <a:latin typeface="Times New Roman"/>
                <a:cs typeface="Times New Roman"/>
              </a:rPr>
              <a:t>o</a:t>
            </a:r>
            <a:r>
              <a:rPr sz="2000" spc="-20" dirty="0">
                <a:latin typeface="Times New Roman"/>
                <a:cs typeface="Times New Roman"/>
              </a:rPr>
              <a:t>l</a:t>
            </a:r>
            <a:r>
              <a:rPr sz="2000" spc="80" dirty="0">
                <a:latin typeface="Times New Roman"/>
                <a:cs typeface="Times New Roman"/>
              </a:rPr>
              <a:t>a</a:t>
            </a:r>
            <a:r>
              <a:rPr sz="2000" spc="10" dirty="0">
                <a:latin typeface="Times New Roman"/>
                <a:cs typeface="Times New Roman"/>
              </a:rPr>
              <a:t>k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90" dirty="0">
                <a:latin typeface="Times New Roman"/>
                <a:cs typeface="Times New Roman"/>
              </a:rPr>
              <a:t> </a:t>
            </a:r>
            <a:r>
              <a:rPr sz="2000" spc="-15" dirty="0" err="1">
                <a:latin typeface="Times New Roman"/>
                <a:cs typeface="Times New Roman"/>
              </a:rPr>
              <a:t>k</a:t>
            </a:r>
            <a:r>
              <a:rPr sz="2000" spc="110" dirty="0" err="1">
                <a:latin typeface="Times New Roman"/>
                <a:cs typeface="Times New Roman"/>
              </a:rPr>
              <a:t>om</a:t>
            </a:r>
            <a:r>
              <a:rPr sz="2000" spc="90" dirty="0" err="1">
                <a:latin typeface="Times New Roman"/>
                <a:cs typeface="Times New Roman"/>
              </a:rPr>
              <a:t>u</a:t>
            </a:r>
            <a:r>
              <a:rPr sz="2000" spc="135" dirty="0" err="1">
                <a:latin typeface="Times New Roman"/>
                <a:cs typeface="Times New Roman"/>
              </a:rPr>
              <a:t>n</a:t>
            </a:r>
            <a:r>
              <a:rPr sz="2000" spc="-25" dirty="0" err="1">
                <a:latin typeface="Times New Roman"/>
                <a:cs typeface="Times New Roman"/>
              </a:rPr>
              <a:t>i</a:t>
            </a:r>
            <a:r>
              <a:rPr sz="2000" spc="-10" dirty="0" err="1">
                <a:latin typeface="Times New Roman"/>
                <a:cs typeface="Times New Roman"/>
              </a:rPr>
              <a:t>s</a:t>
            </a:r>
            <a:r>
              <a:rPr sz="2000" spc="135" dirty="0" err="1">
                <a:latin typeface="Times New Roman"/>
                <a:cs typeface="Times New Roman"/>
              </a:rPr>
              <a:t>m</a:t>
            </a:r>
            <a:r>
              <a:rPr sz="2000" spc="30" dirty="0" err="1">
                <a:latin typeface="Times New Roman"/>
                <a:cs typeface="Times New Roman"/>
              </a:rPr>
              <a:t>e</a:t>
            </a:r>
            <a:r>
              <a:rPr sz="2000" spc="290" dirty="0">
                <a:latin typeface="Times New Roman"/>
                <a:cs typeface="Times New Roman"/>
              </a:rPr>
              <a:t> </a:t>
            </a:r>
            <a:r>
              <a:rPr sz="2000" spc="35" dirty="0" err="1" smtClean="0">
                <a:latin typeface="Times New Roman"/>
                <a:cs typeface="Times New Roman"/>
              </a:rPr>
              <a:t>k</a:t>
            </a:r>
            <a:r>
              <a:rPr sz="2000" spc="80" dirty="0" err="1" smtClean="0">
                <a:latin typeface="Times New Roman"/>
                <a:cs typeface="Times New Roman"/>
              </a:rPr>
              <a:t>a</a:t>
            </a:r>
            <a:r>
              <a:rPr sz="2000" spc="50" dirty="0" err="1" smtClean="0">
                <a:latin typeface="Times New Roman"/>
                <a:cs typeface="Times New Roman"/>
              </a:rPr>
              <a:t>r</a:t>
            </a:r>
            <a:r>
              <a:rPr sz="2000" spc="30" dirty="0" err="1" smtClean="0">
                <a:latin typeface="Times New Roman"/>
                <a:cs typeface="Times New Roman"/>
              </a:rPr>
              <a:t>e</a:t>
            </a:r>
            <a:r>
              <a:rPr sz="2000" spc="114" dirty="0" err="1" smtClean="0">
                <a:latin typeface="Times New Roman"/>
                <a:cs typeface="Times New Roman"/>
              </a:rPr>
              <a:t>n</a:t>
            </a:r>
            <a:r>
              <a:rPr sz="2000" spc="105" dirty="0" err="1" smtClean="0">
                <a:latin typeface="Times New Roman"/>
                <a:cs typeface="Times New Roman"/>
              </a:rPr>
              <a:t>a</a:t>
            </a:r>
            <a:r>
              <a:rPr lang="en-US" sz="2000" spc="105" dirty="0" smtClean="0">
                <a:latin typeface="Times New Roman"/>
                <a:cs typeface="Times New Roman"/>
              </a:rPr>
              <a:t> </a:t>
            </a:r>
            <a:r>
              <a:rPr lang="en-US" sz="2000" spc="105" dirty="0" err="1" smtClean="0">
                <a:latin typeface="Times New Roman"/>
                <a:cs typeface="Times New Roman"/>
              </a:rPr>
              <a:t>tidak</a:t>
            </a:r>
            <a:r>
              <a:rPr lang="en-US" sz="2000" spc="105" dirty="0" smtClean="0">
                <a:latin typeface="Times New Roman"/>
                <a:cs typeface="Times New Roman"/>
              </a:rPr>
              <a:t> </a:t>
            </a:r>
            <a:r>
              <a:rPr lang="en-US" sz="2000" spc="105" dirty="0" err="1" smtClean="0">
                <a:latin typeface="Times New Roman"/>
                <a:cs typeface="Times New Roman"/>
              </a:rPr>
              <a:t>mengakui</a:t>
            </a:r>
            <a:r>
              <a:rPr lang="en-US" sz="2000" spc="105" dirty="0" smtClean="0">
                <a:latin typeface="Times New Roman"/>
                <a:cs typeface="Times New Roman"/>
              </a:rPr>
              <a:t> </a:t>
            </a:r>
            <a:r>
              <a:rPr lang="en-US" sz="2000" spc="105" dirty="0" err="1" smtClean="0">
                <a:latin typeface="Times New Roman"/>
                <a:cs typeface="Times New Roman"/>
              </a:rPr>
              <a:t>adanya</a:t>
            </a:r>
            <a:r>
              <a:rPr lang="en-US" sz="2000" spc="105" dirty="0" smtClean="0">
                <a:latin typeface="Times New Roman"/>
                <a:cs typeface="Times New Roman"/>
              </a:rPr>
              <a:t> </a:t>
            </a:r>
            <a:r>
              <a:rPr lang="en-US" sz="2000" spc="105" dirty="0" err="1" smtClean="0">
                <a:latin typeface="Times New Roman"/>
                <a:cs typeface="Times New Roman"/>
              </a:rPr>
              <a:t>tuhan</a:t>
            </a:r>
            <a:r>
              <a:rPr lang="en-US" sz="2000" spc="105" dirty="0" smtClean="0">
                <a:latin typeface="Times New Roman"/>
                <a:cs typeface="Times New Roman"/>
              </a:rPr>
              <a:t> </a:t>
            </a:r>
            <a:r>
              <a:rPr lang="en-US" sz="2000" spc="105" dirty="0" err="1" smtClean="0">
                <a:latin typeface="Times New Roman"/>
                <a:cs typeface="Times New Roman"/>
              </a:rPr>
              <a:t>dan</a:t>
            </a:r>
            <a:r>
              <a:rPr lang="en-US" sz="2000" spc="105" dirty="0" smtClean="0">
                <a:latin typeface="Times New Roman"/>
                <a:cs typeface="Times New Roman"/>
              </a:rPr>
              <a:t> </a:t>
            </a:r>
            <a:r>
              <a:rPr lang="en-US" sz="2000" spc="105" dirty="0" err="1" smtClean="0">
                <a:latin typeface="Times New Roman"/>
                <a:cs typeface="Times New Roman"/>
              </a:rPr>
              <a:t>beberapa</a:t>
            </a:r>
            <a:r>
              <a:rPr lang="en-US" sz="2000" spc="105" dirty="0" smtClean="0">
                <a:latin typeface="Times New Roman"/>
                <a:cs typeface="Times New Roman"/>
              </a:rPr>
              <a:t> </a:t>
            </a:r>
            <a:r>
              <a:rPr lang="en-US" sz="2000" spc="105" dirty="0" err="1" smtClean="0">
                <a:latin typeface="Times New Roman"/>
                <a:cs typeface="Times New Roman"/>
              </a:rPr>
              <a:t>penganut</a:t>
            </a:r>
            <a:r>
              <a:rPr lang="en-US" sz="2000" spc="105" dirty="0" smtClean="0">
                <a:latin typeface="Times New Roman"/>
                <a:cs typeface="Times New Roman"/>
              </a:rPr>
              <a:t> ideology agama </a:t>
            </a:r>
            <a:r>
              <a:rPr lang="en-US" sz="2000" spc="105" dirty="0" err="1" smtClean="0">
                <a:latin typeface="Times New Roman"/>
                <a:cs typeface="Times New Roman"/>
              </a:rPr>
              <a:t>menolak</a:t>
            </a:r>
            <a:r>
              <a:rPr lang="en-US" sz="2000" spc="105" dirty="0" smtClean="0">
                <a:latin typeface="Times New Roman"/>
                <a:cs typeface="Times New Roman"/>
              </a:rPr>
              <a:t> liberalism </a:t>
            </a:r>
            <a:r>
              <a:rPr lang="en-US" sz="2000" spc="105" dirty="0" err="1" smtClean="0">
                <a:latin typeface="Times New Roman"/>
                <a:cs typeface="Times New Roman"/>
              </a:rPr>
              <a:t>karena</a:t>
            </a:r>
            <a:r>
              <a:rPr lang="en-US" sz="2000" spc="105" dirty="0" smtClean="0">
                <a:latin typeface="Times New Roman"/>
                <a:cs typeface="Times New Roman"/>
              </a:rPr>
              <a:t> </a:t>
            </a:r>
            <a:r>
              <a:rPr lang="en-US" sz="2000" spc="105" dirty="0" err="1" smtClean="0">
                <a:latin typeface="Times New Roman"/>
                <a:cs typeface="Times New Roman"/>
              </a:rPr>
              <a:t>terlalu</a:t>
            </a:r>
            <a:r>
              <a:rPr lang="en-US" sz="2000" spc="105" dirty="0" smtClean="0">
                <a:latin typeface="Times New Roman"/>
                <a:cs typeface="Times New Roman"/>
              </a:rPr>
              <a:t> </a:t>
            </a:r>
            <a:r>
              <a:rPr lang="en-US" sz="2000" spc="105" dirty="0" err="1" smtClean="0">
                <a:latin typeface="Times New Roman"/>
                <a:cs typeface="Times New Roman"/>
              </a:rPr>
              <a:t>mendewakan</a:t>
            </a:r>
            <a:r>
              <a:rPr lang="en-US" sz="2000" spc="105" dirty="0" smtClean="0">
                <a:latin typeface="Times New Roman"/>
                <a:cs typeface="Times New Roman"/>
              </a:rPr>
              <a:t> </a:t>
            </a:r>
            <a:r>
              <a:rPr lang="en-US" sz="2000" spc="105" dirty="0" err="1" smtClean="0">
                <a:latin typeface="Times New Roman"/>
                <a:cs typeface="Times New Roman"/>
              </a:rPr>
              <a:t>materi</a:t>
            </a:r>
            <a:r>
              <a:rPr lang="en-US" sz="2000" spc="105" dirty="0" smtClean="0">
                <a:latin typeface="Times New Roman"/>
                <a:cs typeface="Times New Roman"/>
              </a:rPr>
              <a:t> </a:t>
            </a:r>
            <a:r>
              <a:rPr lang="en-US" sz="2000" spc="105" dirty="0" err="1" smtClean="0">
                <a:latin typeface="Times New Roman"/>
                <a:cs typeface="Times New Roman"/>
              </a:rPr>
              <a:t>dan</a:t>
            </a:r>
            <a:r>
              <a:rPr lang="en-US" sz="2000" spc="105" dirty="0" smtClean="0">
                <a:latin typeface="Times New Roman"/>
                <a:cs typeface="Times New Roman"/>
              </a:rPr>
              <a:t> </a:t>
            </a:r>
            <a:r>
              <a:rPr lang="en-US" sz="2000" spc="105" dirty="0" err="1" smtClean="0">
                <a:latin typeface="Times New Roman"/>
                <a:cs typeface="Times New Roman"/>
              </a:rPr>
              <a:t>kebebasan</a:t>
            </a:r>
            <a:r>
              <a:rPr lang="en-US" sz="2000" spc="105" dirty="0" smtClean="0">
                <a:latin typeface="Times New Roman"/>
                <a:cs typeface="Times New Roman"/>
              </a:rPr>
              <a:t> </a:t>
            </a:r>
            <a:r>
              <a:rPr lang="en-US" sz="2000" spc="105" dirty="0" err="1" smtClean="0">
                <a:latin typeface="Times New Roman"/>
                <a:cs typeface="Times New Roman"/>
              </a:rPr>
              <a:t>individu</a:t>
            </a:r>
            <a:endParaRPr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8945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1701735" y="1643056"/>
            <a:ext cx="5988113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Perbedaan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Ideologi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Pancasila</a:t>
            </a:r>
            <a:endParaRPr lang="en-US" sz="28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Dengan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Ideologi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lain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7982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4173646" y="214296"/>
            <a:ext cx="1829348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BPUPKI</a:t>
            </a:r>
          </a:p>
        </p:txBody>
      </p:sp>
      <p:pic>
        <p:nvPicPr>
          <p:cNvPr id="18" name="table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044715"/>
            <a:ext cx="9144000" cy="409878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939</TotalTime>
  <Words>427</Words>
  <Application>Microsoft Office PowerPoint</Application>
  <PresentationFormat>On-screen Show (16:9)</PresentationFormat>
  <Paragraphs>61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Randi Ramliyana</cp:lastModifiedBy>
  <cp:revision>108</cp:revision>
  <dcterms:created xsi:type="dcterms:W3CDTF">2022-09-03T23:08:24Z</dcterms:created>
  <dcterms:modified xsi:type="dcterms:W3CDTF">2023-08-31T13:17:45Z</dcterms:modified>
</cp:coreProperties>
</file>