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72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FF2D87"/>
    <a:srgbClr val="00FF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43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-66131" y="-71438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59520" y="1643056"/>
            <a:ext cx="45270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Kedelapan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484446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Pertemuan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Kedelapan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25299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ctr">
              <a:lnSpc>
                <a:spcPct val="120000"/>
              </a:lnSpc>
              <a:defRPr/>
            </a:pPr>
            <a:r>
              <a:rPr lang="en-US" sz="6600" dirty="0" err="1" smtClean="0"/>
              <a:t>Ujian</a:t>
            </a:r>
            <a:r>
              <a:rPr lang="en-US" sz="6600" dirty="0" smtClean="0"/>
              <a:t> Tengah Semester</a:t>
            </a:r>
          </a:p>
          <a:p>
            <a:pPr marL="457200" indent="-457200" algn="ctr">
              <a:lnSpc>
                <a:spcPct val="120000"/>
              </a:lnSpc>
              <a:defRPr/>
            </a:pPr>
            <a:r>
              <a:rPr lang="en-US" sz="6600" dirty="0" err="1" smtClean="0"/>
              <a:t>Tugas</a:t>
            </a:r>
            <a:r>
              <a:rPr lang="en-US" sz="6600" dirty="0" smtClean="0"/>
              <a:t> </a:t>
            </a:r>
            <a:r>
              <a:rPr lang="en-US" sz="6600" dirty="0" err="1" smtClean="0"/>
              <a:t>Besar</a:t>
            </a:r>
            <a:endParaRPr lang="id-ID" sz="48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26</Words>
  <Application>Microsoft Office PowerPoint</Application>
  <PresentationFormat>On-screen Show (16:9)</PresentationFormat>
  <Paragraphs>13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115</cp:revision>
  <dcterms:created xsi:type="dcterms:W3CDTF">2022-09-03T23:08:24Z</dcterms:created>
  <dcterms:modified xsi:type="dcterms:W3CDTF">2023-08-31T11:44:51Z</dcterms:modified>
</cp:coreProperties>
</file>