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33" r:id="rId3"/>
    <p:sldId id="257" r:id="rId4"/>
    <p:sldId id="320" r:id="rId5"/>
    <p:sldId id="323" r:id="rId6"/>
    <p:sldId id="324" r:id="rId7"/>
    <p:sldId id="325" r:id="rId8"/>
    <p:sldId id="326" r:id="rId9"/>
    <p:sldId id="327" r:id="rId10"/>
    <p:sldId id="329" r:id="rId11"/>
    <p:sldId id="330" r:id="rId12"/>
    <p:sldId id="331" r:id="rId13"/>
    <p:sldId id="332" r:id="rId14"/>
    <p:sldId id="272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8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59263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8922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51346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23907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8533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8382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4441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9330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53385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3936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1557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ke-9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510656" y="1643056"/>
            <a:ext cx="47447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Kesembilan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399317" y="1643056"/>
            <a:ext cx="4592924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Aliran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–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Aliran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Filsafat</a:t>
            </a:r>
            <a:endParaRPr lang="en-US" sz="28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Aliran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Materialisme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,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Aliran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Idealisme</a:t>
            </a:r>
            <a:endParaRPr lang="en-US" sz="28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Aliran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Realisme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0793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2923379" y="214296"/>
            <a:ext cx="4291559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Aliran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Materialisme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374650" y="1357286"/>
            <a:ext cx="8394700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2000" spc="-360" dirty="0">
                <a:latin typeface="Times New Roman"/>
                <a:cs typeface="Times New Roman"/>
              </a:rPr>
              <a:t>A</a:t>
            </a:r>
            <a:r>
              <a:rPr sz="2000" spc="-85" dirty="0">
                <a:latin typeface="Times New Roman"/>
                <a:cs typeface="Times New Roman"/>
              </a:rPr>
              <a:t>l</a:t>
            </a:r>
            <a:r>
              <a:rPr sz="2000" spc="-110" dirty="0">
                <a:latin typeface="Times New Roman"/>
                <a:cs typeface="Times New Roman"/>
              </a:rPr>
              <a:t>i</a:t>
            </a:r>
            <a:r>
              <a:rPr sz="2000" spc="10" dirty="0">
                <a:latin typeface="Times New Roman"/>
                <a:cs typeface="Times New Roman"/>
              </a:rPr>
              <a:t>r</a:t>
            </a:r>
            <a:r>
              <a:rPr sz="2000" spc="110" dirty="0">
                <a:latin typeface="Times New Roman"/>
                <a:cs typeface="Times New Roman"/>
              </a:rPr>
              <a:t>a</a:t>
            </a:r>
            <a:r>
              <a:rPr sz="2000" spc="95" dirty="0">
                <a:latin typeface="Times New Roman"/>
                <a:cs typeface="Times New Roman"/>
              </a:rPr>
              <a:t>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65" dirty="0">
                <a:latin typeface="Times New Roman"/>
                <a:cs typeface="Times New Roman"/>
              </a:rPr>
              <a:t>M</a:t>
            </a:r>
            <a:r>
              <a:rPr sz="2000" spc="110" dirty="0">
                <a:latin typeface="Times New Roman"/>
                <a:cs typeface="Times New Roman"/>
              </a:rPr>
              <a:t>a</a:t>
            </a:r>
            <a:r>
              <a:rPr sz="2000" spc="140" dirty="0">
                <a:latin typeface="Times New Roman"/>
                <a:cs typeface="Times New Roman"/>
              </a:rPr>
              <a:t>t</a:t>
            </a:r>
            <a:r>
              <a:rPr sz="2000" spc="150" dirty="0">
                <a:latin typeface="Times New Roman"/>
                <a:cs typeface="Times New Roman"/>
              </a:rPr>
              <a:t>e</a:t>
            </a:r>
            <a:r>
              <a:rPr sz="2000" spc="65" dirty="0">
                <a:latin typeface="Times New Roman"/>
                <a:cs typeface="Times New Roman"/>
              </a:rPr>
              <a:t>r</a:t>
            </a:r>
            <a:r>
              <a:rPr sz="2000" spc="-110" dirty="0">
                <a:latin typeface="Times New Roman"/>
                <a:cs typeface="Times New Roman"/>
              </a:rPr>
              <a:t>i</a:t>
            </a:r>
            <a:r>
              <a:rPr sz="2000" spc="130" dirty="0">
                <a:latin typeface="Times New Roman"/>
                <a:cs typeface="Times New Roman"/>
              </a:rPr>
              <a:t>a</a:t>
            </a:r>
            <a:r>
              <a:rPr sz="2000" spc="-110" dirty="0">
                <a:latin typeface="Times New Roman"/>
                <a:cs typeface="Times New Roman"/>
              </a:rPr>
              <a:t>l</a:t>
            </a:r>
            <a:r>
              <a:rPr sz="2000" spc="-85" dirty="0">
                <a:latin typeface="Times New Roman"/>
                <a:cs typeface="Times New Roman"/>
              </a:rPr>
              <a:t>i</a:t>
            </a:r>
            <a:r>
              <a:rPr sz="2000" spc="25" dirty="0">
                <a:latin typeface="Times New Roman"/>
                <a:cs typeface="Times New Roman"/>
              </a:rPr>
              <a:t>s</a:t>
            </a:r>
            <a:r>
              <a:rPr sz="2000" spc="75" dirty="0">
                <a:latin typeface="Times New Roman"/>
                <a:cs typeface="Times New Roman"/>
              </a:rPr>
              <a:t>m</a:t>
            </a:r>
            <a:r>
              <a:rPr sz="2000" spc="155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,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12700" marR="5715" indent="914400" algn="just">
              <a:lnSpc>
                <a:spcPct val="100000"/>
              </a:lnSpc>
            </a:pP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l</a:t>
            </a:r>
            <a:r>
              <a:rPr sz="2000" spc="-40" dirty="0">
                <a:latin typeface="Calibri"/>
                <a:cs typeface="Calibri"/>
              </a:rPr>
              <a:t>i</a:t>
            </a:r>
            <a:r>
              <a:rPr sz="2000" spc="-65" dirty="0">
                <a:latin typeface="Calibri"/>
                <a:cs typeface="Calibri"/>
              </a:rPr>
              <a:t>r</a:t>
            </a:r>
            <a:r>
              <a:rPr sz="2000" spc="-15" dirty="0">
                <a:latin typeface="Calibri"/>
                <a:cs typeface="Calibri"/>
              </a:rPr>
              <a:t>an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25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30" dirty="0">
                <a:latin typeface="Calibri"/>
                <a:cs typeface="Calibri"/>
              </a:rPr>
              <a:t>n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me</a:t>
            </a:r>
            <a:r>
              <a:rPr sz="2000" spc="-30" dirty="0">
                <a:latin typeface="Calibri"/>
                <a:cs typeface="Calibri"/>
              </a:rPr>
              <a:t>n</a:t>
            </a:r>
            <a:r>
              <a:rPr sz="2000" spc="-75" dirty="0">
                <a:latin typeface="Calibri"/>
                <a:cs typeface="Calibri"/>
              </a:rPr>
              <a:t>g</a:t>
            </a:r>
            <a:r>
              <a:rPr sz="2000" spc="-10" dirty="0">
                <a:latin typeface="Calibri"/>
                <a:cs typeface="Calibri"/>
              </a:rPr>
              <a:t>aj</a:t>
            </a:r>
            <a:r>
              <a:rPr sz="2000" spc="15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-55" dirty="0">
                <a:latin typeface="Calibri"/>
                <a:cs typeface="Calibri"/>
              </a:rPr>
              <a:t>k</a:t>
            </a:r>
            <a:r>
              <a:rPr sz="2000" spc="-15" dirty="0">
                <a:latin typeface="Calibri"/>
                <a:cs typeface="Calibri"/>
              </a:rPr>
              <a:t>an</a:t>
            </a:r>
            <a:r>
              <a:rPr sz="2000" dirty="0">
                <a:latin typeface="Calibri"/>
                <a:cs typeface="Calibri"/>
              </a:rPr>
              <a:t>    </a:t>
            </a:r>
            <a:r>
              <a:rPr sz="2000" spc="-16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h</a:t>
            </a:r>
            <a:r>
              <a:rPr sz="2000" spc="-60" dirty="0">
                <a:latin typeface="Calibri"/>
                <a:cs typeface="Calibri"/>
              </a:rPr>
              <a:t>w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24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h</a:t>
            </a:r>
            <a:r>
              <a:rPr sz="2000" spc="15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k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k</a:t>
            </a:r>
            <a:r>
              <a:rPr sz="2000" spc="-45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t</a:t>
            </a:r>
            <a:r>
              <a:rPr sz="2000" dirty="0">
                <a:latin typeface="Calibri"/>
                <a:cs typeface="Calibri"/>
              </a:rPr>
              <a:t>    </a:t>
            </a:r>
            <a:r>
              <a:rPr sz="2000" spc="-160" dirty="0">
                <a:latin typeface="Calibri"/>
                <a:cs typeface="Calibri"/>
              </a:rPr>
              <a:t> </a:t>
            </a:r>
            <a:r>
              <a:rPr sz="2000" spc="-65" dirty="0">
                <a:latin typeface="Calibri"/>
                <a:cs typeface="Calibri"/>
              </a:rPr>
              <a:t>r</a:t>
            </a:r>
            <a:r>
              <a:rPr sz="2000" spc="-10" dirty="0">
                <a:latin typeface="Calibri"/>
                <a:cs typeface="Calibri"/>
              </a:rPr>
              <a:t>eal</a:t>
            </a:r>
            <a:r>
              <a:rPr sz="2000" spc="-40" dirty="0">
                <a:latin typeface="Calibri"/>
                <a:cs typeface="Calibri"/>
              </a:rPr>
              <a:t>i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spc="-15" dirty="0">
                <a:latin typeface="Calibri"/>
                <a:cs typeface="Calibri"/>
              </a:rPr>
              <a:t>as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110" dirty="0">
                <a:latin typeface="Calibri"/>
                <a:cs typeface="Calibri"/>
              </a:rPr>
              <a:t>k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20" dirty="0">
                <a:latin typeface="Calibri"/>
                <a:cs typeface="Calibri"/>
              </a:rPr>
              <a:t>s</a:t>
            </a:r>
            <a:r>
              <a:rPr sz="2000" spc="-15" dirty="0">
                <a:latin typeface="Calibri"/>
                <a:cs typeface="Calibri"/>
              </a:rPr>
              <a:t>eme</a:t>
            </a:r>
            <a:r>
              <a:rPr sz="2000" spc="-75" dirty="0">
                <a:latin typeface="Calibri"/>
                <a:cs typeface="Calibri"/>
              </a:rPr>
              <a:t>s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spc="-15" dirty="0">
                <a:latin typeface="Calibri"/>
                <a:cs typeface="Calibri"/>
              </a:rPr>
              <a:t>aa</a:t>
            </a:r>
            <a:r>
              <a:rPr sz="2000" spc="-5" dirty="0">
                <a:latin typeface="Calibri"/>
                <a:cs typeface="Calibri"/>
              </a:rPr>
              <a:t>n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12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spc="-35" dirty="0">
                <a:latin typeface="Calibri"/>
                <a:cs typeface="Calibri"/>
              </a:rPr>
              <a:t>e</a:t>
            </a:r>
            <a:r>
              <a:rPr sz="2000" spc="-15" dirty="0">
                <a:latin typeface="Calibri"/>
                <a:cs typeface="Calibri"/>
              </a:rPr>
              <a:t>rma</a:t>
            </a:r>
            <a:r>
              <a:rPr sz="2000" spc="10" dirty="0">
                <a:latin typeface="Calibri"/>
                <a:cs typeface="Calibri"/>
              </a:rPr>
              <a:t>s</a:t>
            </a:r>
            <a:r>
              <a:rPr sz="2000" spc="-30" dirty="0">
                <a:latin typeface="Calibri"/>
                <a:cs typeface="Calibri"/>
              </a:rPr>
              <a:t>u</a:t>
            </a:r>
            <a:r>
              <a:rPr sz="2000" spc="-15" dirty="0">
                <a:latin typeface="Calibri"/>
                <a:cs typeface="Calibri"/>
              </a:rPr>
              <a:t>k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h</a:t>
            </a:r>
            <a:r>
              <a:rPr sz="2000" spc="-10" dirty="0">
                <a:latin typeface="Calibri"/>
                <a:cs typeface="Calibri"/>
              </a:rPr>
              <a:t>l</a:t>
            </a:r>
            <a:r>
              <a:rPr sz="2000" spc="-30" dirty="0">
                <a:latin typeface="Calibri"/>
                <a:cs typeface="Calibri"/>
              </a:rPr>
              <a:t>u</a:t>
            </a:r>
            <a:r>
              <a:rPr sz="2000" spc="-15" dirty="0">
                <a:latin typeface="Calibri"/>
                <a:cs typeface="Calibri"/>
              </a:rPr>
              <a:t>k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h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5" dirty="0">
                <a:latin typeface="Calibri"/>
                <a:cs typeface="Calibri"/>
              </a:rPr>
              <a:t>du</a:t>
            </a:r>
            <a:r>
              <a:rPr sz="2000" spc="-15" dirty="0">
                <a:latin typeface="Calibri"/>
                <a:cs typeface="Calibri"/>
              </a:rPr>
              <a:t>p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28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d</a:t>
            </a:r>
            <a:r>
              <a:rPr sz="2000" spc="15" dirty="0">
                <a:latin typeface="Calibri"/>
                <a:cs typeface="Calibri"/>
              </a:rPr>
              <a:t>a</a:t>
            </a:r>
            <a:r>
              <a:rPr sz="2000" spc="-15" dirty="0">
                <a:latin typeface="Calibri"/>
                <a:cs typeface="Calibri"/>
              </a:rPr>
              <a:t>n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n</a:t>
            </a:r>
            <a:r>
              <a:rPr sz="2000" spc="-30" dirty="0">
                <a:latin typeface="Calibri"/>
                <a:cs typeface="Calibri"/>
              </a:rPr>
              <a:t>u</a:t>
            </a:r>
            <a:r>
              <a:rPr sz="2000" spc="-20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ia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i</a:t>
            </a:r>
            <a:r>
              <a:rPr sz="2000" spc="-15" dirty="0">
                <a:latin typeface="Calibri"/>
                <a:cs typeface="Calibri"/>
              </a:rPr>
              <a:t>alah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</a:t>
            </a:r>
            <a:r>
              <a:rPr sz="2000" spc="-45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spc="-35" dirty="0">
                <a:latin typeface="Calibri"/>
                <a:cs typeface="Calibri"/>
              </a:rPr>
              <a:t>e</a:t>
            </a:r>
            <a:r>
              <a:rPr sz="2000" spc="-5" dirty="0">
                <a:latin typeface="Calibri"/>
                <a:cs typeface="Calibri"/>
              </a:rPr>
              <a:t>r</a:t>
            </a:r>
            <a:r>
              <a:rPr sz="2000" spc="-10" dirty="0">
                <a:latin typeface="Calibri"/>
                <a:cs typeface="Calibri"/>
              </a:rPr>
              <a:t>i.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2000" spc="-15" dirty="0">
                <a:latin typeface="Calibri"/>
                <a:cs typeface="Calibri"/>
              </a:rPr>
              <a:t>Sem</a:t>
            </a:r>
            <a:r>
              <a:rPr sz="2000" spc="-30" dirty="0">
                <a:latin typeface="Calibri"/>
                <a:cs typeface="Calibri"/>
              </a:rPr>
              <a:t>u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l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50" dirty="0">
                <a:latin typeface="Calibri"/>
                <a:cs typeface="Calibri"/>
              </a:rPr>
              <a:t>t</a:t>
            </a:r>
            <a:r>
              <a:rPr sz="2000" spc="-15" dirty="0">
                <a:latin typeface="Calibri"/>
                <a:cs typeface="Calibri"/>
              </a:rPr>
              <a:t>as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t</a:t>
            </a:r>
            <a:r>
              <a:rPr sz="2000" spc="-15" dirty="0">
                <a:latin typeface="Calibri"/>
                <a:cs typeface="Calibri"/>
              </a:rPr>
              <a:t>u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d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60" dirty="0">
                <a:latin typeface="Calibri"/>
                <a:cs typeface="Calibri"/>
              </a:rPr>
              <a:t>n</a:t>
            </a:r>
            <a:r>
              <a:rPr sz="2000" spc="0" dirty="0">
                <a:latin typeface="Calibri"/>
                <a:cs typeface="Calibri"/>
              </a:rPr>
              <a:t>t</a:t>
            </a:r>
            <a:r>
              <a:rPr sz="2000" spc="-5" dirty="0">
                <a:latin typeface="Calibri"/>
                <a:cs typeface="Calibri"/>
              </a:rPr>
              <a:t>u</a:t>
            </a:r>
            <a:r>
              <a:rPr sz="2000" spc="-85" dirty="0">
                <a:latin typeface="Calibri"/>
                <a:cs typeface="Calibri"/>
              </a:rPr>
              <a:t>k</a:t>
            </a:r>
            <a:r>
              <a:rPr sz="2000" spc="-15" dirty="0">
                <a:latin typeface="Calibri"/>
                <a:cs typeface="Calibri"/>
              </a:rPr>
              <a:t>an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ole</a:t>
            </a:r>
            <a:r>
              <a:rPr sz="2000" spc="-15" dirty="0">
                <a:latin typeface="Calibri"/>
                <a:cs typeface="Calibri"/>
              </a:rPr>
              <a:t>h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</a:t>
            </a:r>
            <a:r>
              <a:rPr sz="2000" spc="-45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spc="-35" dirty="0">
                <a:latin typeface="Calibri"/>
                <a:cs typeface="Calibri"/>
              </a:rPr>
              <a:t>e</a:t>
            </a:r>
            <a:r>
              <a:rPr sz="2000" spc="-5" dirty="0">
                <a:latin typeface="Calibri"/>
                <a:cs typeface="Calibri"/>
              </a:rPr>
              <a:t>r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(</a:t>
            </a:r>
            <a:r>
              <a:rPr sz="2000" spc="-20" dirty="0">
                <a:latin typeface="Calibri"/>
                <a:cs typeface="Calibri"/>
              </a:rPr>
              <a:t>m</a:t>
            </a:r>
            <a:r>
              <a:rPr sz="2000" spc="-40" dirty="0">
                <a:latin typeface="Calibri"/>
                <a:cs typeface="Calibri"/>
              </a:rPr>
              <a:t>i</a:t>
            </a:r>
            <a:r>
              <a:rPr sz="2000" spc="-20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al</a:t>
            </a:r>
            <a:r>
              <a:rPr sz="2000" spc="-60" dirty="0">
                <a:latin typeface="Calibri"/>
                <a:cs typeface="Calibri"/>
              </a:rPr>
              <a:t>n</a:t>
            </a:r>
            <a:r>
              <a:rPr sz="2000" spc="-50" dirty="0">
                <a:latin typeface="Calibri"/>
                <a:cs typeface="Calibri"/>
              </a:rPr>
              <a:t>y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b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5" dirty="0">
                <a:latin typeface="Calibri"/>
                <a:cs typeface="Calibri"/>
              </a:rPr>
              <a:t>n</a:t>
            </a:r>
            <a:r>
              <a:rPr sz="2000" spc="-30" dirty="0">
                <a:latin typeface="Calibri"/>
                <a:cs typeface="Calibri"/>
              </a:rPr>
              <a:t>d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110" dirty="0">
                <a:latin typeface="Calibri"/>
                <a:cs typeface="Calibri"/>
              </a:rPr>
              <a:t>k</a:t>
            </a:r>
            <a:r>
              <a:rPr sz="2000" spc="-10" dirty="0">
                <a:latin typeface="Calibri"/>
                <a:cs typeface="Calibri"/>
              </a:rPr>
              <a:t>o</a:t>
            </a:r>
            <a:r>
              <a:rPr sz="2000" spc="-5" dirty="0">
                <a:latin typeface="Calibri"/>
                <a:cs typeface="Calibri"/>
              </a:rPr>
              <a:t>n</a:t>
            </a:r>
            <a:r>
              <a:rPr sz="2000" spc="-35" dirty="0">
                <a:latin typeface="Calibri"/>
                <a:cs typeface="Calibri"/>
              </a:rPr>
              <a:t>o</a:t>
            </a:r>
            <a:r>
              <a:rPr sz="2000" spc="-20" dirty="0">
                <a:latin typeface="Calibri"/>
                <a:cs typeface="Calibri"/>
              </a:rPr>
              <a:t>m</a:t>
            </a:r>
            <a:r>
              <a:rPr sz="2000" spc="-10" dirty="0">
                <a:latin typeface="Calibri"/>
                <a:cs typeface="Calibri"/>
              </a:rPr>
              <a:t>i,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55" dirty="0">
                <a:latin typeface="Calibri"/>
                <a:cs typeface="Calibri"/>
              </a:rPr>
              <a:t>k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n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n</a:t>
            </a:r>
            <a:r>
              <a:rPr sz="2000" spc="-10" dirty="0">
                <a:latin typeface="Calibri"/>
                <a:cs typeface="Calibri"/>
              </a:rPr>
              <a:t>)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d</a:t>
            </a:r>
            <a:r>
              <a:rPr sz="2000" spc="-15" dirty="0">
                <a:latin typeface="Calibri"/>
                <a:cs typeface="Calibri"/>
              </a:rPr>
              <a:t>an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k</a:t>
            </a:r>
            <a:r>
              <a:rPr sz="2000" spc="-45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t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</a:t>
            </a:r>
            <a:r>
              <a:rPr sz="2000" spc="-45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d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</a:t>
            </a:r>
            <a:r>
              <a:rPr sz="2000" spc="-30" dirty="0">
                <a:latin typeface="Calibri"/>
                <a:cs typeface="Calibri"/>
              </a:rPr>
              <a:t>uku</a:t>
            </a:r>
            <a:r>
              <a:rPr sz="2000" spc="-25" dirty="0">
                <a:latin typeface="Calibri"/>
                <a:cs typeface="Calibri"/>
              </a:rPr>
              <a:t>m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spc="15" dirty="0">
                <a:latin typeface="Calibri"/>
                <a:cs typeface="Calibri"/>
              </a:rPr>
              <a:t>a</a:t>
            </a:r>
            <a:r>
              <a:rPr sz="2000" spc="-40" dirty="0">
                <a:latin typeface="Calibri"/>
                <a:cs typeface="Calibri"/>
              </a:rPr>
              <a:t>l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m</a:t>
            </a:r>
            <a:r>
              <a:rPr sz="2000" spc="-10" dirty="0">
                <a:latin typeface="Calibri"/>
                <a:cs typeface="Calibri"/>
              </a:rPr>
              <a:t>, </a:t>
            </a:r>
            <a:r>
              <a:rPr sz="2000" spc="-80" dirty="0">
                <a:latin typeface="Calibri"/>
                <a:cs typeface="Calibri"/>
              </a:rPr>
              <a:t>y</a:t>
            </a:r>
            <a:r>
              <a:rPr sz="2000" spc="-10" dirty="0">
                <a:latin typeface="Calibri"/>
                <a:cs typeface="Calibri"/>
              </a:rPr>
              <a:t>ai</a:t>
            </a:r>
            <a:r>
              <a:rPr sz="2000" spc="0" dirty="0">
                <a:latin typeface="Calibri"/>
                <a:cs typeface="Calibri"/>
              </a:rPr>
              <a:t>t</a:t>
            </a:r>
            <a:r>
              <a:rPr sz="2000" spc="-15" dirty="0">
                <a:latin typeface="Calibri"/>
                <a:cs typeface="Calibri"/>
              </a:rPr>
              <a:t>u</a:t>
            </a:r>
            <a:r>
              <a:rPr sz="2000" dirty="0">
                <a:latin typeface="Calibri"/>
                <a:cs typeface="Calibri"/>
              </a:rPr>
              <a:t>   </a:t>
            </a:r>
            <a:r>
              <a:rPr sz="2000" spc="-17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h</a:t>
            </a:r>
            <a:r>
              <a:rPr sz="2000" spc="-5" dirty="0">
                <a:latin typeface="Calibri"/>
                <a:cs typeface="Calibri"/>
              </a:rPr>
              <a:t>u</a:t>
            </a:r>
            <a:r>
              <a:rPr sz="2000" spc="-55" dirty="0">
                <a:latin typeface="Calibri"/>
                <a:cs typeface="Calibri"/>
              </a:rPr>
              <a:t>k</a:t>
            </a:r>
            <a:r>
              <a:rPr sz="2000" spc="-5" dirty="0">
                <a:latin typeface="Calibri"/>
                <a:cs typeface="Calibri"/>
              </a:rPr>
              <a:t>u</a:t>
            </a:r>
            <a:r>
              <a:rPr sz="2000" spc="-25" dirty="0">
                <a:latin typeface="Calibri"/>
                <a:cs typeface="Calibri"/>
              </a:rPr>
              <a:t>m</a:t>
            </a:r>
            <a:r>
              <a:rPr sz="2000" dirty="0">
                <a:latin typeface="Calibri"/>
                <a:cs typeface="Calibri"/>
              </a:rPr>
              <a:t>   </a:t>
            </a:r>
            <a:r>
              <a:rPr sz="2000" spc="-18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b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b-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k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5" dirty="0">
                <a:latin typeface="Calibri"/>
                <a:cs typeface="Calibri"/>
              </a:rPr>
              <a:t>b</a:t>
            </a:r>
            <a:r>
              <a:rPr sz="2000" spc="-45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t</a:t>
            </a:r>
            <a:r>
              <a:rPr sz="2000" dirty="0">
                <a:latin typeface="Calibri"/>
                <a:cs typeface="Calibri"/>
              </a:rPr>
              <a:t>   </a:t>
            </a:r>
            <a:r>
              <a:rPr sz="2000" spc="-19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(</a:t>
            </a:r>
            <a:r>
              <a:rPr sz="2000" spc="-30" dirty="0">
                <a:latin typeface="Calibri"/>
                <a:cs typeface="Calibri"/>
              </a:rPr>
              <a:t>h</a:t>
            </a:r>
            <a:r>
              <a:rPr sz="2000" spc="-5" dirty="0">
                <a:latin typeface="Calibri"/>
                <a:cs typeface="Calibri"/>
              </a:rPr>
              <a:t>u</a:t>
            </a:r>
            <a:r>
              <a:rPr sz="2000" spc="-55" dirty="0">
                <a:latin typeface="Calibri"/>
                <a:cs typeface="Calibri"/>
              </a:rPr>
              <a:t>k</a:t>
            </a:r>
            <a:r>
              <a:rPr sz="2000" spc="-5" dirty="0">
                <a:latin typeface="Calibri"/>
                <a:cs typeface="Calibri"/>
              </a:rPr>
              <a:t>u</a:t>
            </a:r>
            <a:r>
              <a:rPr sz="2000" spc="-25" dirty="0">
                <a:latin typeface="Calibri"/>
                <a:cs typeface="Calibri"/>
              </a:rPr>
              <a:t>m</a:t>
            </a:r>
            <a:r>
              <a:rPr sz="2000" dirty="0">
                <a:latin typeface="Calibri"/>
                <a:cs typeface="Calibri"/>
              </a:rPr>
              <a:t>   </a:t>
            </a:r>
            <a:r>
              <a:rPr sz="2000" spc="-18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k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u</a:t>
            </a:r>
            <a:r>
              <a:rPr sz="2000" spc="-20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ali</a:t>
            </a:r>
            <a:r>
              <a:rPr sz="2000" spc="-50" dirty="0">
                <a:latin typeface="Calibri"/>
                <a:cs typeface="Calibri"/>
              </a:rPr>
              <a:t>t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)</a:t>
            </a:r>
            <a:r>
              <a:rPr sz="2000" dirty="0">
                <a:latin typeface="Calibri"/>
                <a:cs typeface="Calibri"/>
              </a:rPr>
              <a:t>   </a:t>
            </a:r>
            <a:r>
              <a:rPr sz="2000" spc="-165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y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n</a:t>
            </a:r>
            <a:r>
              <a:rPr sz="2000" spc="-15" dirty="0">
                <a:latin typeface="Calibri"/>
                <a:cs typeface="Calibri"/>
              </a:rPr>
              <a:t>g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b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65" dirty="0">
                <a:latin typeface="Calibri"/>
                <a:cs typeface="Calibri"/>
              </a:rPr>
              <a:t>r</a:t>
            </a:r>
            <a:r>
              <a:rPr sz="2000" spc="-20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80" dirty="0">
                <a:latin typeface="Calibri"/>
                <a:cs typeface="Calibri"/>
              </a:rPr>
              <a:t>f</a:t>
            </a:r>
            <a:r>
              <a:rPr sz="2000" spc="-15" dirty="0">
                <a:latin typeface="Calibri"/>
                <a:cs typeface="Calibri"/>
              </a:rPr>
              <a:t>at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b</a:t>
            </a:r>
            <a:r>
              <a:rPr sz="2000" spc="-10" dirty="0">
                <a:latin typeface="Calibri"/>
                <a:cs typeface="Calibri"/>
              </a:rPr>
              <a:t>je</a:t>
            </a:r>
            <a:r>
              <a:rPr sz="2000" spc="-30" dirty="0">
                <a:latin typeface="Calibri"/>
                <a:cs typeface="Calibri"/>
              </a:rPr>
              <a:t>k</a:t>
            </a:r>
            <a:r>
              <a:rPr sz="2000" spc="0" dirty="0">
                <a:latin typeface="Calibri"/>
                <a:cs typeface="Calibri"/>
              </a:rPr>
              <a:t>t</a:t>
            </a:r>
            <a:r>
              <a:rPr sz="2000" spc="-40" dirty="0">
                <a:latin typeface="Calibri"/>
                <a:cs typeface="Calibri"/>
              </a:rPr>
              <a:t>i</a:t>
            </a:r>
            <a:r>
              <a:rPr sz="2000" spc="-195" dirty="0">
                <a:latin typeface="Calibri"/>
                <a:cs typeface="Calibri"/>
              </a:rPr>
              <a:t>f</a:t>
            </a:r>
            <a:r>
              <a:rPr sz="2000" spc="-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0722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3263122" y="214296"/>
            <a:ext cx="3612079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Aliran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Idealisme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object 11"/>
          <p:cNvSpPr txBox="1"/>
          <p:nvPr/>
        </p:nvSpPr>
        <p:spPr>
          <a:xfrm>
            <a:off x="376238" y="2167890"/>
            <a:ext cx="8391525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indent="914400">
              <a:lnSpc>
                <a:spcPct val="100000"/>
              </a:lnSpc>
              <a:tabLst>
                <a:tab pos="1612265" algn="l"/>
                <a:tab pos="2787650" algn="l"/>
                <a:tab pos="3390900" algn="l"/>
                <a:tab pos="4069079" algn="l"/>
                <a:tab pos="5674360" algn="l"/>
                <a:tab pos="7687945" algn="l"/>
              </a:tabLst>
            </a:pPr>
            <a:r>
              <a:rPr lang="en-US"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Aliran</a:t>
            </a:r>
            <a:r>
              <a:rPr lang="en-US"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mengajarkan</a:t>
            </a:r>
            <a:r>
              <a:rPr lang="en-US"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ide </a:t>
            </a:r>
            <a:r>
              <a:rPr lang="en-US"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spirit </a:t>
            </a:r>
            <a:r>
              <a:rPr lang="en-US"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US"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sz="20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700" marR="5080" indent="914400">
              <a:lnSpc>
                <a:spcPct val="100000"/>
              </a:lnSpc>
              <a:tabLst>
                <a:tab pos="1612265" algn="l"/>
                <a:tab pos="2787650" algn="l"/>
                <a:tab pos="3390900" algn="l"/>
                <a:tab pos="4069079" algn="l"/>
                <a:tab pos="5674360" algn="l"/>
                <a:tab pos="7687945" algn="l"/>
              </a:tabLst>
            </a:pPr>
            <a:endParaRPr lang="en-US" sz="2000" spc="-5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914400">
              <a:lnSpc>
                <a:spcPct val="100000"/>
              </a:lnSpc>
              <a:tabLst>
                <a:tab pos="1612265" algn="l"/>
                <a:tab pos="2787650" algn="l"/>
                <a:tab pos="3390900" algn="l"/>
                <a:tab pos="4069079" algn="l"/>
                <a:tab pos="5674360" algn="l"/>
                <a:tab pos="7687945" algn="l"/>
              </a:tabLst>
            </a:pPr>
            <a:r>
              <a:rPr sz="20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000" spc="-1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9877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/>
        </p:nvSpPr>
        <p:spPr>
          <a:xfrm>
            <a:off x="3320801" y="214296"/>
            <a:ext cx="349672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Aliran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Realisme</a:t>
            </a:r>
            <a:endParaRPr lang="en-US" sz="3000" dirty="0" smtClean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112524" y="1428724"/>
            <a:ext cx="8547735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2000" spc="-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8255" indent="914400" algn="just">
              <a:lnSpc>
                <a:spcPct val="100000"/>
              </a:lnSpc>
            </a:pP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endParaRPr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000" spc="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alah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0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0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0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0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20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eali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2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h-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eri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eri.</a:t>
            </a:r>
            <a:endParaRPr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9580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3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7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2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46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4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5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6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510656" y="1643056"/>
            <a:ext cx="437023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PANCASILA SEBAGAI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SISTEM FILSAFAT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3"/>
          <p:cNvSpPr txBox="1"/>
          <p:nvPr/>
        </p:nvSpPr>
        <p:spPr>
          <a:xfrm>
            <a:off x="565150" y="1186498"/>
            <a:ext cx="8013700" cy="3285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buClr>
                <a:srgbClr val="BFBFBF"/>
              </a:buClr>
              <a:tabLst>
                <a:tab pos="355600" algn="l"/>
              </a:tabLst>
            </a:pPr>
            <a:r>
              <a:rPr lang="en-US" sz="2800" spc="-90" dirty="0" smtClean="0">
                <a:latin typeface="Times New Roman"/>
                <a:cs typeface="Times New Roman"/>
              </a:rPr>
              <a:t>PREVIEW</a:t>
            </a:r>
          </a:p>
          <a:p>
            <a:pPr marL="354965" indent="-342265">
              <a:lnSpc>
                <a:spcPct val="100000"/>
              </a:lnSpc>
              <a:buClr>
                <a:srgbClr val="BFBFBF"/>
              </a:buClr>
              <a:buFont typeface="Times New Roman"/>
              <a:buChar char="•"/>
              <a:tabLst>
                <a:tab pos="355600" algn="l"/>
              </a:tabLst>
            </a:pPr>
            <a:r>
              <a:rPr sz="2800" spc="-90" dirty="0" smtClean="0">
                <a:latin typeface="Times New Roman"/>
                <a:cs typeface="Times New Roman"/>
              </a:rPr>
              <a:t>P</a:t>
            </a:r>
            <a:r>
              <a:rPr sz="2800" spc="-355" dirty="0" smtClean="0">
                <a:latin typeface="Times New Roman"/>
                <a:cs typeface="Times New Roman"/>
              </a:rPr>
              <a:t>E</a:t>
            </a:r>
            <a:r>
              <a:rPr sz="2800" spc="-180" dirty="0" smtClean="0">
                <a:latin typeface="Times New Roman"/>
                <a:cs typeface="Times New Roman"/>
              </a:rPr>
              <a:t>N</a:t>
            </a:r>
            <a:r>
              <a:rPr sz="2800" spc="-265" dirty="0" smtClean="0">
                <a:latin typeface="Times New Roman"/>
                <a:cs typeface="Times New Roman"/>
              </a:rPr>
              <a:t>G</a:t>
            </a:r>
            <a:r>
              <a:rPr sz="2800" spc="-355" dirty="0" smtClean="0">
                <a:latin typeface="Times New Roman"/>
                <a:cs typeface="Times New Roman"/>
              </a:rPr>
              <a:t>E</a:t>
            </a:r>
            <a:r>
              <a:rPr sz="2800" spc="-310" dirty="0" smtClean="0">
                <a:latin typeface="Times New Roman"/>
                <a:cs typeface="Times New Roman"/>
              </a:rPr>
              <a:t>R</a:t>
            </a:r>
            <a:r>
              <a:rPr sz="2800" spc="-360" dirty="0" smtClean="0">
                <a:latin typeface="Times New Roman"/>
                <a:cs typeface="Times New Roman"/>
              </a:rPr>
              <a:t>T</a:t>
            </a:r>
            <a:r>
              <a:rPr sz="2800" spc="-190" dirty="0" smtClean="0">
                <a:latin typeface="Times New Roman"/>
                <a:cs typeface="Times New Roman"/>
              </a:rPr>
              <a:t>I</a:t>
            </a:r>
            <a:r>
              <a:rPr sz="2800" spc="-360" dirty="0" smtClean="0">
                <a:latin typeface="Times New Roman"/>
                <a:cs typeface="Times New Roman"/>
              </a:rPr>
              <a:t>A</a:t>
            </a:r>
            <a:r>
              <a:rPr sz="2800" spc="-185" dirty="0" smtClean="0">
                <a:latin typeface="Times New Roman"/>
                <a:cs typeface="Times New Roman"/>
              </a:rPr>
              <a:t>N</a:t>
            </a:r>
            <a:r>
              <a:rPr sz="2800" spc="-25" dirty="0" smtClean="0">
                <a:latin typeface="Times New Roman"/>
                <a:cs typeface="Times New Roman"/>
              </a:rPr>
              <a:t> </a:t>
            </a:r>
            <a:r>
              <a:rPr sz="2800" spc="-280" dirty="0">
                <a:latin typeface="Times New Roman"/>
                <a:cs typeface="Times New Roman"/>
              </a:rPr>
              <a:t>F</a:t>
            </a:r>
            <a:r>
              <a:rPr sz="2800" spc="-190" dirty="0">
                <a:latin typeface="Times New Roman"/>
                <a:cs typeface="Times New Roman"/>
              </a:rPr>
              <a:t>I</a:t>
            </a:r>
            <a:r>
              <a:rPr sz="2800" spc="-560" dirty="0">
                <a:latin typeface="Times New Roman"/>
                <a:cs typeface="Times New Roman"/>
              </a:rPr>
              <a:t>L</a:t>
            </a:r>
            <a:r>
              <a:rPr sz="2800" spc="-285" dirty="0">
                <a:latin typeface="Times New Roman"/>
                <a:cs typeface="Times New Roman"/>
              </a:rPr>
              <a:t>S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450" dirty="0">
                <a:latin typeface="Times New Roman"/>
                <a:cs typeface="Times New Roman"/>
              </a:rPr>
              <a:t>F</a:t>
            </a:r>
            <a:r>
              <a:rPr sz="2800" spc="-555" dirty="0">
                <a:latin typeface="Times New Roman"/>
                <a:cs typeface="Times New Roman"/>
              </a:rPr>
              <a:t>A</a:t>
            </a:r>
            <a:r>
              <a:rPr sz="2800" spc="-345" dirty="0">
                <a:latin typeface="Times New Roman"/>
                <a:cs typeface="Times New Roman"/>
              </a:rPr>
              <a:t>T</a:t>
            </a:r>
            <a:endParaRPr sz="2800" dirty="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Clr>
                <a:srgbClr val="BFBFBF"/>
              </a:buClr>
              <a:buFont typeface="Times New Roman"/>
              <a:buChar char="•"/>
              <a:tabLst>
                <a:tab pos="355600" algn="l"/>
              </a:tabLst>
            </a:pPr>
            <a:r>
              <a:rPr sz="2800" spc="-285" dirty="0">
                <a:latin typeface="Times New Roman"/>
                <a:cs typeface="Times New Roman"/>
              </a:rPr>
              <a:t>P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180" dirty="0">
                <a:latin typeface="Times New Roman"/>
                <a:cs typeface="Times New Roman"/>
              </a:rPr>
              <a:t>N</a:t>
            </a:r>
            <a:r>
              <a:rPr sz="2800" spc="-425" dirty="0">
                <a:latin typeface="Times New Roman"/>
                <a:cs typeface="Times New Roman"/>
              </a:rPr>
              <a:t>C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260" dirty="0">
                <a:latin typeface="Times New Roman"/>
                <a:cs typeface="Times New Roman"/>
              </a:rPr>
              <a:t>S</a:t>
            </a:r>
            <a:r>
              <a:rPr sz="2800" spc="-190" dirty="0">
                <a:latin typeface="Times New Roman"/>
                <a:cs typeface="Times New Roman"/>
              </a:rPr>
              <a:t>I</a:t>
            </a:r>
            <a:r>
              <a:rPr sz="2800" spc="-560" dirty="0">
                <a:latin typeface="Times New Roman"/>
                <a:cs typeface="Times New Roman"/>
              </a:rPr>
              <a:t>L</a:t>
            </a:r>
            <a:r>
              <a:rPr sz="2800" spc="-345" dirty="0">
                <a:latin typeface="Times New Roman"/>
                <a:cs typeface="Times New Roman"/>
              </a:rPr>
              <a:t>A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60" dirty="0">
                <a:latin typeface="Times New Roman"/>
                <a:cs typeface="Times New Roman"/>
              </a:rPr>
              <a:t>S</a:t>
            </a:r>
            <a:r>
              <a:rPr sz="2800" spc="-355" dirty="0">
                <a:latin typeface="Times New Roman"/>
                <a:cs typeface="Times New Roman"/>
              </a:rPr>
              <a:t>E</a:t>
            </a:r>
            <a:r>
              <a:rPr sz="2800" spc="-350" dirty="0">
                <a:latin typeface="Times New Roman"/>
                <a:cs typeface="Times New Roman"/>
              </a:rPr>
              <a:t>B</a:t>
            </a:r>
            <a:r>
              <a:rPr sz="2800" spc="-390" dirty="0">
                <a:latin typeface="Times New Roman"/>
                <a:cs typeface="Times New Roman"/>
              </a:rPr>
              <a:t>A</a:t>
            </a:r>
            <a:r>
              <a:rPr sz="2800" spc="-240" dirty="0">
                <a:latin typeface="Times New Roman"/>
                <a:cs typeface="Times New Roman"/>
              </a:rPr>
              <a:t>G</a:t>
            </a:r>
            <a:r>
              <a:rPr sz="2800" spc="-360" dirty="0">
                <a:latin typeface="Times New Roman"/>
                <a:cs typeface="Times New Roman"/>
              </a:rPr>
              <a:t>A</a:t>
            </a:r>
            <a:r>
              <a:rPr sz="2800" spc="-200" dirty="0">
                <a:latin typeface="Times New Roman"/>
                <a:cs typeface="Times New Roman"/>
              </a:rPr>
              <a:t>I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260" dirty="0">
                <a:latin typeface="Times New Roman"/>
                <a:cs typeface="Times New Roman"/>
              </a:rPr>
              <a:t>S</a:t>
            </a:r>
            <a:r>
              <a:rPr sz="2800" spc="-190" dirty="0">
                <a:latin typeface="Times New Roman"/>
                <a:cs typeface="Times New Roman"/>
              </a:rPr>
              <a:t>I</a:t>
            </a:r>
            <a:r>
              <a:rPr sz="2800" spc="-285" dirty="0">
                <a:latin typeface="Times New Roman"/>
                <a:cs typeface="Times New Roman"/>
              </a:rPr>
              <a:t>S</a:t>
            </a:r>
            <a:r>
              <a:rPr sz="2800" spc="-335" dirty="0">
                <a:latin typeface="Times New Roman"/>
                <a:cs typeface="Times New Roman"/>
              </a:rPr>
              <a:t>T</a:t>
            </a:r>
            <a:r>
              <a:rPr sz="2800" spc="-380" dirty="0">
                <a:latin typeface="Times New Roman"/>
                <a:cs typeface="Times New Roman"/>
              </a:rPr>
              <a:t>E</a:t>
            </a:r>
            <a:r>
              <a:rPr sz="2800" spc="-50" dirty="0">
                <a:latin typeface="Times New Roman"/>
                <a:cs typeface="Times New Roman"/>
              </a:rPr>
              <a:t>M</a:t>
            </a:r>
            <a:endParaRPr sz="2800" dirty="0">
              <a:latin typeface="Times New Roman"/>
              <a:cs typeface="Times New Roman"/>
            </a:endParaRPr>
          </a:p>
          <a:p>
            <a:pPr marL="354965" marR="465455" indent="-342265">
              <a:lnSpc>
                <a:spcPct val="100000"/>
              </a:lnSpc>
              <a:spcBef>
                <a:spcPts val="670"/>
              </a:spcBef>
              <a:buClr>
                <a:srgbClr val="BFBFBF"/>
              </a:buClr>
              <a:buFont typeface="Times New Roman"/>
              <a:buChar char="•"/>
              <a:tabLst>
                <a:tab pos="355600" algn="l"/>
              </a:tabLst>
            </a:pPr>
            <a:r>
              <a:rPr sz="2800" spc="-500" dirty="0">
                <a:latin typeface="Times New Roman"/>
                <a:cs typeface="Times New Roman"/>
              </a:rPr>
              <a:t>K</a:t>
            </a:r>
            <a:r>
              <a:rPr sz="2800" spc="-380" dirty="0">
                <a:latin typeface="Times New Roman"/>
                <a:cs typeface="Times New Roman"/>
              </a:rPr>
              <a:t>E</a:t>
            </a:r>
            <a:r>
              <a:rPr sz="2800" spc="-285" dirty="0">
                <a:latin typeface="Times New Roman"/>
                <a:cs typeface="Times New Roman"/>
              </a:rPr>
              <a:t>S</a:t>
            </a:r>
            <a:r>
              <a:rPr sz="2800" spc="-585" dirty="0">
                <a:latin typeface="Times New Roman"/>
                <a:cs typeface="Times New Roman"/>
              </a:rPr>
              <a:t>A</a:t>
            </a:r>
            <a:r>
              <a:rPr sz="2800" spc="-335" dirty="0">
                <a:latin typeface="Times New Roman"/>
                <a:cs typeface="Times New Roman"/>
              </a:rPr>
              <a:t>T</a:t>
            </a:r>
            <a:r>
              <a:rPr sz="2800" spc="-295" dirty="0">
                <a:latin typeface="Times New Roman"/>
                <a:cs typeface="Times New Roman"/>
              </a:rPr>
              <a:t>U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185" dirty="0">
                <a:latin typeface="Times New Roman"/>
                <a:cs typeface="Times New Roman"/>
              </a:rPr>
              <a:t>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260" dirty="0">
                <a:latin typeface="Times New Roman"/>
                <a:cs typeface="Times New Roman"/>
              </a:rPr>
              <a:t>S</a:t>
            </a:r>
            <a:r>
              <a:rPr sz="2800" spc="-190" dirty="0">
                <a:latin typeface="Times New Roman"/>
                <a:cs typeface="Times New Roman"/>
              </a:rPr>
              <a:t>I</a:t>
            </a:r>
            <a:r>
              <a:rPr sz="2800" spc="-560" dirty="0">
                <a:latin typeface="Times New Roman"/>
                <a:cs typeface="Times New Roman"/>
              </a:rPr>
              <a:t>L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105" dirty="0">
                <a:latin typeface="Times New Roman"/>
                <a:cs typeface="Times New Roman"/>
              </a:rPr>
              <a:t>-</a:t>
            </a:r>
            <a:r>
              <a:rPr sz="2800" spc="-260" dirty="0">
                <a:latin typeface="Times New Roman"/>
                <a:cs typeface="Times New Roman"/>
              </a:rPr>
              <a:t>S</a:t>
            </a:r>
            <a:r>
              <a:rPr sz="2800" spc="-190" dirty="0">
                <a:latin typeface="Times New Roman"/>
                <a:cs typeface="Times New Roman"/>
              </a:rPr>
              <a:t>I</a:t>
            </a:r>
            <a:r>
              <a:rPr sz="2800" spc="-530" dirty="0">
                <a:latin typeface="Times New Roman"/>
                <a:cs typeface="Times New Roman"/>
              </a:rPr>
              <a:t>L</a:t>
            </a:r>
            <a:r>
              <a:rPr sz="2800" spc="-345" dirty="0">
                <a:latin typeface="Times New Roman"/>
                <a:cs typeface="Times New Roman"/>
              </a:rPr>
              <a:t>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85" dirty="0">
                <a:latin typeface="Times New Roman"/>
                <a:cs typeface="Times New Roman"/>
              </a:rPr>
              <a:t>P</a:t>
            </a:r>
            <a:r>
              <a:rPr sz="2800" spc="-360" dirty="0">
                <a:latin typeface="Times New Roman"/>
                <a:cs typeface="Times New Roman"/>
              </a:rPr>
              <a:t>A</a:t>
            </a:r>
            <a:r>
              <a:rPr sz="2800" spc="-180" dirty="0">
                <a:latin typeface="Times New Roman"/>
                <a:cs typeface="Times New Roman"/>
              </a:rPr>
              <a:t>N</a:t>
            </a:r>
            <a:r>
              <a:rPr sz="2800" spc="-395" dirty="0">
                <a:latin typeface="Times New Roman"/>
                <a:cs typeface="Times New Roman"/>
              </a:rPr>
              <a:t>C</a:t>
            </a:r>
            <a:r>
              <a:rPr sz="2800" spc="-360" dirty="0">
                <a:latin typeface="Times New Roman"/>
                <a:cs typeface="Times New Roman"/>
              </a:rPr>
              <a:t>A</a:t>
            </a:r>
            <a:r>
              <a:rPr sz="2800" spc="-229" dirty="0">
                <a:latin typeface="Times New Roman"/>
                <a:cs typeface="Times New Roman"/>
              </a:rPr>
              <a:t>S</a:t>
            </a:r>
            <a:r>
              <a:rPr sz="2800" spc="-220" dirty="0">
                <a:latin typeface="Times New Roman"/>
                <a:cs typeface="Times New Roman"/>
              </a:rPr>
              <a:t>I</a:t>
            </a:r>
            <a:r>
              <a:rPr sz="2800" spc="-530" dirty="0">
                <a:latin typeface="Times New Roman"/>
                <a:cs typeface="Times New Roman"/>
              </a:rPr>
              <a:t>L</a:t>
            </a:r>
            <a:r>
              <a:rPr sz="2800" spc="-345" dirty="0">
                <a:latin typeface="Times New Roman"/>
                <a:cs typeface="Times New Roman"/>
              </a:rPr>
              <a:t>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60" dirty="0">
                <a:latin typeface="Times New Roman"/>
                <a:cs typeface="Times New Roman"/>
              </a:rPr>
              <a:t>S</a:t>
            </a:r>
            <a:r>
              <a:rPr sz="2800" spc="-355" dirty="0">
                <a:latin typeface="Times New Roman"/>
                <a:cs typeface="Times New Roman"/>
              </a:rPr>
              <a:t>E</a:t>
            </a:r>
            <a:r>
              <a:rPr sz="2800" spc="-320" dirty="0">
                <a:latin typeface="Times New Roman"/>
                <a:cs typeface="Times New Roman"/>
              </a:rPr>
              <a:t>B</a:t>
            </a:r>
            <a:r>
              <a:rPr sz="2800" spc="-390" dirty="0">
                <a:latin typeface="Times New Roman"/>
                <a:cs typeface="Times New Roman"/>
              </a:rPr>
              <a:t>A</a:t>
            </a:r>
            <a:r>
              <a:rPr sz="2800" spc="-265" dirty="0">
                <a:latin typeface="Times New Roman"/>
                <a:cs typeface="Times New Roman"/>
              </a:rPr>
              <a:t>G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200" dirty="0">
                <a:latin typeface="Times New Roman"/>
                <a:cs typeface="Times New Roman"/>
              </a:rPr>
              <a:t>I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260" dirty="0">
                <a:latin typeface="Times New Roman"/>
                <a:cs typeface="Times New Roman"/>
              </a:rPr>
              <a:t>S</a:t>
            </a:r>
            <a:r>
              <a:rPr sz="2800" spc="-295" dirty="0">
                <a:latin typeface="Times New Roman"/>
                <a:cs typeface="Times New Roman"/>
              </a:rPr>
              <a:t>U</a:t>
            </a:r>
            <a:r>
              <a:rPr sz="2800" spc="-555" dirty="0">
                <a:latin typeface="Times New Roman"/>
                <a:cs typeface="Times New Roman"/>
              </a:rPr>
              <a:t>A</a:t>
            </a:r>
            <a:r>
              <a:rPr sz="2800" spc="-335" dirty="0">
                <a:latin typeface="Times New Roman"/>
                <a:cs typeface="Times New Roman"/>
              </a:rPr>
              <a:t>T</a:t>
            </a:r>
            <a:r>
              <a:rPr sz="2800" spc="-204" dirty="0">
                <a:latin typeface="Times New Roman"/>
                <a:cs typeface="Times New Roman"/>
              </a:rPr>
              <a:t>U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60" dirty="0">
                <a:latin typeface="Times New Roman"/>
                <a:cs typeface="Times New Roman"/>
              </a:rPr>
              <a:t>S</a:t>
            </a:r>
            <a:r>
              <a:rPr sz="2800" spc="-190" dirty="0">
                <a:latin typeface="Times New Roman"/>
                <a:cs typeface="Times New Roman"/>
              </a:rPr>
              <a:t>I</a:t>
            </a:r>
            <a:r>
              <a:rPr sz="2800" spc="-285" dirty="0">
                <a:latin typeface="Times New Roman"/>
                <a:cs typeface="Times New Roman"/>
              </a:rPr>
              <a:t>S</a:t>
            </a:r>
            <a:r>
              <a:rPr sz="2800" spc="-335" dirty="0">
                <a:latin typeface="Times New Roman"/>
                <a:cs typeface="Times New Roman"/>
              </a:rPr>
              <a:t>T</a:t>
            </a:r>
            <a:r>
              <a:rPr sz="2800" spc="-380" dirty="0">
                <a:latin typeface="Times New Roman"/>
                <a:cs typeface="Times New Roman"/>
              </a:rPr>
              <a:t>E</a:t>
            </a:r>
            <a:r>
              <a:rPr sz="2800" spc="-50" dirty="0">
                <a:latin typeface="Times New Roman"/>
                <a:cs typeface="Times New Roman"/>
              </a:rPr>
              <a:t>M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80" dirty="0">
                <a:latin typeface="Times New Roman"/>
                <a:cs typeface="Times New Roman"/>
              </a:rPr>
              <a:t>F</a:t>
            </a:r>
            <a:r>
              <a:rPr sz="2800" spc="-190" dirty="0">
                <a:latin typeface="Times New Roman"/>
                <a:cs typeface="Times New Roman"/>
              </a:rPr>
              <a:t>I</a:t>
            </a:r>
            <a:r>
              <a:rPr sz="2800" spc="-560" dirty="0">
                <a:latin typeface="Times New Roman"/>
                <a:cs typeface="Times New Roman"/>
              </a:rPr>
              <a:t>L</a:t>
            </a:r>
            <a:r>
              <a:rPr sz="2800" spc="-285" dirty="0">
                <a:latin typeface="Times New Roman"/>
                <a:cs typeface="Times New Roman"/>
              </a:rPr>
              <a:t>S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450" dirty="0">
                <a:latin typeface="Times New Roman"/>
                <a:cs typeface="Times New Roman"/>
              </a:rPr>
              <a:t>F</a:t>
            </a:r>
            <a:r>
              <a:rPr sz="2800" spc="-555" dirty="0">
                <a:latin typeface="Times New Roman"/>
                <a:cs typeface="Times New Roman"/>
              </a:rPr>
              <a:t>A</a:t>
            </a:r>
            <a:r>
              <a:rPr sz="2800" spc="-345" dirty="0">
                <a:latin typeface="Times New Roman"/>
                <a:cs typeface="Times New Roman"/>
              </a:rPr>
              <a:t>T</a:t>
            </a:r>
            <a:endParaRPr sz="2800" dirty="0">
              <a:latin typeface="Times New Roman"/>
              <a:cs typeface="Times New Roman"/>
            </a:endParaRPr>
          </a:p>
          <a:p>
            <a:pPr marL="354965" marR="5080" indent="-342265">
              <a:lnSpc>
                <a:spcPct val="100000"/>
              </a:lnSpc>
              <a:spcBef>
                <a:spcPts val="670"/>
              </a:spcBef>
              <a:buClr>
                <a:srgbClr val="BFBFBF"/>
              </a:buClr>
              <a:buFont typeface="Times New Roman"/>
              <a:buChar char="•"/>
              <a:tabLst>
                <a:tab pos="355600" algn="l"/>
              </a:tabLst>
            </a:pPr>
            <a:r>
              <a:rPr sz="2800" spc="-180" dirty="0">
                <a:latin typeface="Times New Roman"/>
                <a:cs typeface="Times New Roman"/>
              </a:rPr>
              <a:t>N</a:t>
            </a:r>
            <a:r>
              <a:rPr sz="2800" spc="-220" dirty="0">
                <a:latin typeface="Times New Roman"/>
                <a:cs typeface="Times New Roman"/>
              </a:rPr>
              <a:t>I</a:t>
            </a:r>
            <a:r>
              <a:rPr sz="2800" spc="-530" dirty="0">
                <a:latin typeface="Times New Roman"/>
                <a:cs typeface="Times New Roman"/>
              </a:rPr>
              <a:t>L</a:t>
            </a:r>
            <a:r>
              <a:rPr sz="2800" spc="-360" dirty="0">
                <a:latin typeface="Times New Roman"/>
                <a:cs typeface="Times New Roman"/>
              </a:rPr>
              <a:t>A</a:t>
            </a:r>
            <a:r>
              <a:rPr sz="2800" spc="-190" dirty="0">
                <a:latin typeface="Times New Roman"/>
                <a:cs typeface="Times New Roman"/>
              </a:rPr>
              <a:t>I</a:t>
            </a:r>
            <a:r>
              <a:rPr sz="2800" spc="-105" dirty="0">
                <a:latin typeface="Times New Roman"/>
                <a:cs typeface="Times New Roman"/>
              </a:rPr>
              <a:t>-</a:t>
            </a:r>
            <a:r>
              <a:rPr sz="2800" spc="-180" dirty="0">
                <a:latin typeface="Times New Roman"/>
                <a:cs typeface="Times New Roman"/>
              </a:rPr>
              <a:t>N</a:t>
            </a:r>
            <a:r>
              <a:rPr sz="2800" spc="-190" dirty="0">
                <a:latin typeface="Times New Roman"/>
                <a:cs typeface="Times New Roman"/>
              </a:rPr>
              <a:t>I</a:t>
            </a:r>
            <a:r>
              <a:rPr sz="2800" spc="-530" dirty="0">
                <a:latin typeface="Times New Roman"/>
                <a:cs typeface="Times New Roman"/>
              </a:rPr>
              <a:t>L</a:t>
            </a:r>
            <a:r>
              <a:rPr sz="2800" spc="-360" dirty="0">
                <a:latin typeface="Times New Roman"/>
                <a:cs typeface="Times New Roman"/>
              </a:rPr>
              <a:t>A</a:t>
            </a:r>
            <a:r>
              <a:rPr sz="2800" spc="-200" dirty="0">
                <a:latin typeface="Times New Roman"/>
                <a:cs typeface="Times New Roman"/>
              </a:rPr>
              <a:t>I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85" dirty="0">
                <a:latin typeface="Times New Roman"/>
                <a:cs typeface="Times New Roman"/>
              </a:rPr>
              <a:t>P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180" dirty="0">
                <a:latin typeface="Times New Roman"/>
                <a:cs typeface="Times New Roman"/>
              </a:rPr>
              <a:t>N</a:t>
            </a:r>
            <a:r>
              <a:rPr sz="2800" spc="-425" dirty="0">
                <a:latin typeface="Times New Roman"/>
                <a:cs typeface="Times New Roman"/>
              </a:rPr>
              <a:t>C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260" dirty="0">
                <a:latin typeface="Times New Roman"/>
                <a:cs typeface="Times New Roman"/>
              </a:rPr>
              <a:t>S</a:t>
            </a:r>
            <a:r>
              <a:rPr sz="2800" spc="-190" dirty="0">
                <a:latin typeface="Times New Roman"/>
                <a:cs typeface="Times New Roman"/>
              </a:rPr>
              <a:t>I</a:t>
            </a:r>
            <a:r>
              <a:rPr sz="2800" spc="-560" dirty="0">
                <a:latin typeface="Times New Roman"/>
                <a:cs typeface="Times New Roman"/>
              </a:rPr>
              <a:t>L</a:t>
            </a:r>
            <a:r>
              <a:rPr sz="2800" spc="-345" dirty="0">
                <a:latin typeface="Times New Roman"/>
                <a:cs typeface="Times New Roman"/>
              </a:rPr>
              <a:t>A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65" dirty="0">
                <a:latin typeface="Times New Roman"/>
                <a:cs typeface="Times New Roman"/>
              </a:rPr>
              <a:t>M</a:t>
            </a:r>
            <a:r>
              <a:rPr sz="2800" spc="-355" dirty="0">
                <a:latin typeface="Times New Roman"/>
                <a:cs typeface="Times New Roman"/>
              </a:rPr>
              <a:t>E</a:t>
            </a:r>
            <a:r>
              <a:rPr sz="2800" spc="-180" dirty="0">
                <a:latin typeface="Times New Roman"/>
                <a:cs typeface="Times New Roman"/>
              </a:rPr>
              <a:t>N</a:t>
            </a:r>
            <a:r>
              <a:rPr sz="2800" spc="-235" dirty="0">
                <a:latin typeface="Times New Roman"/>
                <a:cs typeface="Times New Roman"/>
              </a:rPr>
              <a:t>J</a:t>
            </a:r>
            <a:r>
              <a:rPr sz="2800" spc="-360" dirty="0">
                <a:latin typeface="Times New Roman"/>
                <a:cs typeface="Times New Roman"/>
              </a:rPr>
              <a:t>A</a:t>
            </a:r>
            <a:r>
              <a:rPr sz="2800" spc="-265" dirty="0">
                <a:latin typeface="Times New Roman"/>
                <a:cs typeface="Times New Roman"/>
              </a:rPr>
              <a:t>D</a:t>
            </a:r>
            <a:r>
              <a:rPr sz="2800" spc="-200" dirty="0">
                <a:latin typeface="Times New Roman"/>
                <a:cs typeface="Times New Roman"/>
              </a:rPr>
              <a:t>I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325" dirty="0">
                <a:latin typeface="Times New Roman"/>
                <a:cs typeface="Times New Roman"/>
              </a:rPr>
              <a:t>D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285" dirty="0">
                <a:latin typeface="Times New Roman"/>
                <a:cs typeface="Times New Roman"/>
              </a:rPr>
              <a:t>S</a:t>
            </a:r>
            <a:r>
              <a:rPr sz="2800" spc="-360" dirty="0">
                <a:latin typeface="Times New Roman"/>
                <a:cs typeface="Times New Roman"/>
              </a:rPr>
              <a:t>A</a:t>
            </a:r>
            <a:r>
              <a:rPr sz="2800" spc="-300" dirty="0">
                <a:latin typeface="Times New Roman"/>
                <a:cs typeface="Times New Roman"/>
              </a:rPr>
              <a:t>R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325" dirty="0">
                <a:latin typeface="Times New Roman"/>
                <a:cs typeface="Times New Roman"/>
              </a:rPr>
              <a:t>D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185" dirty="0">
                <a:latin typeface="Times New Roman"/>
                <a:cs typeface="Times New Roman"/>
              </a:rPr>
              <a:t>N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310" dirty="0">
                <a:latin typeface="Times New Roman"/>
                <a:cs typeface="Times New Roman"/>
              </a:rPr>
              <a:t>R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265" dirty="0">
                <a:latin typeface="Times New Roman"/>
                <a:cs typeface="Times New Roman"/>
              </a:rPr>
              <a:t>H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500" dirty="0">
                <a:latin typeface="Times New Roman"/>
                <a:cs typeface="Times New Roman"/>
              </a:rPr>
              <a:t>K</a:t>
            </a:r>
            <a:r>
              <a:rPr sz="2800" spc="-380" dirty="0">
                <a:latin typeface="Times New Roman"/>
                <a:cs typeface="Times New Roman"/>
              </a:rPr>
              <a:t>E</a:t>
            </a:r>
            <a:r>
              <a:rPr sz="2800" spc="-260" dirty="0">
                <a:latin typeface="Times New Roman"/>
                <a:cs typeface="Times New Roman"/>
              </a:rPr>
              <a:t>S</a:t>
            </a:r>
            <a:r>
              <a:rPr sz="2800" spc="-355" dirty="0">
                <a:latin typeface="Times New Roman"/>
                <a:cs typeface="Times New Roman"/>
              </a:rPr>
              <a:t>E</a:t>
            </a:r>
            <a:r>
              <a:rPr sz="2800" spc="-220" dirty="0">
                <a:latin typeface="Times New Roman"/>
                <a:cs typeface="Times New Roman"/>
              </a:rPr>
              <a:t>I</a:t>
            </a:r>
            <a:r>
              <a:rPr sz="2800" spc="-35" dirty="0">
                <a:latin typeface="Times New Roman"/>
                <a:cs typeface="Times New Roman"/>
              </a:rPr>
              <a:t>M</a:t>
            </a:r>
            <a:r>
              <a:rPr sz="2800" spc="-350" dirty="0">
                <a:latin typeface="Times New Roman"/>
                <a:cs typeface="Times New Roman"/>
              </a:rPr>
              <a:t>B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210" dirty="0">
                <a:latin typeface="Times New Roman"/>
                <a:cs typeface="Times New Roman"/>
              </a:rPr>
              <a:t>N</a:t>
            </a:r>
            <a:r>
              <a:rPr sz="2800" spc="-240" dirty="0">
                <a:latin typeface="Times New Roman"/>
                <a:cs typeface="Times New Roman"/>
              </a:rPr>
              <a:t>G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185" dirty="0">
                <a:latin typeface="Times New Roman"/>
                <a:cs typeface="Times New Roman"/>
              </a:rPr>
              <a:t>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180" dirty="0">
                <a:latin typeface="Times New Roman"/>
                <a:cs typeface="Times New Roman"/>
              </a:rPr>
              <a:t>N</a:t>
            </a:r>
            <a:r>
              <a:rPr sz="2800" spc="-585" dirty="0">
                <a:latin typeface="Times New Roman"/>
                <a:cs typeface="Times New Roman"/>
              </a:rPr>
              <a:t>T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310" dirty="0">
                <a:latin typeface="Times New Roman"/>
                <a:cs typeface="Times New Roman"/>
              </a:rPr>
              <a:t>R</a:t>
            </a:r>
            <a:r>
              <a:rPr sz="2800" spc="-345" dirty="0">
                <a:latin typeface="Times New Roman"/>
                <a:cs typeface="Times New Roman"/>
              </a:rPr>
              <a:t>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65" dirty="0">
                <a:latin typeface="Times New Roman"/>
                <a:cs typeface="Times New Roman"/>
              </a:rPr>
              <a:t>H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509" dirty="0">
                <a:latin typeface="Times New Roman"/>
                <a:cs typeface="Times New Roman"/>
              </a:rPr>
              <a:t>K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325" dirty="0">
                <a:latin typeface="Times New Roman"/>
                <a:cs typeface="Times New Roman"/>
              </a:rPr>
              <a:t>D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185" dirty="0">
                <a:latin typeface="Times New Roman"/>
                <a:cs typeface="Times New Roman"/>
              </a:rPr>
              <a:t>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00" dirty="0">
                <a:latin typeface="Times New Roman"/>
                <a:cs typeface="Times New Roman"/>
              </a:rPr>
              <a:t>K</a:t>
            </a:r>
            <a:r>
              <a:rPr sz="2800" spc="-380" dirty="0">
                <a:latin typeface="Times New Roman"/>
                <a:cs typeface="Times New Roman"/>
              </a:rPr>
              <a:t>E</a:t>
            </a:r>
            <a:r>
              <a:rPr sz="2800" spc="-265" dirty="0">
                <a:latin typeface="Times New Roman"/>
                <a:cs typeface="Times New Roman"/>
              </a:rPr>
              <a:t>W</a:t>
            </a:r>
            <a:r>
              <a:rPr sz="2800" spc="-305" dirty="0">
                <a:latin typeface="Times New Roman"/>
                <a:cs typeface="Times New Roman"/>
              </a:rPr>
              <a:t>A</a:t>
            </a:r>
            <a:r>
              <a:rPr sz="2800" spc="-180" dirty="0">
                <a:latin typeface="Times New Roman"/>
                <a:cs typeface="Times New Roman"/>
              </a:rPr>
              <a:t>J</a:t>
            </a:r>
            <a:r>
              <a:rPr sz="2800" spc="-190" dirty="0">
                <a:latin typeface="Times New Roman"/>
                <a:cs typeface="Times New Roman"/>
              </a:rPr>
              <a:t>I</a:t>
            </a:r>
            <a:r>
              <a:rPr sz="2800" spc="-350" dirty="0">
                <a:latin typeface="Times New Roman"/>
                <a:cs typeface="Times New Roman"/>
              </a:rPr>
              <a:t>B</a:t>
            </a:r>
            <a:r>
              <a:rPr sz="2800" spc="-335" dirty="0">
                <a:latin typeface="Times New Roman"/>
                <a:cs typeface="Times New Roman"/>
              </a:rPr>
              <a:t>A</a:t>
            </a:r>
            <a:r>
              <a:rPr sz="2800" spc="-185" dirty="0">
                <a:latin typeface="Times New Roman"/>
                <a:cs typeface="Times New Roman"/>
              </a:rPr>
              <a:t>N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499573" y="214296"/>
            <a:ext cx="5139164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PENGERTIAN FILSAFAT</a:t>
            </a:r>
          </a:p>
        </p:txBody>
      </p:sp>
      <p:sp>
        <p:nvSpPr>
          <p:cNvPr id="13" name="object 4"/>
          <p:cNvSpPr txBox="1"/>
          <p:nvPr/>
        </p:nvSpPr>
        <p:spPr>
          <a:xfrm>
            <a:off x="438472" y="1231360"/>
            <a:ext cx="7200265" cy="2949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2000" spc="-2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2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4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5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000"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lr>
                <a:srgbClr val="BFBFBF"/>
              </a:buClr>
              <a:buFont typeface="Times New Roman"/>
              <a:buChar char="•"/>
              <a:tabLst>
                <a:tab pos="356235" algn="l"/>
              </a:tabLst>
            </a:pPr>
            <a:r>
              <a:rPr sz="2000"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s,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378460" indent="-342900">
              <a:lnSpc>
                <a:spcPct val="100000"/>
              </a:lnSpc>
              <a:spcBef>
                <a:spcPts val="670"/>
              </a:spcBef>
              <a:buClr>
                <a:srgbClr val="BFBFBF"/>
              </a:buClr>
              <a:buFont typeface="Times New Roman"/>
              <a:buChar char="•"/>
              <a:tabLst>
                <a:tab pos="356235" algn="l"/>
              </a:tabLst>
            </a:pPr>
            <a:r>
              <a:rPr sz="2000" spc="-3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165" marR="42545" algn="ctr">
              <a:lnSpc>
                <a:spcPct val="100000"/>
              </a:lnSpc>
            </a:pPr>
            <a:r>
              <a:rPr sz="20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sz="2000" spc="-4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8620" marR="256540" algn="just">
              <a:lnSpc>
                <a:spcPct val="100000"/>
              </a:lnSpc>
            </a:pPr>
            <a:r>
              <a:rPr sz="2000" spc="-3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27816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4" name="object 2"/>
          <p:cNvSpPr txBox="1"/>
          <p:nvPr/>
        </p:nvSpPr>
        <p:spPr>
          <a:xfrm>
            <a:off x="185457" y="1176856"/>
            <a:ext cx="8458200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467359">
              <a:lnSpc>
                <a:spcPct val="100000"/>
              </a:lnSpc>
            </a:pP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d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75" dirty="0">
                <a:latin typeface="Calibri"/>
                <a:cs typeface="Calibri"/>
              </a:rPr>
              <a:t>g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h</a:t>
            </a:r>
            <a:r>
              <a:rPr sz="2000" spc="-10" dirty="0">
                <a:latin typeface="Calibri"/>
                <a:cs typeface="Calibri"/>
              </a:rPr>
              <a:t>al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y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n</a:t>
            </a:r>
            <a:r>
              <a:rPr sz="2000" spc="-15" dirty="0">
                <a:latin typeface="Calibri"/>
                <a:cs typeface="Calibri"/>
              </a:rPr>
              <a:t>g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</a:t>
            </a:r>
            <a:r>
              <a:rPr sz="2000" spc="-35" dirty="0">
                <a:latin typeface="Calibri"/>
                <a:cs typeface="Calibri"/>
              </a:rPr>
              <a:t>e</a:t>
            </a:r>
            <a:r>
              <a:rPr sz="2000" spc="-5" dirty="0">
                <a:latin typeface="Calibri"/>
                <a:cs typeface="Calibri"/>
              </a:rPr>
              <a:t>n</a:t>
            </a:r>
            <a:r>
              <a:rPr sz="2000" spc="-30" dirty="0">
                <a:latin typeface="Calibri"/>
                <a:cs typeface="Calibri"/>
              </a:rPr>
              <a:t>d</a:t>
            </a:r>
            <a:r>
              <a:rPr sz="2000" spc="-10" dirty="0">
                <a:latin typeface="Calibri"/>
                <a:cs typeface="Calibri"/>
              </a:rPr>
              <a:t>o</a:t>
            </a:r>
            <a:r>
              <a:rPr sz="2000" spc="-65" dirty="0">
                <a:latin typeface="Calibri"/>
                <a:cs typeface="Calibri"/>
              </a:rPr>
              <a:t>r</a:t>
            </a:r>
            <a:r>
              <a:rPr sz="2000" spc="-10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n</a:t>
            </a:r>
            <a:r>
              <a:rPr sz="2000" spc="-15" dirty="0">
                <a:latin typeface="Calibri"/>
                <a:cs typeface="Calibri"/>
              </a:rPr>
              <a:t>g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n</a:t>
            </a:r>
            <a:r>
              <a:rPr sz="2000" spc="-30" dirty="0">
                <a:latin typeface="Calibri"/>
                <a:cs typeface="Calibri"/>
              </a:rPr>
              <a:t>u</a:t>
            </a:r>
            <a:r>
              <a:rPr sz="2000" spc="-20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ia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u</a:t>
            </a:r>
            <a:r>
              <a:rPr sz="2000" spc="-60" dirty="0">
                <a:latin typeface="Calibri"/>
                <a:cs typeface="Calibri"/>
              </a:rPr>
              <a:t>n</a:t>
            </a:r>
            <a:r>
              <a:rPr sz="2000" spc="0" dirty="0">
                <a:latin typeface="Calibri"/>
                <a:cs typeface="Calibri"/>
              </a:rPr>
              <a:t>t</a:t>
            </a:r>
            <a:r>
              <a:rPr sz="2000" spc="-30" dirty="0">
                <a:latin typeface="Calibri"/>
                <a:cs typeface="Calibri"/>
              </a:rPr>
              <a:t>u</a:t>
            </a:r>
            <a:r>
              <a:rPr sz="2000" spc="-15" dirty="0">
                <a:latin typeface="Calibri"/>
                <a:cs typeface="Calibri"/>
              </a:rPr>
              <a:t>k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b</a:t>
            </a:r>
            <a:r>
              <a:rPr sz="2000" spc="-10" dirty="0">
                <a:latin typeface="Calibri"/>
                <a:cs typeface="Calibri"/>
              </a:rPr>
              <a:t>er</a:t>
            </a:r>
            <a:r>
              <a:rPr sz="2000" spc="-25" dirty="0">
                <a:latin typeface="Calibri"/>
                <a:cs typeface="Calibri"/>
              </a:rPr>
              <a:t>f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40" dirty="0">
                <a:latin typeface="Calibri"/>
                <a:cs typeface="Calibri"/>
              </a:rPr>
              <a:t>l</a:t>
            </a:r>
            <a:r>
              <a:rPr sz="2000" spc="10" dirty="0">
                <a:latin typeface="Calibri"/>
                <a:cs typeface="Calibri"/>
              </a:rPr>
              <a:t>s</a:t>
            </a:r>
            <a:r>
              <a:rPr sz="2000" spc="-45" dirty="0">
                <a:latin typeface="Calibri"/>
                <a:cs typeface="Calibri"/>
              </a:rPr>
              <a:t>a</a:t>
            </a:r>
            <a:r>
              <a:rPr sz="2000" spc="-55" dirty="0">
                <a:latin typeface="Calibri"/>
                <a:cs typeface="Calibri"/>
              </a:rPr>
              <a:t>f</a:t>
            </a:r>
            <a:r>
              <a:rPr sz="2000" spc="-45" dirty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t </a:t>
            </a:r>
            <a:r>
              <a:rPr sz="2000" spc="-80" dirty="0" err="1">
                <a:latin typeface="Calibri"/>
                <a:cs typeface="Calibri"/>
              </a:rPr>
              <a:t>y</a:t>
            </a:r>
            <a:r>
              <a:rPr sz="2000" spc="-10" dirty="0" err="1">
                <a:latin typeface="Calibri"/>
                <a:cs typeface="Calibri"/>
              </a:rPr>
              <a:t>ai</a:t>
            </a:r>
            <a:r>
              <a:rPr sz="2000" spc="0" dirty="0" err="1">
                <a:latin typeface="Calibri"/>
                <a:cs typeface="Calibri"/>
              </a:rPr>
              <a:t>t</a:t>
            </a:r>
            <a:r>
              <a:rPr sz="2000" spc="-15" dirty="0" err="1">
                <a:latin typeface="Calibri"/>
                <a:cs typeface="Calibri"/>
              </a:rPr>
              <a:t>u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 smtClean="0">
                <a:latin typeface="Calibri"/>
                <a:cs typeface="Calibri"/>
              </a:rPr>
              <a:t>:</a:t>
            </a:r>
            <a:endParaRPr lang="en-US" sz="2000" spc="-10" dirty="0" smtClean="0">
              <a:latin typeface="Calibri"/>
              <a:cs typeface="Calibri"/>
            </a:endParaRPr>
          </a:p>
          <a:p>
            <a:pPr marL="469900" marR="467359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spc="-10" dirty="0" err="1" smtClean="0">
                <a:latin typeface="Calibri"/>
                <a:cs typeface="Calibri"/>
              </a:rPr>
              <a:t>Keheranan</a:t>
            </a:r>
            <a:r>
              <a:rPr lang="en-US" sz="2000" spc="-10" dirty="0" smtClean="0">
                <a:latin typeface="Calibri"/>
                <a:cs typeface="Calibri"/>
              </a:rPr>
              <a:t>, Rasa </a:t>
            </a:r>
            <a:r>
              <a:rPr lang="en-US" sz="2000" spc="-10" dirty="0" err="1" smtClean="0">
                <a:latin typeface="Calibri"/>
                <a:cs typeface="Calibri"/>
              </a:rPr>
              <a:t>heran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itu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akan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mendorong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untuk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menyelidiki</a:t>
            </a:r>
            <a:r>
              <a:rPr lang="en-US" sz="2000" spc="-10" dirty="0" smtClean="0">
                <a:latin typeface="Calibri"/>
                <a:cs typeface="Calibri"/>
              </a:rPr>
              <a:t>.</a:t>
            </a:r>
          </a:p>
          <a:p>
            <a:pPr marL="469900" marR="467359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spc="-10" dirty="0" err="1" smtClean="0">
                <a:latin typeface="Calibri"/>
                <a:cs typeface="Calibri"/>
              </a:rPr>
              <a:t>Kesangsian</a:t>
            </a:r>
            <a:r>
              <a:rPr lang="en-US" sz="2000" spc="-10" dirty="0" smtClean="0">
                <a:latin typeface="Calibri"/>
                <a:cs typeface="Calibri"/>
              </a:rPr>
              <a:t>, </a:t>
            </a:r>
            <a:r>
              <a:rPr lang="en-US" sz="2000" spc="-10" dirty="0" err="1" smtClean="0">
                <a:latin typeface="Calibri"/>
                <a:cs typeface="Calibri"/>
              </a:rPr>
              <a:t>Sikap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ini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sangat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berguna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untuk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menemukan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titik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pagkal</a:t>
            </a:r>
            <a:r>
              <a:rPr lang="en-US" sz="2000" spc="-10" dirty="0" smtClean="0">
                <a:latin typeface="Calibri"/>
                <a:cs typeface="Calibri"/>
              </a:rPr>
              <a:t> yang </a:t>
            </a:r>
            <a:r>
              <a:rPr lang="en-US" sz="2000" spc="-10" dirty="0" err="1" smtClean="0">
                <a:latin typeface="Calibri"/>
                <a:cs typeface="Calibri"/>
              </a:rPr>
              <a:t>kemudian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tidak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disangsikan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lagi</a:t>
            </a:r>
            <a:r>
              <a:rPr lang="en-US" sz="2000" spc="-10" dirty="0" smtClean="0">
                <a:latin typeface="Calibri"/>
                <a:cs typeface="Calibri"/>
              </a:rPr>
              <a:t>.</a:t>
            </a:r>
          </a:p>
          <a:p>
            <a:pPr marL="469900" marR="467359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spc="-10" dirty="0" err="1" smtClean="0">
                <a:latin typeface="Calibri"/>
                <a:cs typeface="Calibri"/>
              </a:rPr>
              <a:t>Kesadaran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akan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keterbatasan</a:t>
            </a:r>
            <a:r>
              <a:rPr lang="en-US" sz="2000" spc="-10" dirty="0" smtClean="0">
                <a:latin typeface="Calibri"/>
                <a:cs typeface="Calibri"/>
              </a:rPr>
              <a:t>, </a:t>
            </a:r>
            <a:r>
              <a:rPr lang="en-US" sz="2000" spc="-10" dirty="0" err="1" smtClean="0">
                <a:latin typeface="Calibri"/>
                <a:cs typeface="Calibri"/>
              </a:rPr>
              <a:t>manusia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jika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menyadari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bahwa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dirinya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sangat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kecil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dan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lemah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terutama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bila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dibandingkan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dengan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alam</a:t>
            </a:r>
            <a:r>
              <a:rPr lang="en-US" sz="2000" spc="-10" dirty="0" smtClean="0">
                <a:latin typeface="Calibri"/>
                <a:cs typeface="Calibri"/>
              </a:rPr>
              <a:t> </a:t>
            </a:r>
            <a:r>
              <a:rPr lang="en-US" sz="2000" spc="-10" dirty="0" err="1" smtClean="0">
                <a:latin typeface="Calibri"/>
                <a:cs typeface="Calibri"/>
              </a:rPr>
              <a:t>sekelilingnya</a:t>
            </a:r>
            <a:r>
              <a:rPr lang="en-US" sz="2000" spc="-10" dirty="0" smtClean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355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2"/>
          <p:cNvSpPr txBox="1"/>
          <p:nvPr/>
        </p:nvSpPr>
        <p:spPr>
          <a:xfrm>
            <a:off x="741374" y="1428724"/>
            <a:ext cx="7251700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00000"/>
              </a:lnSpc>
              <a:tabLst>
                <a:tab pos="6319520" algn="l"/>
              </a:tabLst>
            </a:pPr>
            <a:r>
              <a:rPr sz="2400" dirty="0">
                <a:latin typeface="Calibri"/>
                <a:cs typeface="Calibri"/>
              </a:rPr>
              <a:t>Fil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-80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20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0" dirty="0">
                <a:latin typeface="Calibri"/>
                <a:cs typeface="Calibri"/>
              </a:rPr>
              <a:t>g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spc="-125" dirty="0">
                <a:latin typeface="Calibri"/>
                <a:cs typeface="Calibri"/>
              </a:rPr>
              <a:t>k</a:t>
            </a:r>
            <a:r>
              <a:rPr sz="2400" spc="-45" dirty="0">
                <a:latin typeface="Calibri"/>
                <a:cs typeface="Calibri"/>
              </a:rPr>
              <a:t>e</a:t>
            </a:r>
            <a:r>
              <a:rPr sz="2400" spc="15" dirty="0">
                <a:latin typeface="Calibri"/>
                <a:cs typeface="Calibri"/>
              </a:rPr>
              <a:t>g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60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lah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30" dirty="0">
                <a:latin typeface="Calibri"/>
                <a:cs typeface="Calibri"/>
              </a:rPr>
              <a:t>k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15" dirty="0">
                <a:latin typeface="Calibri"/>
                <a:cs typeface="Calibri"/>
              </a:rPr>
              <a:t>r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m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spc="15" dirty="0">
                <a:latin typeface="Calibri"/>
                <a:cs typeface="Calibri"/>
              </a:rPr>
              <a:t>u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ia </a:t>
            </a:r>
            <a:r>
              <a:rPr sz="2400" spc="-20" dirty="0">
                <a:latin typeface="Calibri"/>
                <a:cs typeface="Calibri"/>
              </a:rPr>
              <a:t>me</a:t>
            </a:r>
            <a:r>
              <a:rPr sz="2400" spc="-80" dirty="0">
                <a:latin typeface="Calibri"/>
                <a:cs typeface="Calibri"/>
              </a:rPr>
              <a:t>n</a:t>
            </a:r>
            <a:r>
              <a:rPr sz="2400" spc="-55" dirty="0">
                <a:latin typeface="Calibri"/>
                <a:cs typeface="Calibri"/>
              </a:rPr>
              <a:t>y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li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15" dirty="0">
                <a:latin typeface="Calibri"/>
                <a:cs typeface="Calibri"/>
              </a:rPr>
              <a:t>k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o</a:t>
            </a:r>
            <a:r>
              <a:rPr sz="2400" spc="15" dirty="0">
                <a:latin typeface="Calibri"/>
                <a:cs typeface="Calibri"/>
              </a:rPr>
              <a:t>b</a:t>
            </a:r>
            <a:r>
              <a:rPr sz="2400" spc="-55" dirty="0">
                <a:latin typeface="Calibri"/>
                <a:cs typeface="Calibri"/>
              </a:rPr>
              <a:t>y</a:t>
            </a:r>
            <a:r>
              <a:rPr sz="2400" spc="-15" dirty="0">
                <a:latin typeface="Calibri"/>
                <a:cs typeface="Calibri"/>
              </a:rPr>
              <a:t>ek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y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1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k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t</a:t>
            </a:r>
            <a:r>
              <a:rPr sz="2400" spc="-4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r</a:t>
            </a:r>
            <a:r>
              <a:rPr sz="2400" spc="15" dirty="0">
                <a:latin typeface="Calibri"/>
                <a:cs typeface="Calibri"/>
              </a:rPr>
              <a:t>b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-60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as	</a:t>
            </a:r>
            <a:r>
              <a:rPr sz="2400" spc="-55" dirty="0">
                <a:latin typeface="Calibri"/>
                <a:cs typeface="Calibri"/>
              </a:rPr>
              <a:t>y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0" dirty="0">
                <a:latin typeface="Calibri"/>
                <a:cs typeface="Calibri"/>
              </a:rPr>
              <a:t>n</a:t>
            </a:r>
            <a:r>
              <a:rPr sz="2400" spc="-15" dirty="0">
                <a:latin typeface="Calibri"/>
                <a:cs typeface="Calibri"/>
              </a:rPr>
              <a:t>g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it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1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jau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15" dirty="0">
                <a:latin typeface="Calibri"/>
                <a:cs typeface="Calibri"/>
              </a:rPr>
              <a:t> d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-20" dirty="0">
                <a:latin typeface="Calibri"/>
                <a:cs typeface="Calibri"/>
              </a:rPr>
              <a:t>u</a:t>
            </a:r>
            <a:r>
              <a:rPr sz="2400" spc="15" dirty="0">
                <a:latin typeface="Calibri"/>
                <a:cs typeface="Calibri"/>
              </a:rPr>
              <a:t>d</a:t>
            </a:r>
            <a:r>
              <a:rPr sz="2400" spc="-20" dirty="0">
                <a:latin typeface="Calibri"/>
                <a:cs typeface="Calibri"/>
              </a:rPr>
              <a:t>u</a:t>
            </a:r>
            <a:r>
              <a:rPr sz="2400" spc="-15" dirty="0">
                <a:latin typeface="Calibri"/>
                <a:cs typeface="Calibri"/>
              </a:rPr>
              <a:t>t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-60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au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-20" dirty="0">
                <a:latin typeface="Calibri"/>
                <a:cs typeface="Calibri"/>
              </a:rPr>
              <a:t>ub</a:t>
            </a:r>
            <a:r>
              <a:rPr sz="2400" spc="-40" dirty="0">
                <a:latin typeface="Calibri"/>
                <a:cs typeface="Calibri"/>
              </a:rPr>
              <a:t>s</a:t>
            </a:r>
            <a:r>
              <a:rPr sz="2400" spc="-60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15" dirty="0">
                <a:latin typeface="Calibri"/>
                <a:cs typeface="Calibri"/>
              </a:rPr>
              <a:t>n</a:t>
            </a:r>
            <a:r>
              <a:rPr sz="2400" spc="-4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0" dirty="0">
                <a:latin typeface="Calibri"/>
                <a:cs typeface="Calibri"/>
              </a:rPr>
              <a:t>n</a:t>
            </a:r>
            <a:r>
              <a:rPr sz="2400" spc="-55" dirty="0">
                <a:latin typeface="Calibri"/>
                <a:cs typeface="Calibri"/>
              </a:rPr>
              <a:t>y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15" dirty="0">
                <a:latin typeface="Calibri"/>
                <a:cs typeface="Calibri"/>
              </a:rPr>
              <a:t>p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t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20" dirty="0">
                <a:latin typeface="Calibri"/>
                <a:cs typeface="Calibri"/>
              </a:rPr>
              <a:t>b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15" dirty="0">
                <a:latin typeface="Calibri"/>
                <a:cs typeface="Calibri"/>
              </a:rPr>
              <a:t>d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-60" dirty="0">
                <a:latin typeface="Calibri"/>
                <a:cs typeface="Calibri"/>
              </a:rPr>
              <a:t>k</a:t>
            </a:r>
            <a:r>
              <a:rPr sz="2400" dirty="0">
                <a:latin typeface="Calibri"/>
                <a:cs typeface="Calibri"/>
              </a:rPr>
              <a:t>an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m</a:t>
            </a:r>
            <a:r>
              <a:rPr sz="2400" spc="-45" dirty="0">
                <a:latin typeface="Calibri"/>
                <a:cs typeface="Calibri"/>
              </a:rPr>
              <a:t>e</a:t>
            </a:r>
            <a:r>
              <a:rPr sz="2400" spc="1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ja</a:t>
            </a:r>
            <a:r>
              <a:rPr sz="2400" spc="-20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buClr>
                <a:srgbClr val="FFFFFF"/>
              </a:buClr>
              <a:tabLst>
                <a:tab pos="415925" algn="l"/>
              </a:tabLst>
            </a:pPr>
            <a:r>
              <a:rPr lang="en-US" sz="2400" spc="-10" dirty="0" smtClean="0">
                <a:latin typeface="Calibri"/>
                <a:cs typeface="Calibri"/>
              </a:rPr>
              <a:t>1. </a:t>
            </a:r>
            <a:r>
              <a:rPr sz="2400" spc="-10" dirty="0" err="1" smtClean="0">
                <a:latin typeface="Calibri"/>
                <a:cs typeface="Calibri"/>
              </a:rPr>
              <a:t>O</a:t>
            </a:r>
            <a:r>
              <a:rPr sz="2400" spc="-20" dirty="0" err="1" smtClean="0">
                <a:latin typeface="Calibri"/>
                <a:cs typeface="Calibri"/>
              </a:rPr>
              <a:t>b</a:t>
            </a:r>
            <a:r>
              <a:rPr sz="2400" spc="-55" dirty="0" err="1" smtClean="0">
                <a:latin typeface="Calibri"/>
                <a:cs typeface="Calibri"/>
              </a:rPr>
              <a:t>y</a:t>
            </a:r>
            <a:r>
              <a:rPr sz="2400" spc="-15" dirty="0" err="1" smtClean="0">
                <a:latin typeface="Calibri"/>
                <a:cs typeface="Calibri"/>
              </a:rPr>
              <a:t>ek</a:t>
            </a:r>
            <a:r>
              <a:rPr sz="2400" dirty="0" smtClean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M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-6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e</a:t>
            </a:r>
            <a:r>
              <a:rPr sz="2400" spc="-1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ial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-50" dirty="0">
                <a:latin typeface="Calibri"/>
                <a:cs typeface="Calibri"/>
              </a:rPr>
              <a:t>f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t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.</a:t>
            </a:r>
          </a:p>
          <a:p>
            <a:pPr marL="12700">
              <a:lnSpc>
                <a:spcPct val="100000"/>
              </a:lnSpc>
              <a:buClr>
                <a:srgbClr val="FFFFFF"/>
              </a:buClr>
              <a:tabLst>
                <a:tab pos="415925" algn="l"/>
              </a:tabLst>
            </a:pPr>
            <a:r>
              <a:rPr lang="en-US" sz="2400" spc="-10" dirty="0" smtClean="0">
                <a:latin typeface="Calibri"/>
                <a:cs typeface="Calibri"/>
              </a:rPr>
              <a:t>2. </a:t>
            </a:r>
            <a:r>
              <a:rPr sz="2400" spc="-10" dirty="0" err="1" smtClean="0">
                <a:latin typeface="Calibri"/>
                <a:cs typeface="Calibri"/>
              </a:rPr>
              <a:t>O</a:t>
            </a:r>
            <a:r>
              <a:rPr sz="2400" spc="-20" dirty="0" err="1" smtClean="0">
                <a:latin typeface="Calibri"/>
                <a:cs typeface="Calibri"/>
              </a:rPr>
              <a:t>b</a:t>
            </a:r>
            <a:r>
              <a:rPr sz="2400" spc="-55" dirty="0" err="1" smtClean="0">
                <a:latin typeface="Calibri"/>
                <a:cs typeface="Calibri"/>
              </a:rPr>
              <a:t>y</a:t>
            </a:r>
            <a:r>
              <a:rPr sz="2400" spc="-15" dirty="0" err="1" smtClean="0">
                <a:latin typeface="Calibri"/>
                <a:cs typeface="Calibri"/>
              </a:rPr>
              <a:t>ek</a:t>
            </a:r>
            <a:r>
              <a:rPr sz="2400" dirty="0" smtClean="0">
                <a:latin typeface="Calibri"/>
                <a:cs typeface="Calibri"/>
              </a:rPr>
              <a:t> </a:t>
            </a:r>
            <a:r>
              <a:rPr sz="2400" spc="-65" dirty="0">
                <a:latin typeface="Calibri"/>
                <a:cs typeface="Calibri"/>
              </a:rPr>
              <a:t>F</a:t>
            </a:r>
            <a:r>
              <a:rPr sz="2400" spc="5" dirty="0">
                <a:latin typeface="Calibri"/>
                <a:cs typeface="Calibri"/>
              </a:rPr>
              <a:t>o</a:t>
            </a:r>
            <a:r>
              <a:rPr sz="2400" spc="-10" dirty="0">
                <a:latin typeface="Calibri"/>
                <a:cs typeface="Calibri"/>
              </a:rPr>
              <a:t>r</a:t>
            </a:r>
            <a:r>
              <a:rPr sz="2400" spc="-25" dirty="0">
                <a:latin typeface="Calibri"/>
                <a:cs typeface="Calibri"/>
              </a:rPr>
              <a:t>m</a:t>
            </a:r>
            <a:r>
              <a:rPr sz="2400" dirty="0">
                <a:latin typeface="Calibri"/>
                <a:cs typeface="Calibri"/>
              </a:rPr>
              <a:t>al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Fil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-30" dirty="0">
                <a:latin typeface="Calibri"/>
                <a:cs typeface="Calibri"/>
              </a:rPr>
              <a:t>a</a:t>
            </a:r>
            <a:r>
              <a:rPr sz="2400" spc="-50" dirty="0">
                <a:latin typeface="Calibri"/>
                <a:cs typeface="Calibri"/>
              </a:rPr>
              <a:t>f</a:t>
            </a:r>
            <a:r>
              <a:rPr sz="2400" spc="-30" dirty="0">
                <a:latin typeface="Calibri"/>
                <a:cs typeface="Calibri"/>
              </a:rPr>
              <a:t>at</a:t>
            </a:r>
            <a:r>
              <a:rPr sz="2400" dirty="0">
                <a:latin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06066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4" name="object 2"/>
          <p:cNvSpPr txBox="1"/>
          <p:nvPr/>
        </p:nvSpPr>
        <p:spPr>
          <a:xfrm>
            <a:off x="351037" y="1403369"/>
            <a:ext cx="8244205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erial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914400" algn="just">
              <a:lnSpc>
                <a:spcPct val="100000"/>
              </a:lnSpc>
            </a:pPr>
            <a:r>
              <a:rPr sz="2000" spc="-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spc="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0160" indent="914400" algn="just">
              <a:lnSpc>
                <a:spcPct val="100000"/>
              </a:lnSpc>
            </a:pP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eo</a:t>
            </a:r>
            <a:r>
              <a:rPr sz="20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sz="2000" spc="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ial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1164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2"/>
          <p:cNvSpPr txBox="1"/>
          <p:nvPr/>
        </p:nvSpPr>
        <p:spPr>
          <a:xfrm>
            <a:off x="28435" y="1142990"/>
            <a:ext cx="8700135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8255" algn="just">
              <a:lnSpc>
                <a:spcPct val="100000"/>
              </a:lnSpc>
            </a:pPr>
            <a:r>
              <a:rPr sz="2000" spc="-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ct val="100000"/>
              </a:lnSpc>
            </a:pP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914400" algn="just"/>
            <a:r>
              <a:rPr sz="200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2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3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sz="2000" spc="3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sz="20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sz="20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sz="20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sz="2000"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6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9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4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6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23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spc="9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000" spc="-4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1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000" spc="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10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spc="17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spc="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1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spc="15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en-US" sz="2000" spc="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spc="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spc="-1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spc="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spc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spc="-14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700" marR="5080" indent="914400" algn="just">
              <a:lnSpc>
                <a:spcPct val="100000"/>
              </a:lnSpc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bject 3"/>
          <p:cNvSpPr txBox="1"/>
          <p:nvPr/>
        </p:nvSpPr>
        <p:spPr>
          <a:xfrm>
            <a:off x="28435" y="3500728"/>
            <a:ext cx="7660005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</a:pPr>
            <a:r>
              <a:rPr sz="2000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914400">
              <a:lnSpc>
                <a:spcPct val="100000"/>
              </a:lnSpc>
              <a:tabLst>
                <a:tab pos="3213735" algn="l"/>
                <a:tab pos="4485005" algn="l"/>
                <a:tab pos="5734685" algn="l"/>
              </a:tabLst>
            </a:pP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</a:t>
            </a:r>
            <a:r>
              <a:rPr sz="20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3349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4" name="object 2"/>
          <p:cNvSpPr txBox="1"/>
          <p:nvPr/>
        </p:nvSpPr>
        <p:spPr>
          <a:xfrm>
            <a:off x="298450" y="1101090"/>
            <a:ext cx="8547100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buClr>
                <a:srgbClr val="FFFF00"/>
              </a:buClr>
              <a:tabLst>
                <a:tab pos="335915" algn="l"/>
              </a:tabLst>
            </a:pPr>
            <a:r>
              <a:rPr lang="en-US" sz="2000" spc="-40" dirty="0" smtClean="0">
                <a:latin typeface="Calibri"/>
                <a:cs typeface="Calibri"/>
              </a:rPr>
              <a:t>c. </a:t>
            </a:r>
            <a:r>
              <a:rPr sz="2000" spc="-40" dirty="0" err="1" smtClean="0">
                <a:latin typeface="Calibri"/>
                <a:cs typeface="Calibri"/>
              </a:rPr>
              <a:t>M</a:t>
            </a:r>
            <a:r>
              <a:rPr sz="2000" spc="-35" dirty="0" err="1" smtClean="0">
                <a:latin typeface="Calibri"/>
                <a:cs typeface="Calibri"/>
              </a:rPr>
              <a:t>e</a:t>
            </a:r>
            <a:r>
              <a:rPr sz="2000" spc="-25" dirty="0" err="1" smtClean="0">
                <a:latin typeface="Calibri"/>
                <a:cs typeface="Calibri"/>
              </a:rPr>
              <a:t>t</a:t>
            </a:r>
            <a:r>
              <a:rPr sz="2000" spc="-10" dirty="0" err="1" smtClean="0">
                <a:latin typeface="Calibri"/>
                <a:cs typeface="Calibri"/>
              </a:rPr>
              <a:t>o</a:t>
            </a:r>
            <a:r>
              <a:rPr sz="2000" spc="-30" dirty="0" err="1" smtClean="0">
                <a:latin typeface="Calibri"/>
                <a:cs typeface="Calibri"/>
              </a:rPr>
              <a:t>d</a:t>
            </a:r>
            <a:r>
              <a:rPr sz="2000" spc="-10" dirty="0" err="1" smtClean="0">
                <a:latin typeface="Calibri"/>
                <a:cs typeface="Calibri"/>
              </a:rPr>
              <a:t>ol</a:t>
            </a:r>
            <a:r>
              <a:rPr sz="2000" spc="-35" dirty="0" err="1" smtClean="0">
                <a:latin typeface="Calibri"/>
                <a:cs typeface="Calibri"/>
              </a:rPr>
              <a:t>o</a:t>
            </a:r>
            <a:r>
              <a:rPr sz="2000" spc="10" dirty="0" err="1" smtClean="0">
                <a:latin typeface="Calibri"/>
                <a:cs typeface="Calibri"/>
              </a:rPr>
              <a:t>g</a:t>
            </a:r>
            <a:r>
              <a:rPr sz="2000" spc="-40" dirty="0" err="1" smtClean="0">
                <a:latin typeface="Calibri"/>
                <a:cs typeface="Calibri"/>
              </a:rPr>
              <a:t>i</a:t>
            </a:r>
            <a:r>
              <a:rPr sz="2000" spc="-10" dirty="0">
                <a:latin typeface="Calibri"/>
                <a:cs typeface="Calibri"/>
              </a:rPr>
              <a:t>,</a:t>
            </a:r>
            <a:endParaRPr sz="2000" dirty="0">
              <a:latin typeface="Calibri"/>
              <a:cs typeface="Calibri"/>
            </a:endParaRPr>
          </a:p>
          <a:p>
            <a:pPr marL="12700" marR="7620" indent="914400">
              <a:lnSpc>
                <a:spcPct val="100000"/>
              </a:lnSpc>
              <a:tabLst>
                <a:tab pos="2013585" algn="l"/>
                <a:tab pos="3174365" algn="l"/>
                <a:tab pos="5766435" algn="l"/>
                <a:tab pos="7705725" algn="l"/>
              </a:tabLst>
            </a:pPr>
            <a:r>
              <a:rPr sz="2000" spc="-240" dirty="0">
                <a:latin typeface="Times New Roman"/>
                <a:cs typeface="Times New Roman"/>
              </a:rPr>
              <a:t>I</a:t>
            </a:r>
            <a:r>
              <a:rPr sz="2000" spc="-145" dirty="0">
                <a:latin typeface="Times New Roman"/>
                <a:cs typeface="Times New Roman"/>
              </a:rPr>
              <a:t>l</a:t>
            </a:r>
            <a:r>
              <a:rPr sz="2000" spc="15" dirty="0">
                <a:latin typeface="Times New Roman"/>
                <a:cs typeface="Times New Roman"/>
              </a:rPr>
              <a:t>m</a:t>
            </a:r>
            <a:r>
              <a:rPr sz="2000" spc="25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50" dirty="0">
                <a:latin typeface="Times New Roman"/>
                <a:cs typeface="Times New Roman"/>
              </a:rPr>
              <a:t>y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40" dirty="0">
                <a:latin typeface="Times New Roman"/>
                <a:cs typeface="Times New Roman"/>
              </a:rPr>
              <a:t>n</a:t>
            </a:r>
            <a:r>
              <a:rPr sz="2000" spc="25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15" dirty="0">
                <a:latin typeface="Times New Roman"/>
                <a:cs typeface="Times New Roman"/>
              </a:rPr>
              <a:t>m</a:t>
            </a:r>
            <a:r>
              <a:rPr sz="2000" spc="65" dirty="0">
                <a:latin typeface="Times New Roman"/>
                <a:cs typeface="Times New Roman"/>
              </a:rPr>
              <a:t>e</a:t>
            </a:r>
            <a:r>
              <a:rPr sz="2000" spc="45" dirty="0">
                <a:latin typeface="Times New Roman"/>
                <a:cs typeface="Times New Roman"/>
              </a:rPr>
              <a:t>m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-145" dirty="0">
                <a:latin typeface="Times New Roman"/>
                <a:cs typeface="Times New Roman"/>
              </a:rPr>
              <a:t>i</a:t>
            </a:r>
            <a:r>
              <a:rPr sz="2000" spc="-110" dirty="0">
                <a:latin typeface="Times New Roman"/>
                <a:cs typeface="Times New Roman"/>
              </a:rPr>
              <a:t>c</a:t>
            </a:r>
            <a:r>
              <a:rPr sz="2000" spc="200" dirty="0">
                <a:latin typeface="Times New Roman"/>
                <a:cs typeface="Times New Roman"/>
              </a:rPr>
              <a:t>a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-210" dirty="0">
                <a:latin typeface="Times New Roman"/>
                <a:cs typeface="Times New Roman"/>
              </a:rPr>
              <a:t>k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25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80" dirty="0">
                <a:latin typeface="Times New Roman"/>
                <a:cs typeface="Times New Roman"/>
              </a:rPr>
              <a:t>c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30" dirty="0">
                <a:latin typeface="Times New Roman"/>
                <a:cs typeface="Times New Roman"/>
              </a:rPr>
              <a:t>r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305" dirty="0">
                <a:latin typeface="Times New Roman"/>
                <a:cs typeface="Times New Roman"/>
              </a:rPr>
              <a:t>/</a:t>
            </a:r>
            <a:r>
              <a:rPr sz="2000" spc="-120" dirty="0">
                <a:latin typeface="Times New Roman"/>
                <a:cs typeface="Times New Roman"/>
              </a:rPr>
              <a:t>j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-145" dirty="0">
                <a:latin typeface="Times New Roman"/>
                <a:cs typeface="Times New Roman"/>
              </a:rPr>
              <a:t>l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25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40" dirty="0">
                <a:latin typeface="Times New Roman"/>
                <a:cs typeface="Times New Roman"/>
              </a:rPr>
              <a:t>u</a:t>
            </a:r>
            <a:r>
              <a:rPr sz="2000" spc="10" dirty="0">
                <a:latin typeface="Times New Roman"/>
                <a:cs typeface="Times New Roman"/>
              </a:rPr>
              <a:t>n</a:t>
            </a:r>
            <a:r>
              <a:rPr sz="2000" spc="130" dirty="0">
                <a:latin typeface="Times New Roman"/>
                <a:cs typeface="Times New Roman"/>
              </a:rPr>
              <a:t>t</a:t>
            </a:r>
            <a:r>
              <a:rPr sz="2000" spc="10" dirty="0">
                <a:latin typeface="Times New Roman"/>
                <a:cs typeface="Times New Roman"/>
              </a:rPr>
              <a:t>u</a:t>
            </a:r>
            <a:r>
              <a:rPr sz="2000" spc="-140" dirty="0">
                <a:latin typeface="Times New Roman"/>
                <a:cs typeface="Times New Roman"/>
              </a:rPr>
              <a:t>k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Times New Roman"/>
                <a:cs typeface="Times New Roman"/>
              </a:rPr>
              <a:t>m</a:t>
            </a:r>
            <a:r>
              <a:rPr sz="2000" spc="90" dirty="0">
                <a:latin typeface="Times New Roman"/>
                <a:cs typeface="Times New Roman"/>
              </a:rPr>
              <a:t>e</a:t>
            </a:r>
            <a:r>
              <a:rPr sz="2000" spc="15" dirty="0">
                <a:latin typeface="Times New Roman"/>
                <a:cs typeface="Times New Roman"/>
              </a:rPr>
              <a:t>m</a:t>
            </a:r>
            <a:r>
              <a:rPr sz="2000" spc="10" dirty="0">
                <a:latin typeface="Times New Roman"/>
                <a:cs typeface="Times New Roman"/>
              </a:rPr>
              <a:t>p</a:t>
            </a:r>
            <a:r>
              <a:rPr sz="2000" spc="90" dirty="0">
                <a:latin typeface="Times New Roman"/>
                <a:cs typeface="Times New Roman"/>
              </a:rPr>
              <a:t>e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spc="40" dirty="0">
                <a:latin typeface="Times New Roman"/>
                <a:cs typeface="Times New Roman"/>
              </a:rPr>
              <a:t>o</a:t>
            </a:r>
            <a:r>
              <a:rPr sz="2000" spc="-175" dirty="0">
                <a:latin typeface="Times New Roman"/>
                <a:cs typeface="Times New Roman"/>
              </a:rPr>
              <a:t>l</a:t>
            </a:r>
            <a:r>
              <a:rPr sz="2000" spc="90" dirty="0">
                <a:latin typeface="Times New Roman"/>
                <a:cs typeface="Times New Roman"/>
              </a:rPr>
              <a:t>e</a:t>
            </a:r>
            <a:r>
              <a:rPr sz="2000" spc="25" dirty="0">
                <a:latin typeface="Times New Roman"/>
                <a:cs typeface="Times New Roman"/>
              </a:rPr>
              <a:t>h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p</a:t>
            </a:r>
            <a:r>
              <a:rPr sz="2000" spc="65" dirty="0">
                <a:latin typeface="Times New Roman"/>
                <a:cs typeface="Times New Roman"/>
              </a:rPr>
              <a:t>e</a:t>
            </a:r>
            <a:r>
              <a:rPr sz="2000" spc="40" dirty="0">
                <a:latin typeface="Times New Roman"/>
                <a:cs typeface="Times New Roman"/>
              </a:rPr>
              <a:t>n</a:t>
            </a:r>
            <a:r>
              <a:rPr sz="2000" spc="10" dirty="0">
                <a:latin typeface="Times New Roman"/>
                <a:cs typeface="Times New Roman"/>
              </a:rPr>
              <a:t>g</a:t>
            </a:r>
            <a:r>
              <a:rPr sz="2000" spc="65" dirty="0">
                <a:latin typeface="Times New Roman"/>
                <a:cs typeface="Times New Roman"/>
              </a:rPr>
              <a:t>e</a:t>
            </a:r>
            <a:r>
              <a:rPr sz="2000" spc="130" dirty="0">
                <a:latin typeface="Times New Roman"/>
                <a:cs typeface="Times New Roman"/>
              </a:rPr>
              <a:t>t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40" dirty="0">
                <a:latin typeface="Times New Roman"/>
                <a:cs typeface="Times New Roman"/>
              </a:rPr>
              <a:t>h</a:t>
            </a:r>
            <a:r>
              <a:rPr sz="2000" spc="10" dirty="0">
                <a:latin typeface="Times New Roman"/>
                <a:cs typeface="Times New Roman"/>
              </a:rPr>
              <a:t>u</a:t>
            </a:r>
            <a:r>
              <a:rPr sz="2000" spc="200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.</a:t>
            </a:r>
          </a:p>
          <a:p>
            <a:pPr marL="12700">
              <a:lnSpc>
                <a:spcPct val="100000"/>
              </a:lnSpc>
              <a:buClr>
                <a:srgbClr val="FFFF00"/>
              </a:buClr>
              <a:tabLst>
                <a:tab pos="371475" algn="l"/>
              </a:tabLst>
            </a:pPr>
            <a:r>
              <a:rPr lang="en-US" sz="2000" spc="-15" dirty="0" smtClean="0">
                <a:latin typeface="Calibri"/>
                <a:cs typeface="Calibri"/>
              </a:rPr>
              <a:t>d. </a:t>
            </a:r>
            <a:r>
              <a:rPr sz="2000" spc="-15" dirty="0" err="1" smtClean="0">
                <a:latin typeface="Calibri"/>
                <a:cs typeface="Calibri"/>
              </a:rPr>
              <a:t>L</a:t>
            </a:r>
            <a:r>
              <a:rPr sz="2000" spc="-10" dirty="0" err="1" smtClean="0">
                <a:latin typeface="Calibri"/>
                <a:cs typeface="Calibri"/>
              </a:rPr>
              <a:t>ogi</a:t>
            </a:r>
            <a:r>
              <a:rPr sz="2000" spc="-85" dirty="0" err="1" smtClean="0">
                <a:latin typeface="Calibri"/>
                <a:cs typeface="Calibri"/>
              </a:rPr>
              <a:t>k</a:t>
            </a:r>
            <a:r>
              <a:rPr sz="2000" spc="15" dirty="0" err="1" smtClean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,</a:t>
            </a:r>
            <a:endParaRPr sz="2000" dirty="0">
              <a:latin typeface="Calibri"/>
              <a:cs typeface="Calibri"/>
            </a:endParaRPr>
          </a:p>
          <a:p>
            <a:pPr marL="12700" marR="5080" indent="914400">
              <a:lnSpc>
                <a:spcPct val="100000"/>
              </a:lnSpc>
            </a:pPr>
            <a:r>
              <a:rPr sz="2000" spc="-140" dirty="0">
                <a:latin typeface="Times New Roman"/>
                <a:cs typeface="Times New Roman"/>
              </a:rPr>
              <a:t>M</a:t>
            </a:r>
            <a:r>
              <a:rPr sz="2000" spc="90" dirty="0">
                <a:latin typeface="Times New Roman"/>
                <a:cs typeface="Times New Roman"/>
              </a:rPr>
              <a:t>e</a:t>
            </a:r>
            <a:r>
              <a:rPr sz="2000" spc="15" dirty="0">
                <a:latin typeface="Times New Roman"/>
                <a:cs typeface="Times New Roman"/>
              </a:rPr>
              <a:t>m</a:t>
            </a:r>
            <a:r>
              <a:rPr sz="2000" spc="40" dirty="0">
                <a:latin typeface="Times New Roman"/>
                <a:cs typeface="Times New Roman"/>
              </a:rPr>
              <a:t>b</a:t>
            </a:r>
            <a:r>
              <a:rPr sz="2000" spc="-145" dirty="0">
                <a:latin typeface="Times New Roman"/>
                <a:cs typeface="Times New Roman"/>
              </a:rPr>
              <a:t>i</a:t>
            </a:r>
            <a:r>
              <a:rPr sz="2000" spc="-110" dirty="0">
                <a:latin typeface="Times New Roman"/>
                <a:cs typeface="Times New Roman"/>
              </a:rPr>
              <a:t>c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30" dirty="0">
                <a:latin typeface="Times New Roman"/>
                <a:cs typeface="Times New Roman"/>
              </a:rPr>
              <a:t>r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-210" dirty="0">
                <a:latin typeface="Times New Roman"/>
                <a:cs typeface="Times New Roman"/>
              </a:rPr>
              <a:t>k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25" dirty="0">
                <a:latin typeface="Times New Roman"/>
                <a:cs typeface="Times New Roman"/>
              </a:rPr>
              <a:t>n</a:t>
            </a:r>
            <a:r>
              <a:rPr sz="2000" spc="265" dirty="0">
                <a:latin typeface="Times New Roman"/>
                <a:cs typeface="Times New Roman"/>
              </a:rPr>
              <a:t> </a:t>
            </a:r>
            <a:r>
              <a:rPr sz="2000" spc="105" dirty="0">
                <a:latin typeface="Times New Roman"/>
                <a:cs typeface="Times New Roman"/>
              </a:rPr>
              <a:t>t</a:t>
            </a:r>
            <a:r>
              <a:rPr sz="2000" spc="90" dirty="0">
                <a:latin typeface="Times New Roman"/>
                <a:cs typeface="Times New Roman"/>
              </a:rPr>
              <a:t>e</a:t>
            </a:r>
            <a:r>
              <a:rPr sz="2000" spc="10" dirty="0">
                <a:latin typeface="Times New Roman"/>
                <a:cs typeface="Times New Roman"/>
              </a:rPr>
              <a:t>n</a:t>
            </a:r>
            <a:r>
              <a:rPr sz="2000" spc="75" dirty="0">
                <a:latin typeface="Times New Roman"/>
                <a:cs typeface="Times New Roman"/>
              </a:rPr>
              <a:t>t</a:t>
            </a:r>
            <a:r>
              <a:rPr sz="2000" spc="200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n</a:t>
            </a:r>
            <a:r>
              <a:rPr sz="2000" spc="25" dirty="0">
                <a:latin typeface="Times New Roman"/>
                <a:cs typeface="Times New Roman"/>
              </a:rPr>
              <a:t>g</a:t>
            </a:r>
            <a:r>
              <a:rPr sz="2000" spc="265" dirty="0">
                <a:latin typeface="Times New Roman"/>
                <a:cs typeface="Times New Roman"/>
              </a:rPr>
              <a:t> </a:t>
            </a:r>
            <a:r>
              <a:rPr sz="2000" spc="200" dirty="0">
                <a:latin typeface="Times New Roman"/>
                <a:cs typeface="Times New Roman"/>
              </a:rPr>
              <a:t>a</a:t>
            </a:r>
            <a:r>
              <a:rPr sz="2000" spc="130" dirty="0">
                <a:latin typeface="Times New Roman"/>
                <a:cs typeface="Times New Roman"/>
              </a:rPr>
              <a:t>t</a:t>
            </a:r>
            <a:r>
              <a:rPr sz="2000" spc="40" dirty="0">
                <a:latin typeface="Times New Roman"/>
                <a:cs typeface="Times New Roman"/>
              </a:rPr>
              <a:t>u</a:t>
            </a:r>
            <a:r>
              <a:rPr sz="2000" spc="5" dirty="0">
                <a:latin typeface="Times New Roman"/>
                <a:cs typeface="Times New Roman"/>
              </a:rPr>
              <a:t>r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40" dirty="0">
                <a:latin typeface="Times New Roman"/>
                <a:cs typeface="Times New Roman"/>
              </a:rPr>
              <a:t>n</a:t>
            </a:r>
            <a:r>
              <a:rPr sz="2000" spc="-105" dirty="0">
                <a:latin typeface="Times New Roman"/>
                <a:cs typeface="Times New Roman"/>
              </a:rPr>
              <a:t>-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155" dirty="0">
                <a:latin typeface="Times New Roman"/>
                <a:cs typeface="Times New Roman"/>
              </a:rPr>
              <a:t>t</a:t>
            </a:r>
            <a:r>
              <a:rPr sz="2000" spc="10" dirty="0">
                <a:latin typeface="Times New Roman"/>
                <a:cs typeface="Times New Roman"/>
              </a:rPr>
              <a:t>u</a:t>
            </a:r>
            <a:r>
              <a:rPr sz="2000" spc="30" dirty="0">
                <a:latin typeface="Times New Roman"/>
                <a:cs typeface="Times New Roman"/>
              </a:rPr>
              <a:t>r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25" dirty="0">
                <a:latin typeface="Times New Roman"/>
                <a:cs typeface="Times New Roman"/>
              </a:rPr>
              <a:t>n</a:t>
            </a:r>
            <a:r>
              <a:rPr sz="2000" spc="265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b</a:t>
            </a:r>
            <a:r>
              <a:rPr sz="2000" spc="65" dirty="0">
                <a:latin typeface="Times New Roman"/>
                <a:cs typeface="Times New Roman"/>
              </a:rPr>
              <a:t>e</a:t>
            </a:r>
            <a:r>
              <a:rPr sz="2000" spc="30" dirty="0">
                <a:latin typeface="Times New Roman"/>
                <a:cs typeface="Times New Roman"/>
              </a:rPr>
              <a:t>r</a:t>
            </a:r>
            <a:r>
              <a:rPr sz="2000" spc="10" dirty="0">
                <a:latin typeface="Times New Roman"/>
                <a:cs typeface="Times New Roman"/>
              </a:rPr>
              <a:t>p</a:t>
            </a:r>
            <a:r>
              <a:rPr sz="2000" spc="-145" dirty="0">
                <a:latin typeface="Times New Roman"/>
                <a:cs typeface="Times New Roman"/>
              </a:rPr>
              <a:t>i</a:t>
            </a:r>
            <a:r>
              <a:rPr sz="2000" spc="-155" dirty="0">
                <a:latin typeface="Times New Roman"/>
                <a:cs typeface="Times New Roman"/>
              </a:rPr>
              <a:t>k</a:t>
            </a:r>
            <a:r>
              <a:rPr sz="2000" spc="-145" dirty="0">
                <a:latin typeface="Times New Roman"/>
                <a:cs typeface="Times New Roman"/>
              </a:rPr>
              <a:t>i</a:t>
            </a:r>
            <a:r>
              <a:rPr sz="2000" spc="15" dirty="0">
                <a:latin typeface="Times New Roman"/>
                <a:cs typeface="Times New Roman"/>
              </a:rPr>
              <a:t>r</a:t>
            </a:r>
            <a:r>
              <a:rPr sz="2000" spc="270" dirty="0">
                <a:latin typeface="Times New Roman"/>
                <a:cs typeface="Times New Roman"/>
              </a:rPr>
              <a:t> </a:t>
            </a:r>
            <a:r>
              <a:rPr sz="2000" spc="200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g</a:t>
            </a:r>
            <a:r>
              <a:rPr sz="2000" spc="200" dirty="0">
                <a:latin typeface="Times New Roman"/>
                <a:cs typeface="Times New Roman"/>
              </a:rPr>
              <a:t>a</a:t>
            </a:r>
            <a:r>
              <a:rPr sz="2000" spc="15" dirty="0">
                <a:latin typeface="Times New Roman"/>
                <a:cs typeface="Times New Roman"/>
              </a:rPr>
              <a:t>r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d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p</a:t>
            </a:r>
            <a:r>
              <a:rPr sz="2000" spc="200" dirty="0">
                <a:latin typeface="Times New Roman"/>
                <a:cs typeface="Times New Roman"/>
              </a:rPr>
              <a:t>a</a:t>
            </a:r>
            <a:r>
              <a:rPr sz="2000" spc="145" dirty="0">
                <a:latin typeface="Times New Roman"/>
                <a:cs typeface="Times New Roman"/>
              </a:rPr>
              <a:t>t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Times New Roman"/>
                <a:cs typeface="Times New Roman"/>
              </a:rPr>
              <a:t>m</a:t>
            </a:r>
            <a:r>
              <a:rPr sz="2000" spc="65" dirty="0">
                <a:latin typeface="Times New Roman"/>
                <a:cs typeface="Times New Roman"/>
              </a:rPr>
              <a:t>e</a:t>
            </a:r>
            <a:r>
              <a:rPr sz="2000" spc="40" dirty="0">
                <a:latin typeface="Times New Roman"/>
                <a:cs typeface="Times New Roman"/>
              </a:rPr>
              <a:t>n</a:t>
            </a:r>
            <a:r>
              <a:rPr sz="2000" spc="10" dirty="0">
                <a:latin typeface="Times New Roman"/>
                <a:cs typeface="Times New Roman"/>
              </a:rPr>
              <a:t>g</a:t>
            </a:r>
            <a:r>
              <a:rPr sz="2000" spc="200" dirty="0">
                <a:latin typeface="Times New Roman"/>
                <a:cs typeface="Times New Roman"/>
              </a:rPr>
              <a:t>a</a:t>
            </a:r>
            <a:r>
              <a:rPr sz="2000" spc="15" dirty="0">
                <a:latin typeface="Times New Roman"/>
                <a:cs typeface="Times New Roman"/>
              </a:rPr>
              <a:t>m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-145" dirty="0">
                <a:latin typeface="Times New Roman"/>
                <a:cs typeface="Times New Roman"/>
              </a:rPr>
              <a:t>il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235" dirty="0">
                <a:latin typeface="Times New Roman"/>
                <a:cs typeface="Times New Roman"/>
              </a:rPr>
              <a:t>k</a:t>
            </a:r>
            <a:r>
              <a:rPr sz="2000" spc="90" dirty="0">
                <a:latin typeface="Times New Roman"/>
                <a:cs typeface="Times New Roman"/>
              </a:rPr>
              <a:t>e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spc="-145" dirty="0">
                <a:latin typeface="Times New Roman"/>
                <a:cs typeface="Times New Roman"/>
              </a:rPr>
              <a:t>i</a:t>
            </a:r>
            <a:r>
              <a:rPr sz="2000" spc="15" dirty="0">
                <a:latin typeface="Times New Roman"/>
                <a:cs typeface="Times New Roman"/>
              </a:rPr>
              <a:t>m</a:t>
            </a:r>
            <a:r>
              <a:rPr sz="2000" spc="10" dirty="0">
                <a:latin typeface="Times New Roman"/>
                <a:cs typeface="Times New Roman"/>
              </a:rPr>
              <a:t>p</a:t>
            </a:r>
            <a:r>
              <a:rPr sz="2000" spc="40" dirty="0">
                <a:latin typeface="Times New Roman"/>
                <a:cs typeface="Times New Roman"/>
              </a:rPr>
              <a:t>u</a:t>
            </a:r>
            <a:r>
              <a:rPr sz="2000" spc="-175" dirty="0">
                <a:latin typeface="Times New Roman"/>
                <a:cs typeface="Times New Roman"/>
              </a:rPr>
              <a:t>l</a:t>
            </a:r>
            <a:r>
              <a:rPr sz="2000" spc="200" dirty="0">
                <a:latin typeface="Times New Roman"/>
                <a:cs typeface="Times New Roman"/>
              </a:rPr>
              <a:t>a</a:t>
            </a:r>
            <a:r>
              <a:rPr sz="2000" spc="25" dirty="0">
                <a:latin typeface="Times New Roman"/>
                <a:cs typeface="Times New Roman"/>
              </a:rPr>
              <a:t>n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150" dirty="0">
                <a:latin typeface="Times New Roman"/>
                <a:cs typeface="Times New Roman"/>
              </a:rPr>
              <a:t>y</a:t>
            </a:r>
            <a:r>
              <a:rPr sz="2000" spc="200" dirty="0">
                <a:latin typeface="Times New Roman"/>
                <a:cs typeface="Times New Roman"/>
              </a:rPr>
              <a:t>a</a:t>
            </a:r>
            <a:r>
              <a:rPr sz="2000" spc="10" dirty="0">
                <a:latin typeface="Times New Roman"/>
                <a:cs typeface="Times New Roman"/>
              </a:rPr>
              <a:t>n</a:t>
            </a:r>
            <a:r>
              <a:rPr sz="2000" spc="25" dirty="0">
                <a:latin typeface="Times New Roman"/>
                <a:cs typeface="Times New Roman"/>
              </a:rPr>
              <a:t>g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b</a:t>
            </a:r>
            <a:r>
              <a:rPr sz="2000" spc="90" dirty="0">
                <a:latin typeface="Times New Roman"/>
                <a:cs typeface="Times New Roman"/>
              </a:rPr>
              <a:t>e</a:t>
            </a:r>
            <a:r>
              <a:rPr sz="2000" spc="40" dirty="0">
                <a:latin typeface="Times New Roman"/>
                <a:cs typeface="Times New Roman"/>
              </a:rPr>
              <a:t>n</a:t>
            </a:r>
            <a:r>
              <a:rPr sz="2000" spc="170" dirty="0">
                <a:latin typeface="Times New Roman"/>
                <a:cs typeface="Times New Roman"/>
              </a:rPr>
              <a:t>a</a:t>
            </a:r>
            <a:r>
              <a:rPr sz="2000" spc="-215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.</a:t>
            </a:r>
          </a:p>
          <a:p>
            <a:pPr marL="12700">
              <a:lnSpc>
                <a:spcPct val="100000"/>
              </a:lnSpc>
              <a:buClr>
                <a:srgbClr val="FFFF00"/>
              </a:buClr>
              <a:tabLst>
                <a:tab pos="360680" algn="l"/>
              </a:tabLst>
            </a:pPr>
            <a:r>
              <a:rPr lang="en-US" sz="2000" spc="-70" dirty="0" smtClean="0">
                <a:latin typeface="Calibri"/>
                <a:cs typeface="Calibri"/>
              </a:rPr>
              <a:t>e. </a:t>
            </a:r>
            <a:r>
              <a:rPr sz="2000" spc="-70" dirty="0" err="1" smtClean="0">
                <a:latin typeface="Calibri"/>
                <a:cs typeface="Calibri"/>
              </a:rPr>
              <a:t>E</a:t>
            </a:r>
            <a:r>
              <a:rPr sz="2000" spc="0" dirty="0" err="1" smtClean="0">
                <a:latin typeface="Calibri"/>
                <a:cs typeface="Calibri"/>
              </a:rPr>
              <a:t>t</a:t>
            </a:r>
            <a:r>
              <a:rPr sz="2000" spc="-10" dirty="0" err="1" smtClean="0">
                <a:latin typeface="Calibri"/>
                <a:cs typeface="Calibri"/>
              </a:rPr>
              <a:t>i</a:t>
            </a:r>
            <a:r>
              <a:rPr sz="2000" spc="-85" dirty="0" err="1" smtClean="0">
                <a:latin typeface="Calibri"/>
                <a:cs typeface="Calibri"/>
              </a:rPr>
              <a:t>k</a:t>
            </a:r>
            <a:r>
              <a:rPr sz="2000" spc="15" dirty="0" err="1" smtClean="0">
                <a:latin typeface="Calibri"/>
                <a:cs typeface="Calibri"/>
              </a:rPr>
              <a:t>a</a:t>
            </a:r>
            <a:r>
              <a:rPr sz="2000" spc="-10" dirty="0">
                <a:latin typeface="Calibri"/>
                <a:cs typeface="Calibri"/>
              </a:rPr>
              <a:t>,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6" name="object 3"/>
          <p:cNvSpPr txBox="1"/>
          <p:nvPr/>
        </p:nvSpPr>
        <p:spPr>
          <a:xfrm>
            <a:off x="298450" y="3223156"/>
            <a:ext cx="7145020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indent="914400">
              <a:lnSpc>
                <a:spcPct val="100000"/>
              </a:lnSpc>
              <a:tabLst>
                <a:tab pos="3415665" algn="l"/>
                <a:tab pos="4737100" algn="l"/>
                <a:tab pos="5763260" algn="l"/>
              </a:tabLst>
            </a:pPr>
            <a:r>
              <a:rPr sz="200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00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000" spc="-1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914400">
              <a:lnSpc>
                <a:spcPct val="100000"/>
              </a:lnSpc>
              <a:tabLst>
                <a:tab pos="3415665" algn="l"/>
                <a:tab pos="4737100" algn="l"/>
                <a:tab pos="5763260" algn="l"/>
              </a:tabLst>
            </a:pPr>
            <a:r>
              <a:rPr sz="200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0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sz="2000" spc="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0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sz="20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1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0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000" spc="-2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sz="200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647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432</Words>
  <Application>Microsoft Office PowerPoint</Application>
  <PresentationFormat>On-screen Show (16:9)</PresentationFormat>
  <Paragraphs>83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111</cp:revision>
  <dcterms:created xsi:type="dcterms:W3CDTF">2022-09-03T23:08:24Z</dcterms:created>
  <dcterms:modified xsi:type="dcterms:W3CDTF">2023-08-31T13:30:20Z</dcterms:modified>
</cp:coreProperties>
</file>